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34.webp" ContentType="image/webp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2" Type="http://schemas.openxmlformats.org/officeDocument/2006/relationships/theme" Target="../theme/theme1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media" Target="../media/media1.mp3"/><Relationship Id="rId3" Type="http://schemas.openxmlformats.org/officeDocument/2006/relationships/audio" Target="../media/media1.mp3"/><Relationship Id="rId2" Type="http://schemas.openxmlformats.org/officeDocument/2006/relationships/image" Target="../media/image2.jpe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0.xml"/><Relationship Id="rId4" Type="http://schemas.openxmlformats.org/officeDocument/2006/relationships/image" Target="../media/image20.png"/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20.png"/><Relationship Id="rId1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5.xml"/><Relationship Id="rId3" Type="http://schemas.openxmlformats.org/officeDocument/2006/relationships/image" Target="../media/image11.png"/><Relationship Id="rId2" Type="http://schemas.openxmlformats.org/officeDocument/2006/relationships/image" Target="../media/image9.GIF"/><Relationship Id="rId1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11.png"/><Relationship Id="rId2" Type="http://schemas.openxmlformats.org/officeDocument/2006/relationships/image" Target="../media/image9.GIF"/><Relationship Id="rId1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image" Target="../media/image10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6.xml"/><Relationship Id="rId4" Type="http://schemas.openxmlformats.org/officeDocument/2006/relationships/image" Target="../media/image3.png"/><Relationship Id="rId3" Type="http://schemas.microsoft.com/office/2007/relationships/media" Target="../media/media2.mp3"/><Relationship Id="rId2" Type="http://schemas.openxmlformats.org/officeDocument/2006/relationships/audio" Target="../media/media2.mp3"/><Relationship Id="rId1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7.xml"/><Relationship Id="rId3" Type="http://schemas.openxmlformats.org/officeDocument/2006/relationships/image" Target="../media/image11.png"/><Relationship Id="rId2" Type="http://schemas.openxmlformats.org/officeDocument/2006/relationships/image" Target="../media/image9.GIF"/><Relationship Id="rId1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8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9.xml"/><Relationship Id="rId8" Type="http://schemas.openxmlformats.org/officeDocument/2006/relationships/image" Target="../media/image40.jpeg"/><Relationship Id="rId7" Type="http://schemas.openxmlformats.org/officeDocument/2006/relationships/image" Target="../media/image39.jpeg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jpeg"/><Relationship Id="rId3" Type="http://schemas.openxmlformats.org/officeDocument/2006/relationships/image" Target="../media/image35.png"/><Relationship Id="rId2" Type="http://schemas.openxmlformats.org/officeDocument/2006/relationships/image" Target="../media/image34.webp"/><Relationship Id="rId1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image" Target="../media/image7.jpe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0.xml"/><Relationship Id="rId4" Type="http://schemas.openxmlformats.org/officeDocument/2006/relationships/image" Target="../media/image3.png"/><Relationship Id="rId3" Type="http://schemas.microsoft.com/office/2007/relationships/media" Target="../media/media3.mp3"/><Relationship Id="rId2" Type="http://schemas.openxmlformats.org/officeDocument/2006/relationships/audio" Target="../media/media3.mp3"/><Relationship Id="rId1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1.xml"/><Relationship Id="rId1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1.png"/><Relationship Id="rId2" Type="http://schemas.openxmlformats.org/officeDocument/2006/relationships/image" Target="../media/image9.GIF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8.xml"/><Relationship Id="rId3" Type="http://schemas.openxmlformats.org/officeDocument/2006/relationships/image" Target="../media/image11.png"/><Relationship Id="rId2" Type="http://schemas.openxmlformats.org/officeDocument/2006/relationships/image" Target="../media/image9.GIF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9.xml"/><Relationship Id="rId5" Type="http://schemas.openxmlformats.org/officeDocument/2006/relationships/slide" Target="slide11.xml"/><Relationship Id="rId4" Type="http://schemas.openxmlformats.org/officeDocument/2006/relationships/slide" Target="slide10.xml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2"/>
          <a:srcRect t="1446" r="396" b="2467"/>
          <a:stretch>
            <a:fillRect/>
          </a:stretch>
        </p:blipFill>
        <p:spPr>
          <a:xfrm>
            <a:off x="946718" y="-552"/>
            <a:ext cx="10299640" cy="6858514"/>
          </a:xfrm>
          <a:prstGeom prst="rect">
            <a:avLst/>
          </a:prstGeom>
        </p:spPr>
      </p:pic>
      <p:pic>
        <p:nvPicPr>
          <p:cNvPr id="3" name="图片2"/>
          <p:cNvPicPr>
            <a:picLocks noChangeAspect="1"/>
          </p:cNvPicPr>
          <p:nvPr/>
        </p:nvPicPr>
        <p:blipFill>
          <a:blip r:embed="rId2"/>
          <a:srcRect t="1446" r="396" b="2467"/>
          <a:stretch>
            <a:fillRect/>
          </a:stretch>
        </p:blipFill>
        <p:spPr>
          <a:xfrm>
            <a:off x="-581" y="913066"/>
            <a:ext cx="7557135" cy="5032286"/>
          </a:xfrm>
          <a:prstGeom prst="rect">
            <a:avLst/>
          </a:prstGeom>
        </p:spPr>
      </p:pic>
      <p:sp>
        <p:nvSpPr>
          <p:cNvPr id="4" name="文本1"/>
          <p:cNvSpPr txBox="1"/>
          <p:nvPr/>
        </p:nvSpPr>
        <p:spPr>
          <a:xfrm>
            <a:off x="7405888" y="1515066"/>
            <a:ext cx="4786627" cy="3638185"/>
          </a:xfrm>
          <a:prstGeom prst="rect">
            <a:avLst/>
          </a:prstGeom>
          <a:noFill/>
        </p:spPr>
        <p:txBody>
          <a:bodyPr anchor="t"/>
          <a:lstStyle/>
          <a:p>
            <a:pPr marL="0" algn="ctr">
              <a:lnSpc>
                <a:spcPts val="6700"/>
              </a:lnSpc>
            </a:pPr>
            <a:r>
              <a:rPr lang="zh-CN" altLang="en-US" sz="3500" b="1" i="0" dirty="0">
                <a:solidFill>
                  <a:srgbClr val="9D463F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我们爱您的每一寸土地</a:t>
            </a:r>
            <a:endParaRPr lang="zh-CN" altLang="en-US" sz="3500" b="1" i="0" dirty="0">
              <a:solidFill>
                <a:srgbClr val="9D463F">
                  <a:alpha val="100000"/>
                </a:srgbClr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algn="ctr">
              <a:lnSpc>
                <a:spcPts val="6700"/>
              </a:lnSpc>
            </a:pPr>
            <a:r>
              <a:rPr lang="zh-CN" altLang="en-US" sz="3500" b="1" i="0" dirty="0">
                <a:solidFill>
                  <a:srgbClr val="9D463F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我们爱您的壮丽河山</a:t>
            </a:r>
            <a:endParaRPr lang="zh-CN" altLang="en-US" sz="3500" b="1" i="0" dirty="0">
              <a:solidFill>
                <a:srgbClr val="9D463F">
                  <a:alpha val="100000"/>
                </a:srgbClr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algn="ctr">
              <a:lnSpc>
                <a:spcPts val="6700"/>
              </a:lnSpc>
            </a:pPr>
            <a:r>
              <a:rPr lang="zh-CN" altLang="en-US" sz="3500" b="1" i="0" dirty="0">
                <a:solidFill>
                  <a:srgbClr val="9D463F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我们的祖国我们的家</a:t>
            </a:r>
            <a:endParaRPr lang="zh-CN" altLang="en-US" sz="3500" b="1" i="0" dirty="0">
              <a:solidFill>
                <a:srgbClr val="9D463F">
                  <a:alpha val="100000"/>
                </a:srgbClr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algn="ctr">
              <a:lnSpc>
                <a:spcPts val="6700"/>
              </a:lnSpc>
            </a:pPr>
            <a:r>
              <a:rPr lang="zh-CN" altLang="en-US" sz="3500" b="1" i="0" dirty="0">
                <a:solidFill>
                  <a:srgbClr val="9D463F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我们爱您</a:t>
            </a:r>
            <a:endParaRPr lang="zh-CN" altLang="en-US" sz="3500" b="1" i="0" dirty="0">
              <a:solidFill>
                <a:srgbClr val="9D463F">
                  <a:alpha val="100000"/>
                </a:srgb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5" name="音频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23629" y="5448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1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rcRect t="20823" b="36842"/>
          <a:stretch>
            <a:fillRect/>
          </a:stretch>
        </p:blipFill>
        <p:spPr>
          <a:xfrm>
            <a:off x="-1905" y="-7620"/>
            <a:ext cx="12216130" cy="6872605"/>
          </a:xfrm>
          <a:prstGeom prst="rect">
            <a:avLst/>
          </a:prstGeom>
        </p:spPr>
      </p:pic>
      <p:grpSp>
        <p:nvGrpSpPr>
          <p:cNvPr id="3" name="组合1"/>
          <p:cNvGrpSpPr/>
          <p:nvPr/>
        </p:nvGrpSpPr>
        <p:grpSpPr>
          <a:xfrm>
            <a:off x="379095" y="470535"/>
            <a:ext cx="11125200" cy="5782313"/>
            <a:chOff x="0" y="0"/>
            <a:chExt cx="11125200" cy="5782313"/>
          </a:xfrm>
        </p:grpSpPr>
        <p:sp>
          <p:nvSpPr>
            <p:cNvPr id="4" name="形状2"/>
            <p:cNvSpPr txBox="1"/>
            <p:nvPr/>
          </p:nvSpPr>
          <p:spPr>
            <a:xfrm>
              <a:off x="0" y="0"/>
              <a:ext cx="11125200" cy="5782313"/>
            </a:xfrm>
            <a:prstGeom prst="roundRect">
              <a:avLst/>
            </a:prstGeom>
            <a:solidFill>
              <a:srgbClr val="FFFFFF">
                <a:alpha val="9098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  <a:effectLst>
              <a:outerShdw blurRad="155448" rotWithShape="0">
                <a:srgbClr val="000000">
                  <a:alpha val="14901"/>
                </a:srgbClr>
              </a:outerShdw>
            </a:effectLst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3"/>
            <p:cNvSpPr txBox="1"/>
            <p:nvPr/>
          </p:nvSpPr>
          <p:spPr>
            <a:xfrm>
              <a:off x="115316" y="120603"/>
              <a:ext cx="10893358" cy="5546902"/>
            </a:xfrm>
            <a:prstGeom prst="roundRect">
              <a:avLst/>
            </a:prstGeom>
            <a:solidFill>
              <a:srgbClr val="FFFFFF">
                <a:alpha val="0"/>
              </a:srgbClr>
            </a:solidFill>
            <a:ln w="15875">
              <a:solidFill>
                <a:srgbClr val="4874CB">
                  <a:alpha val="100000"/>
                </a:srgbClr>
              </a:solidFill>
              <a:prstDash val="sysDash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</p:grpSp>
      <p:sp>
        <p:nvSpPr>
          <p:cNvPr id="6" name="文本1"/>
          <p:cNvSpPr txBox="1"/>
          <p:nvPr/>
        </p:nvSpPr>
        <p:spPr>
          <a:xfrm>
            <a:off x="919658" y="979646"/>
            <a:ext cx="10808970" cy="489839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7200"/>
              </a:lnSpc>
            </a:pPr>
            <a:r>
              <a:rPr lang="zh-CN" altLang="en-US" sz="3600" b="0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zh-CN" altLang="en-US" sz="4000" b="1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西沙群岛一带海水五光十色，</a:t>
            </a:r>
            <a:r>
              <a:rPr lang="zh-CN" altLang="en-US" sz="4000" b="1" i="0" dirty="0">
                <a:solidFill>
                  <a:srgbClr val="C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瑰</a:t>
            </a:r>
            <a:r>
              <a:rPr lang="zh-CN" altLang="en-US" sz="4000" b="1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丽无比：有深蓝的，淡青的，浅绿的，杏黄的。一块块，一条条，相互交错着。因为海底高低不平，有山</a:t>
            </a:r>
            <a:r>
              <a:rPr lang="zh-CN" altLang="en-US" sz="4000" b="1" i="0" dirty="0">
                <a:solidFill>
                  <a:srgbClr val="C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崖</a:t>
            </a:r>
            <a:r>
              <a:rPr lang="zh-CN" altLang="en-US" sz="4000" b="1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，有峡谷，海水有深有浅，从海面看，色彩就不同了。</a:t>
            </a:r>
            <a:endParaRPr lang="zh-CN" altLang="en-US" sz="4000" b="1" i="0" dirty="0">
              <a:solidFill>
                <a:srgbClr val="000000">
                  <a:alpha val="100000"/>
                </a:srgb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文本2"/>
          <p:cNvSpPr txBox="1"/>
          <p:nvPr/>
        </p:nvSpPr>
        <p:spPr>
          <a:xfrm>
            <a:off x="8446135" y="820420"/>
            <a:ext cx="1272540" cy="71818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3200" b="0" i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ɡuī</a:t>
            </a:r>
            <a:endParaRPr lang="zh-CN" altLang="en-US" sz="3200" b="0" i="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" name="文本3"/>
          <p:cNvSpPr txBox="1"/>
          <p:nvPr/>
        </p:nvSpPr>
        <p:spPr>
          <a:xfrm>
            <a:off x="3026712" y="3579666"/>
            <a:ext cx="1009015" cy="70675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800"/>
              </a:lnSpc>
            </a:pPr>
            <a:r>
              <a:rPr lang="zh-CN" altLang="en-US" sz="3200" b="0" i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yá</a:t>
            </a:r>
            <a:endParaRPr lang="zh-CN" altLang="en-US" sz="3200" b="0" i="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9" name="组合2"/>
          <p:cNvGrpSpPr/>
          <p:nvPr/>
        </p:nvGrpSpPr>
        <p:grpSpPr>
          <a:xfrm>
            <a:off x="6828057" y="2206749"/>
            <a:ext cx="3157220" cy="2312035"/>
            <a:chOff x="0" y="0"/>
            <a:chExt cx="3157220" cy="2312035"/>
          </a:xfrm>
        </p:grpSpPr>
        <p:sp>
          <p:nvSpPr>
            <p:cNvPr id="10" name="形状4"/>
            <p:cNvSpPr txBox="1"/>
            <p:nvPr/>
          </p:nvSpPr>
          <p:spPr>
            <a:xfrm rot="10800000">
              <a:off x="0" y="0"/>
              <a:ext cx="3157220" cy="2312035"/>
            </a:xfrm>
            <a:prstGeom prst="wedgeRectCallout">
              <a:avLst/>
            </a:prstGeom>
            <a:solidFill>
              <a:srgbClr val="FBE5D4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1" name="文本5"/>
            <p:cNvSpPr txBox="1"/>
            <p:nvPr/>
          </p:nvSpPr>
          <p:spPr>
            <a:xfrm>
              <a:off x="208480" y="261102"/>
              <a:ext cx="1460497" cy="1702432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10600"/>
                </a:lnSpc>
              </a:pPr>
              <a:r>
                <a:rPr lang="zh-CN" altLang="en-US" sz="8800" b="0" i="0" dirty="0">
                  <a:solidFill>
                    <a:srgbClr val="C72727">
                      <a:alpha val="100000"/>
                    </a:srgbClr>
                  </a:solidFill>
                  <a:latin typeface="楷体" panose="02010609060101010101" charset="-122"/>
                  <a:ea typeface="楷体" panose="02010609060101010101" charset="-122"/>
                </a:rPr>
                <a:t>瑰</a:t>
              </a:r>
              <a:endParaRPr lang="zh-CN" altLang="en-US" sz="8800" b="0" i="0" dirty="0">
                <a:solidFill>
                  <a:srgbClr val="C72727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pic>
        <p:nvPicPr>
          <p:cNvPr id="12" name="图片2"/>
          <p:cNvPicPr>
            <a:picLocks noChangeAspect="1"/>
          </p:cNvPicPr>
          <p:nvPr/>
        </p:nvPicPr>
        <p:blipFill>
          <a:blip r:embed="rId2"/>
          <a:srcRect l="21610" t="22450" r="21208" b="21199"/>
          <a:stretch>
            <a:fillRect/>
          </a:stretch>
        </p:blipFill>
        <p:spPr>
          <a:xfrm>
            <a:off x="8172355" y="2150269"/>
            <a:ext cx="1783613" cy="2359285"/>
          </a:xfrm>
          <a:prstGeom prst="rect">
            <a:avLst/>
          </a:prstGeom>
        </p:spPr>
      </p:pic>
      <p:sp>
        <p:nvSpPr>
          <p:cNvPr id="13" name="形状1"/>
          <p:cNvSpPr txBox="1"/>
          <p:nvPr/>
        </p:nvSpPr>
        <p:spPr>
          <a:xfrm>
            <a:off x="1158135" y="1043978"/>
            <a:ext cx="3170234" cy="2311603"/>
          </a:xfrm>
          <a:prstGeom prst="wedgeRectCallout">
            <a:avLst/>
          </a:prstGeom>
          <a:solidFill>
            <a:srgbClr val="FBE5D4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4" name="文本4"/>
          <p:cNvSpPr txBox="1"/>
          <p:nvPr/>
        </p:nvSpPr>
        <p:spPr>
          <a:xfrm>
            <a:off x="1158421" y="1538535"/>
            <a:ext cx="1254128" cy="1414983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9600"/>
              </a:lnSpc>
            </a:pPr>
            <a:r>
              <a:rPr lang="zh-CN" altLang="en-US" sz="8000" b="0" i="0" dirty="0">
                <a:solidFill>
                  <a:srgbClr val="C72727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崖</a:t>
            </a:r>
            <a:endParaRPr lang="zh-CN" altLang="en-US" sz="8000" b="0" i="0" dirty="0">
              <a:solidFill>
                <a:srgbClr val="C72727">
                  <a:alpha val="100000"/>
                </a:srgb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5" name="图片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6131" y="1104624"/>
            <a:ext cx="1691621" cy="2187826"/>
          </a:xfrm>
          <a:prstGeom prst="rect">
            <a:avLst/>
          </a:prstGeom>
        </p:spPr>
      </p:pic>
      <p:pic>
        <p:nvPicPr>
          <p:cNvPr id="16" name="图片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180000">
            <a:off x="10478135" y="5484495"/>
            <a:ext cx="1771650" cy="15532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3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8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1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 animBg="1"/>
      <p:bldP spid="12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rcRect t="20823" b="36842"/>
          <a:stretch>
            <a:fillRect/>
          </a:stretch>
        </p:blipFill>
        <p:spPr>
          <a:xfrm>
            <a:off x="-1905" y="-7620"/>
            <a:ext cx="12216130" cy="6872605"/>
          </a:xfrm>
          <a:prstGeom prst="rect">
            <a:avLst/>
          </a:prstGeom>
        </p:spPr>
      </p:pic>
      <p:grpSp>
        <p:nvGrpSpPr>
          <p:cNvPr id="3" name="组合1"/>
          <p:cNvGrpSpPr/>
          <p:nvPr/>
        </p:nvGrpSpPr>
        <p:grpSpPr>
          <a:xfrm>
            <a:off x="254976" y="129286"/>
            <a:ext cx="11700000" cy="6444000"/>
            <a:chOff x="0" y="0"/>
            <a:chExt cx="11700000" cy="6444000"/>
          </a:xfrm>
        </p:grpSpPr>
        <p:sp>
          <p:nvSpPr>
            <p:cNvPr id="4" name="形状1"/>
            <p:cNvSpPr txBox="1"/>
            <p:nvPr/>
          </p:nvSpPr>
          <p:spPr>
            <a:xfrm>
              <a:off x="0" y="0"/>
              <a:ext cx="11700000" cy="6444000"/>
            </a:xfrm>
            <a:prstGeom prst="roundRect">
              <a:avLst/>
            </a:prstGeom>
            <a:solidFill>
              <a:srgbClr val="FFFFFF">
                <a:alpha val="9098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  <a:effectLst>
              <a:outerShdw blurRad="155448" rotWithShape="0">
                <a:srgbClr val="000000">
                  <a:alpha val="14901"/>
                </a:srgbClr>
              </a:outerShdw>
            </a:effectLst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2"/>
            <p:cNvSpPr txBox="1"/>
            <p:nvPr/>
          </p:nvSpPr>
          <p:spPr>
            <a:xfrm>
              <a:off x="121274" y="134404"/>
              <a:ext cx="11456180" cy="6181650"/>
            </a:xfrm>
            <a:prstGeom prst="roundRect">
              <a:avLst/>
            </a:prstGeom>
            <a:solidFill>
              <a:srgbClr val="FFFFFF">
                <a:alpha val="0"/>
              </a:srgbClr>
            </a:solidFill>
            <a:ln w="15875">
              <a:solidFill>
                <a:srgbClr val="4874CB">
                  <a:alpha val="100000"/>
                </a:srgbClr>
              </a:solidFill>
              <a:prstDash val="sysDash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</p:grpSp>
      <p:sp>
        <p:nvSpPr>
          <p:cNvPr id="6" name="文本1"/>
          <p:cNvSpPr txBox="1"/>
          <p:nvPr/>
        </p:nvSpPr>
        <p:spPr>
          <a:xfrm>
            <a:off x="717550" y="797560"/>
            <a:ext cx="10654030" cy="629602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8600"/>
              </a:lnSpc>
            </a:pPr>
            <a:r>
              <a:rPr lang="zh-CN" altLang="en-US" sz="4800" b="1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zh-CN" altLang="en-US" sz="4000" b="1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海底的岩石上生长着各种各样的珊瑚，有的像</a:t>
            </a:r>
            <a:r>
              <a:rPr lang="zh-CN" altLang="en-US" sz="4100" b="1" i="0" dirty="0">
                <a:solidFill>
                  <a:srgbClr val="C72727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绽</a:t>
            </a:r>
            <a:r>
              <a:rPr lang="zh-CN" altLang="en-US" sz="4000" b="1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开的花朵，有的像分枝的鹿角。海</a:t>
            </a:r>
            <a:r>
              <a:rPr lang="zh-CN" altLang="en-US" sz="4100" b="1" i="0" dirty="0">
                <a:solidFill>
                  <a:srgbClr val="C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参</a:t>
            </a:r>
            <a:r>
              <a:rPr lang="zh-CN" altLang="en-US" sz="4000" b="1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到处都是，在海底</a:t>
            </a:r>
            <a:r>
              <a:rPr lang="zh-CN" altLang="en-US" sz="4100" b="1" i="0" dirty="0">
                <a:solidFill>
                  <a:srgbClr val="C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懒</a:t>
            </a:r>
            <a:r>
              <a:rPr lang="zh-CN" altLang="en-US" sz="4000" b="1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洋洋地蠕动。大龙虾全身披甲，划过来，</a:t>
            </a:r>
            <a:r>
              <a:rPr lang="zh-CN" altLang="en-US" sz="4000" b="1" i="0" dirty="0">
                <a:solidFill>
                  <a:srgbClr val="C72727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划</a:t>
            </a:r>
            <a:r>
              <a:rPr lang="zh-CN" altLang="en-US" sz="4000" b="1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过去，样子挺</a:t>
            </a:r>
            <a:r>
              <a:rPr lang="zh-CN" altLang="en-US" sz="4000" b="1" i="0" dirty="0">
                <a:solidFill>
                  <a:srgbClr val="C72727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威武</a:t>
            </a:r>
            <a:r>
              <a:rPr lang="zh-CN" altLang="en-US" sz="4000" b="1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4000" b="1" i="0" dirty="0">
              <a:solidFill>
                <a:srgbClr val="000000">
                  <a:alpha val="100000"/>
                </a:srgb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文本2"/>
          <p:cNvSpPr txBox="1"/>
          <p:nvPr/>
        </p:nvSpPr>
        <p:spPr>
          <a:xfrm>
            <a:off x="4247575" y="2944968"/>
            <a:ext cx="1421765" cy="81851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300"/>
              </a:lnSpc>
            </a:pPr>
            <a:r>
              <a:rPr lang="zh-CN" altLang="en-US" sz="3600" b="0" i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lǎn</a:t>
            </a:r>
            <a:endParaRPr lang="zh-CN" altLang="en-US" sz="3600" b="0" i="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" name="文本3"/>
          <p:cNvSpPr txBox="1"/>
          <p:nvPr/>
        </p:nvSpPr>
        <p:spPr>
          <a:xfrm>
            <a:off x="2130247" y="1723273"/>
            <a:ext cx="1421765" cy="81851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300"/>
              </a:lnSpc>
            </a:pPr>
            <a:r>
              <a:rPr lang="zh-CN" altLang="en-US" sz="3600" b="1" i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zhàn</a:t>
            </a:r>
            <a:endParaRPr lang="zh-CN" altLang="en-US" sz="3600" b="1" i="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9" name="文本4"/>
          <p:cNvSpPr txBox="1"/>
          <p:nvPr/>
        </p:nvSpPr>
        <p:spPr>
          <a:xfrm>
            <a:off x="717518" y="797566"/>
            <a:ext cx="10654027" cy="477202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8600"/>
              </a:lnSpc>
            </a:pPr>
            <a:r>
              <a:rPr lang="zh-CN" altLang="en-US" sz="4800" b="1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zh-CN" altLang="en-US" sz="4000" b="1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海底的岩石上生长着各种各样的珊瑚，有的像</a:t>
            </a:r>
            <a:r>
              <a:rPr lang="zh-CN" altLang="en-US" sz="4100" b="1" i="0" dirty="0">
                <a:solidFill>
                  <a:srgbClr val="C72727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绽</a:t>
            </a:r>
            <a:r>
              <a:rPr lang="zh-CN" altLang="en-US" sz="4000" b="1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开的花朵，有的像分枝的鹿角。</a:t>
            </a:r>
            <a:r>
              <a:rPr lang="zh-CN" altLang="en-US" sz="4000" b="1" i="0" dirty="0">
                <a:solidFill>
                  <a:srgbClr val="C3C3C7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海</a:t>
            </a:r>
            <a:r>
              <a:rPr lang="zh-CN" altLang="en-US" sz="4100" b="1" i="0" dirty="0">
                <a:solidFill>
                  <a:srgbClr val="C3C3C7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参</a:t>
            </a:r>
            <a:r>
              <a:rPr lang="zh-CN" altLang="en-US" sz="4000" b="1" i="0" dirty="0">
                <a:solidFill>
                  <a:srgbClr val="C3C3C7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到处都是，在海底</a:t>
            </a:r>
            <a:r>
              <a:rPr lang="zh-CN" altLang="en-US" sz="4100" b="1" i="0" dirty="0">
                <a:solidFill>
                  <a:srgbClr val="C3C3C7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懒</a:t>
            </a:r>
            <a:r>
              <a:rPr lang="zh-CN" altLang="en-US" sz="4000" b="1" i="0" dirty="0">
                <a:solidFill>
                  <a:srgbClr val="C3C3C7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洋洋地蠕动。大龙虾全身披甲，划过来，划过去，样子挺威武。</a:t>
            </a:r>
            <a:endParaRPr lang="zh-CN" altLang="en-US" sz="4000" b="1" i="0" dirty="0">
              <a:solidFill>
                <a:srgbClr val="C3C3C7">
                  <a:alpha val="100000"/>
                </a:srgb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0" name="文本5"/>
          <p:cNvSpPr txBox="1"/>
          <p:nvPr/>
        </p:nvSpPr>
        <p:spPr>
          <a:xfrm>
            <a:off x="7266305" y="3935095"/>
            <a:ext cx="1589405" cy="76644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300"/>
              </a:lnSpc>
            </a:pPr>
            <a:r>
              <a:rPr lang="zh-CN" altLang="en-US" sz="3600" b="0" i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wēiwǔ</a:t>
            </a:r>
            <a:endParaRPr lang="zh-CN" altLang="en-US" sz="3600" b="0" i="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1" name="文本6"/>
          <p:cNvSpPr txBox="1"/>
          <p:nvPr/>
        </p:nvSpPr>
        <p:spPr>
          <a:xfrm>
            <a:off x="7266359" y="3935282"/>
            <a:ext cx="1351283" cy="129253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300"/>
              </a:lnSpc>
            </a:pPr>
            <a:r>
              <a:rPr lang="zh-CN" altLang="en-US" sz="3600" b="0" i="0" dirty="0">
                <a:solidFill>
                  <a:srgbClr val="C3C3C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wēiwǔ</a:t>
            </a:r>
            <a:endParaRPr lang="zh-CN" altLang="en-US" sz="3600" b="0" i="0" dirty="0">
              <a:solidFill>
                <a:srgbClr val="C3C3C7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" name="文本7"/>
          <p:cNvSpPr txBox="1"/>
          <p:nvPr/>
        </p:nvSpPr>
        <p:spPr>
          <a:xfrm>
            <a:off x="1688157" y="4078303"/>
            <a:ext cx="1051560" cy="81851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900"/>
              </a:lnSpc>
            </a:pPr>
            <a:r>
              <a:rPr lang="zh-CN" altLang="en-US" sz="3300" b="1" i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huá</a:t>
            </a:r>
            <a:endParaRPr lang="zh-CN" altLang="en-US" sz="3300" b="1" i="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3" name="文本8"/>
          <p:cNvSpPr txBox="1"/>
          <p:nvPr/>
        </p:nvSpPr>
        <p:spPr>
          <a:xfrm>
            <a:off x="1688316" y="4078408"/>
            <a:ext cx="1051560" cy="81851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900"/>
              </a:lnSpc>
            </a:pPr>
            <a:r>
              <a:rPr lang="zh-CN" altLang="en-US" sz="3300" b="1" i="0" dirty="0">
                <a:solidFill>
                  <a:srgbClr val="C3C3C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huá</a:t>
            </a:r>
            <a:endParaRPr lang="zh-CN" altLang="en-US" sz="3300" b="1" i="0" dirty="0">
              <a:solidFill>
                <a:srgbClr val="C3C3C7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4" name="文本9"/>
          <p:cNvSpPr txBox="1"/>
          <p:nvPr/>
        </p:nvSpPr>
        <p:spPr>
          <a:xfrm>
            <a:off x="4247404" y="2945063"/>
            <a:ext cx="1421765" cy="81851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300"/>
              </a:lnSpc>
            </a:pPr>
            <a:r>
              <a:rPr lang="zh-CN" altLang="en-US" sz="3600" b="0" i="0" dirty="0">
                <a:solidFill>
                  <a:srgbClr val="C3C3C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lǎn</a:t>
            </a:r>
            <a:endParaRPr lang="zh-CN" altLang="en-US" sz="3600" b="0" i="0" dirty="0">
              <a:solidFill>
                <a:srgbClr val="C3C3C7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3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6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rcRect t="20823" b="36842"/>
          <a:stretch>
            <a:fillRect/>
          </a:stretch>
        </p:blipFill>
        <p:spPr>
          <a:xfrm>
            <a:off x="-1905" y="-7620"/>
            <a:ext cx="12216130" cy="6872605"/>
          </a:xfrm>
          <a:prstGeom prst="rect">
            <a:avLst/>
          </a:prstGeom>
        </p:spPr>
      </p:pic>
      <p:grpSp>
        <p:nvGrpSpPr>
          <p:cNvPr id="3" name="组合1"/>
          <p:cNvGrpSpPr/>
          <p:nvPr/>
        </p:nvGrpSpPr>
        <p:grpSpPr>
          <a:xfrm>
            <a:off x="254976" y="129286"/>
            <a:ext cx="11700000" cy="6444000"/>
            <a:chOff x="0" y="0"/>
            <a:chExt cx="11700000" cy="6444000"/>
          </a:xfrm>
        </p:grpSpPr>
        <p:sp>
          <p:nvSpPr>
            <p:cNvPr id="4" name="形状1"/>
            <p:cNvSpPr txBox="1"/>
            <p:nvPr/>
          </p:nvSpPr>
          <p:spPr>
            <a:xfrm>
              <a:off x="0" y="0"/>
              <a:ext cx="11700000" cy="6444000"/>
            </a:xfrm>
            <a:prstGeom prst="roundRect">
              <a:avLst/>
            </a:prstGeom>
            <a:solidFill>
              <a:srgbClr val="FFFFFF">
                <a:alpha val="9098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  <a:effectLst>
              <a:outerShdw blurRad="155448" rotWithShape="0">
                <a:srgbClr val="000000">
                  <a:alpha val="14901"/>
                </a:srgbClr>
              </a:outerShdw>
            </a:effectLst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2"/>
            <p:cNvSpPr txBox="1"/>
            <p:nvPr/>
          </p:nvSpPr>
          <p:spPr>
            <a:xfrm>
              <a:off x="121274" y="134404"/>
              <a:ext cx="11456180" cy="6181650"/>
            </a:xfrm>
            <a:prstGeom prst="roundRect">
              <a:avLst/>
            </a:prstGeom>
            <a:solidFill>
              <a:srgbClr val="FFFFFF">
                <a:alpha val="0"/>
              </a:srgbClr>
            </a:solidFill>
            <a:ln w="15875">
              <a:solidFill>
                <a:srgbClr val="4874CB">
                  <a:alpha val="100000"/>
                </a:srgbClr>
              </a:solidFill>
              <a:prstDash val="sysDash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</p:grpSp>
      <p:sp>
        <p:nvSpPr>
          <p:cNvPr id="6" name="文本1"/>
          <p:cNvSpPr txBox="1"/>
          <p:nvPr/>
        </p:nvSpPr>
        <p:spPr>
          <a:xfrm>
            <a:off x="4674295" y="2432523"/>
            <a:ext cx="1421765" cy="81851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300"/>
              </a:lnSpc>
            </a:pPr>
            <a:r>
              <a:rPr lang="zh-CN" altLang="en-US" sz="3600" b="0" i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lǎn</a:t>
            </a:r>
            <a:endParaRPr lang="zh-CN" altLang="en-US" sz="3600" b="0" i="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文本2"/>
          <p:cNvSpPr txBox="1"/>
          <p:nvPr/>
        </p:nvSpPr>
        <p:spPr>
          <a:xfrm>
            <a:off x="2130247" y="1723273"/>
            <a:ext cx="1421765" cy="81851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300"/>
              </a:lnSpc>
            </a:pPr>
            <a:r>
              <a:rPr lang="zh-CN" altLang="en-US" sz="3600" b="1" i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zhàn</a:t>
            </a:r>
            <a:endParaRPr lang="zh-CN" altLang="en-US" sz="3600" b="1" i="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" name="文本3"/>
          <p:cNvSpPr txBox="1"/>
          <p:nvPr/>
        </p:nvSpPr>
        <p:spPr>
          <a:xfrm>
            <a:off x="1301280" y="370894"/>
            <a:ext cx="10654027" cy="477202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8600"/>
              </a:lnSpc>
            </a:pPr>
            <a:r>
              <a:rPr lang="zh-CN" altLang="en-US" sz="4800" b="1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zh-CN" altLang="en-US" sz="4000" b="1" i="0" dirty="0">
                <a:solidFill>
                  <a:srgbClr val="C3C3C7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海底的岩石上生长着各种各样的珊瑚，有的像</a:t>
            </a:r>
            <a:r>
              <a:rPr lang="zh-CN" altLang="en-US" sz="4100" b="1" i="0" dirty="0">
                <a:solidFill>
                  <a:srgbClr val="C3C3C7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绽</a:t>
            </a:r>
            <a:r>
              <a:rPr lang="zh-CN" altLang="en-US" sz="4000" b="1" i="0" dirty="0">
                <a:solidFill>
                  <a:srgbClr val="C3C3C7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开的花朵，有的像分枝的鹿角。</a:t>
            </a:r>
            <a:r>
              <a:rPr lang="zh-CN" altLang="en-US" sz="4000" b="1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海</a:t>
            </a:r>
            <a:r>
              <a:rPr lang="zh-CN" altLang="en-US" sz="4100" b="1" i="0" dirty="0">
                <a:solidFill>
                  <a:srgbClr val="C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参</a:t>
            </a:r>
            <a:r>
              <a:rPr lang="zh-CN" altLang="en-US" sz="4000" b="1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到处都是，在海底</a:t>
            </a:r>
            <a:r>
              <a:rPr lang="zh-CN" altLang="en-US" sz="4100" b="1" i="0" dirty="0">
                <a:solidFill>
                  <a:srgbClr val="C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懒</a:t>
            </a:r>
            <a:r>
              <a:rPr lang="zh-CN" altLang="en-US" sz="4000" b="1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洋洋地蠕动。</a:t>
            </a:r>
            <a:r>
              <a:rPr lang="zh-CN" altLang="en-US" sz="4000" b="1" i="0" dirty="0">
                <a:solidFill>
                  <a:srgbClr val="C3C3C7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大龙虾全身披甲，划过来，划过去，样子挺威武。</a:t>
            </a:r>
            <a:endParaRPr lang="zh-CN" altLang="en-US" sz="4000" b="1" i="0" dirty="0">
              <a:solidFill>
                <a:srgbClr val="C3C3C7">
                  <a:alpha val="100000"/>
                </a:srgb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" name="文本4"/>
          <p:cNvSpPr txBox="1"/>
          <p:nvPr/>
        </p:nvSpPr>
        <p:spPr>
          <a:xfrm>
            <a:off x="7840780" y="3575675"/>
            <a:ext cx="2056133" cy="695591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900"/>
              </a:lnSpc>
            </a:pPr>
            <a:r>
              <a:rPr lang="zh-CN" altLang="en-US" sz="3300" b="1" i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wēi wǔ</a:t>
            </a:r>
            <a:endParaRPr lang="zh-CN" altLang="en-US" sz="3300" b="1" i="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" name="文本5"/>
          <p:cNvSpPr txBox="1"/>
          <p:nvPr/>
        </p:nvSpPr>
        <p:spPr>
          <a:xfrm>
            <a:off x="7840980" y="3575685"/>
            <a:ext cx="1979295" cy="69532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900"/>
              </a:lnSpc>
            </a:pPr>
            <a:r>
              <a:rPr lang="zh-CN" altLang="en-US" sz="3300" b="1" i="0" dirty="0">
                <a:solidFill>
                  <a:srgbClr val="C3C3C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wēi wǔ</a:t>
            </a:r>
            <a:endParaRPr lang="zh-CN" altLang="en-US" sz="3300" b="1" i="0" dirty="0">
              <a:solidFill>
                <a:srgbClr val="C3C3C7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1" name="文本6"/>
          <p:cNvSpPr txBox="1"/>
          <p:nvPr/>
        </p:nvSpPr>
        <p:spPr>
          <a:xfrm>
            <a:off x="4397702" y="3659838"/>
            <a:ext cx="1051560" cy="81851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900"/>
              </a:lnSpc>
            </a:pPr>
            <a:r>
              <a:rPr lang="zh-CN" altLang="en-US" sz="3300" b="1" i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huá</a:t>
            </a:r>
            <a:endParaRPr lang="zh-CN" altLang="en-US" sz="3300" b="1" i="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" name="文本7"/>
          <p:cNvSpPr txBox="1"/>
          <p:nvPr/>
        </p:nvSpPr>
        <p:spPr>
          <a:xfrm>
            <a:off x="4398289" y="3660426"/>
            <a:ext cx="1051560" cy="81851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900"/>
              </a:lnSpc>
            </a:pPr>
            <a:r>
              <a:rPr lang="zh-CN" altLang="en-US" sz="3300" b="1" i="0" dirty="0">
                <a:solidFill>
                  <a:srgbClr val="C3C3C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huá</a:t>
            </a:r>
            <a:endParaRPr lang="zh-CN" altLang="en-US" sz="3300" b="1" i="0" dirty="0">
              <a:solidFill>
                <a:srgbClr val="C3C3C7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3" name="文本8"/>
          <p:cNvSpPr txBox="1"/>
          <p:nvPr/>
        </p:nvSpPr>
        <p:spPr>
          <a:xfrm>
            <a:off x="2130342" y="1723092"/>
            <a:ext cx="1421765" cy="81851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300"/>
              </a:lnSpc>
            </a:pPr>
            <a:r>
              <a:rPr lang="zh-CN" altLang="en-US" sz="3600" b="1" i="0" dirty="0">
                <a:solidFill>
                  <a:srgbClr val="C3C3C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zhàn</a:t>
            </a:r>
            <a:endParaRPr lang="zh-CN" altLang="en-US" sz="3600" b="1" i="0" dirty="0">
              <a:solidFill>
                <a:srgbClr val="C3C3C7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rcRect t="20823" b="36842"/>
          <a:stretch>
            <a:fillRect/>
          </a:stretch>
        </p:blipFill>
        <p:spPr>
          <a:xfrm>
            <a:off x="-1905" y="-7620"/>
            <a:ext cx="12216130" cy="6872605"/>
          </a:xfrm>
          <a:prstGeom prst="rect">
            <a:avLst/>
          </a:prstGeom>
        </p:spPr>
      </p:pic>
      <p:grpSp>
        <p:nvGrpSpPr>
          <p:cNvPr id="3" name="组合1"/>
          <p:cNvGrpSpPr/>
          <p:nvPr/>
        </p:nvGrpSpPr>
        <p:grpSpPr>
          <a:xfrm>
            <a:off x="545465" y="692785"/>
            <a:ext cx="11120120" cy="5256530"/>
            <a:chOff x="0" y="0"/>
            <a:chExt cx="11120120" cy="5256530"/>
          </a:xfrm>
        </p:grpSpPr>
        <p:sp>
          <p:nvSpPr>
            <p:cNvPr id="4" name="形状1"/>
            <p:cNvSpPr txBox="1"/>
            <p:nvPr/>
          </p:nvSpPr>
          <p:spPr>
            <a:xfrm>
              <a:off x="0" y="0"/>
              <a:ext cx="11120120" cy="5256530"/>
            </a:xfrm>
            <a:prstGeom prst="roundRect">
              <a:avLst/>
            </a:prstGeom>
            <a:solidFill>
              <a:srgbClr val="FFFFFF">
                <a:alpha val="9098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  <a:effectLst>
              <a:outerShdw blurRad="155448" rotWithShape="0">
                <a:srgbClr val="000000">
                  <a:alpha val="14901"/>
                </a:srgbClr>
              </a:outerShdw>
            </a:effectLst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2"/>
            <p:cNvSpPr txBox="1"/>
            <p:nvPr/>
          </p:nvSpPr>
          <p:spPr>
            <a:xfrm>
              <a:off x="115263" y="109636"/>
              <a:ext cx="10888384" cy="5042525"/>
            </a:xfrm>
            <a:prstGeom prst="roundRect">
              <a:avLst/>
            </a:prstGeom>
            <a:solidFill>
              <a:srgbClr val="FFFFFF">
                <a:alpha val="0"/>
              </a:srgbClr>
            </a:solidFill>
            <a:ln w="15875">
              <a:solidFill>
                <a:srgbClr val="4874CB">
                  <a:alpha val="100000"/>
                </a:srgbClr>
              </a:solidFill>
              <a:prstDash val="sysDash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</p:grpSp>
      <p:sp>
        <p:nvSpPr>
          <p:cNvPr id="6" name="文本1"/>
          <p:cNvSpPr txBox="1"/>
          <p:nvPr/>
        </p:nvSpPr>
        <p:spPr>
          <a:xfrm>
            <a:off x="966035" y="692687"/>
            <a:ext cx="1999615" cy="86868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800"/>
              </a:lnSpc>
            </a:pPr>
            <a:r>
              <a:rPr lang="zh-CN" altLang="en-US" sz="4000" b="1" i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4000" b="1" i="0" dirty="0">
                <a:solidFill>
                  <a:srgbClr val="C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shēn</a:t>
            </a:r>
            <a:endParaRPr lang="zh-CN" altLang="en-US" sz="4000" b="1" i="0" dirty="0">
              <a:solidFill>
                <a:srgbClr val="C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7" name="文本2"/>
          <p:cNvSpPr txBox="1"/>
          <p:nvPr/>
        </p:nvSpPr>
        <p:spPr>
          <a:xfrm>
            <a:off x="1325232" y="1338624"/>
            <a:ext cx="1102995" cy="108966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6500"/>
              </a:lnSpc>
            </a:pPr>
            <a:r>
              <a:rPr lang="zh-CN" altLang="en-US" sz="5400" b="1" i="0" dirty="0">
                <a:solidFill>
                  <a:srgbClr val="C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参</a:t>
            </a:r>
            <a:endParaRPr lang="zh-CN" altLang="en-US" sz="5400" b="1" i="0" dirty="0">
              <a:solidFill>
                <a:srgbClr val="C00000">
                  <a:alpha val="100000"/>
                </a:srgb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8" name="图片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00000">
            <a:off x="6268393" y="868670"/>
            <a:ext cx="3945890" cy="2029460"/>
          </a:xfrm>
          <a:prstGeom prst="rect">
            <a:avLst/>
          </a:prstGeom>
        </p:spPr>
      </p:pic>
      <p:pic>
        <p:nvPicPr>
          <p:cNvPr id="9" name="图片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652" y="845782"/>
            <a:ext cx="3112465" cy="2075345"/>
          </a:xfrm>
          <a:prstGeom prst="rect">
            <a:avLst/>
          </a:prstGeom>
        </p:spPr>
      </p:pic>
      <p:grpSp>
        <p:nvGrpSpPr>
          <p:cNvPr id="10" name="组合2"/>
          <p:cNvGrpSpPr/>
          <p:nvPr/>
        </p:nvGrpSpPr>
        <p:grpSpPr>
          <a:xfrm>
            <a:off x="3074699" y="2703814"/>
            <a:ext cx="1789430" cy="933450"/>
            <a:chOff x="0" y="0"/>
            <a:chExt cx="1789430" cy="933450"/>
          </a:xfrm>
        </p:grpSpPr>
        <p:sp>
          <p:nvSpPr>
            <p:cNvPr id="11" name="形状3"/>
            <p:cNvSpPr txBox="1"/>
            <p:nvPr/>
          </p:nvSpPr>
          <p:spPr>
            <a:xfrm rot="10800000" flipH="1">
              <a:off x="0" y="0"/>
              <a:ext cx="1443355" cy="878840"/>
            </a:xfrm>
            <a:prstGeom prst="roundRect">
              <a:avLst/>
            </a:prstGeom>
            <a:solidFill>
              <a:srgbClr val="FFFFFF">
                <a:alpha val="0"/>
              </a:srgbClr>
            </a:solidFill>
            <a:ln w="28575">
              <a:solidFill>
                <a:srgbClr val="325395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2" name="形状4"/>
            <p:cNvSpPr txBox="1"/>
            <p:nvPr/>
          </p:nvSpPr>
          <p:spPr>
            <a:xfrm rot="10800000" flipH="1">
              <a:off x="43503" y="69293"/>
              <a:ext cx="1357023" cy="750394"/>
            </a:xfrm>
            <a:prstGeom prst="roundRect">
              <a:avLst/>
            </a:prstGeom>
            <a:solidFill>
              <a:srgbClr val="A7E9E3">
                <a:alpha val="97647"/>
              </a:srgbClr>
            </a:solidFill>
            <a:ln w="28575">
              <a:solidFill>
                <a:srgbClr val="325395">
                  <a:alpha val="100000"/>
                </a:srgbClr>
              </a:solidFill>
              <a:prstDash val="sysDash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3" name="文本7"/>
            <p:cNvSpPr txBox="1"/>
            <p:nvPr/>
          </p:nvSpPr>
          <p:spPr>
            <a:xfrm>
              <a:off x="105410" y="36195"/>
              <a:ext cx="1684020" cy="897255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4800"/>
                </a:lnSpc>
              </a:pPr>
              <a:r>
                <a:rPr lang="zh-CN" altLang="en-US" sz="4000" b="1" i="0" dirty="0">
                  <a:solidFill>
                    <a:srgbClr val="000000">
                      <a:alpha val="100000"/>
                    </a:srgbClr>
                  </a:solidFill>
                  <a:latin typeface="楷体" panose="02010609060101010101" charset="-122"/>
                  <a:ea typeface="楷体" panose="02010609060101010101" charset="-122"/>
                </a:rPr>
                <a:t>海参</a:t>
              </a:r>
              <a:endParaRPr lang="zh-CN" altLang="en-US" sz="4000" b="1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14" name="组合3"/>
          <p:cNvGrpSpPr/>
          <p:nvPr/>
        </p:nvGrpSpPr>
        <p:grpSpPr>
          <a:xfrm>
            <a:off x="7669730" y="2703770"/>
            <a:ext cx="1789430" cy="933450"/>
            <a:chOff x="0" y="0"/>
            <a:chExt cx="1789430" cy="933450"/>
          </a:xfrm>
        </p:grpSpPr>
        <p:sp>
          <p:nvSpPr>
            <p:cNvPr id="15" name="形状5"/>
            <p:cNvSpPr txBox="1"/>
            <p:nvPr/>
          </p:nvSpPr>
          <p:spPr>
            <a:xfrm rot="10800000" flipH="1">
              <a:off x="0" y="0"/>
              <a:ext cx="1443355" cy="878840"/>
            </a:xfrm>
            <a:prstGeom prst="roundRect">
              <a:avLst/>
            </a:prstGeom>
            <a:solidFill>
              <a:srgbClr val="FFFFFF">
                <a:alpha val="0"/>
              </a:srgbClr>
            </a:solidFill>
            <a:ln w="28575">
              <a:solidFill>
                <a:srgbClr val="325395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6" name="形状6"/>
            <p:cNvSpPr txBox="1"/>
            <p:nvPr/>
          </p:nvSpPr>
          <p:spPr>
            <a:xfrm rot="10800000" flipH="1">
              <a:off x="43503" y="69293"/>
              <a:ext cx="1357023" cy="750394"/>
            </a:xfrm>
            <a:prstGeom prst="roundRect">
              <a:avLst/>
            </a:prstGeom>
            <a:solidFill>
              <a:srgbClr val="A7E9E3">
                <a:alpha val="97647"/>
              </a:srgbClr>
            </a:solidFill>
            <a:ln w="28575">
              <a:solidFill>
                <a:srgbClr val="325395">
                  <a:alpha val="100000"/>
                </a:srgbClr>
              </a:solidFill>
              <a:prstDash val="sysDash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7" name="文本8"/>
            <p:cNvSpPr txBox="1"/>
            <p:nvPr/>
          </p:nvSpPr>
          <p:spPr>
            <a:xfrm>
              <a:off x="105410" y="36195"/>
              <a:ext cx="1684020" cy="897255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4800"/>
                </a:lnSpc>
              </a:pPr>
              <a:r>
                <a:rPr lang="zh-CN" altLang="en-US" sz="4000" b="1" i="0" dirty="0">
                  <a:solidFill>
                    <a:srgbClr val="000000">
                      <a:alpha val="100000"/>
                    </a:srgbClr>
                  </a:solidFill>
                  <a:latin typeface="楷体" panose="02010609060101010101" charset="-122"/>
                  <a:ea typeface="楷体" panose="02010609060101010101" charset="-122"/>
                </a:rPr>
                <a:t>人参</a:t>
              </a:r>
              <a:endParaRPr lang="zh-CN" altLang="en-US" sz="4000" b="1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18" name="组合4"/>
          <p:cNvGrpSpPr/>
          <p:nvPr/>
        </p:nvGrpSpPr>
        <p:grpSpPr>
          <a:xfrm>
            <a:off x="858355" y="3496837"/>
            <a:ext cx="2037403" cy="1081210"/>
            <a:chOff x="0" y="0"/>
            <a:chExt cx="2037403" cy="1081210"/>
          </a:xfrm>
        </p:grpSpPr>
        <p:sp>
          <p:nvSpPr>
            <p:cNvPr id="19" name="形状7"/>
            <p:cNvSpPr txBox="1"/>
            <p:nvPr/>
          </p:nvSpPr>
          <p:spPr>
            <a:xfrm>
              <a:off x="0" y="0"/>
              <a:ext cx="1736090" cy="826770"/>
            </a:xfrm>
            <a:custGeom>
              <a:avLst/>
              <a:gdLst/>
              <a:ahLst/>
              <a:cxnLst/>
              <a:rect l="l" t="t" r="r" b="b"/>
              <a:pathLst>
                <a:path w="1146922" h="826852">
                  <a:moveTo>
                    <a:pt x="0" y="413426"/>
                  </a:moveTo>
                  <a:cubicBezTo>
                    <a:pt x="0" y="185097"/>
                    <a:pt x="256747" y="0"/>
                    <a:pt x="573461" y="0"/>
                  </a:cubicBezTo>
                  <a:cubicBezTo>
                    <a:pt x="890175" y="0"/>
                    <a:pt x="1146922" y="185097"/>
                    <a:pt x="1146922" y="413426"/>
                  </a:cubicBezTo>
                  <a:cubicBezTo>
                    <a:pt x="1146922" y="641755"/>
                    <a:pt x="890175" y="826852"/>
                    <a:pt x="573461" y="826852"/>
                  </a:cubicBezTo>
                  <a:cubicBezTo>
                    <a:pt x="256747" y="826852"/>
                    <a:pt x="0" y="641755"/>
                    <a:pt x="0" y="413426"/>
                  </a:cubicBezTo>
                </a:path>
              </a:pathLst>
            </a:custGeom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0" name="文本9"/>
            <p:cNvSpPr txBox="1"/>
            <p:nvPr/>
          </p:nvSpPr>
          <p:spPr>
            <a:xfrm>
              <a:off x="110813" y="63940"/>
              <a:ext cx="1926590" cy="1017270"/>
            </a:xfrm>
            <a:prstGeom prst="rect">
              <a:avLst/>
            </a:prstGeom>
            <a:noFill/>
          </p:spPr>
          <p:txBody>
            <a:bodyPr anchor="ctr"/>
            <a:lstStyle/>
            <a:p>
              <a:pPr marL="0" algn="ctr">
                <a:lnSpc>
                  <a:spcPts val="4700"/>
                </a:lnSpc>
              </a:pPr>
              <a:r>
                <a:rPr lang="zh-CN" altLang="en-US" sz="4400" b="1" i="0" dirty="0">
                  <a:solidFill>
                    <a:srgbClr val="C00000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cān</a:t>
              </a:r>
              <a:endParaRPr lang="zh-CN" altLang="en-US" sz="4400" b="1" i="0" dirty="0">
                <a:solidFill>
                  <a:srgbClr val="C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  <p:grpSp>
        <p:nvGrpSpPr>
          <p:cNvPr id="21" name="组合5"/>
          <p:cNvGrpSpPr/>
          <p:nvPr/>
        </p:nvGrpSpPr>
        <p:grpSpPr>
          <a:xfrm>
            <a:off x="3067050" y="4577715"/>
            <a:ext cx="1443355" cy="878840"/>
            <a:chOff x="0" y="0"/>
            <a:chExt cx="1443355" cy="878840"/>
          </a:xfrm>
        </p:grpSpPr>
        <p:sp>
          <p:nvSpPr>
            <p:cNvPr id="22" name="形状8"/>
            <p:cNvSpPr txBox="1"/>
            <p:nvPr/>
          </p:nvSpPr>
          <p:spPr>
            <a:xfrm rot="10800000" flipH="1">
              <a:off x="0" y="0"/>
              <a:ext cx="1443355" cy="878840"/>
            </a:xfrm>
            <a:prstGeom prst="roundRect">
              <a:avLst/>
            </a:prstGeom>
            <a:solidFill>
              <a:srgbClr val="FFFFFF">
                <a:alpha val="0"/>
              </a:srgbClr>
            </a:solidFill>
            <a:ln w="28575">
              <a:solidFill>
                <a:srgbClr val="325395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3" name="形状9"/>
            <p:cNvSpPr txBox="1"/>
            <p:nvPr/>
          </p:nvSpPr>
          <p:spPr>
            <a:xfrm rot="10800000" flipH="1">
              <a:off x="43503" y="69293"/>
              <a:ext cx="1357023" cy="750394"/>
            </a:xfrm>
            <a:prstGeom prst="roundRect">
              <a:avLst/>
            </a:prstGeom>
            <a:solidFill>
              <a:srgbClr val="A7E9E3">
                <a:alpha val="97647"/>
              </a:srgbClr>
            </a:solidFill>
            <a:ln w="28575">
              <a:solidFill>
                <a:srgbClr val="325395">
                  <a:alpha val="100000"/>
                </a:srgbClr>
              </a:solidFill>
              <a:prstDash val="sysDash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</p:grpSp>
      <p:grpSp>
        <p:nvGrpSpPr>
          <p:cNvPr id="24" name="组合6"/>
          <p:cNvGrpSpPr/>
          <p:nvPr/>
        </p:nvGrpSpPr>
        <p:grpSpPr>
          <a:xfrm>
            <a:off x="5395741" y="4577858"/>
            <a:ext cx="1443355" cy="878840"/>
            <a:chOff x="0" y="0"/>
            <a:chExt cx="1443355" cy="878840"/>
          </a:xfrm>
        </p:grpSpPr>
        <p:sp>
          <p:nvSpPr>
            <p:cNvPr id="25" name="形状10"/>
            <p:cNvSpPr txBox="1"/>
            <p:nvPr/>
          </p:nvSpPr>
          <p:spPr>
            <a:xfrm rot="10800000" flipH="1">
              <a:off x="0" y="0"/>
              <a:ext cx="1443355" cy="878840"/>
            </a:xfrm>
            <a:prstGeom prst="roundRect">
              <a:avLst/>
            </a:prstGeom>
            <a:solidFill>
              <a:srgbClr val="FFFFFF">
                <a:alpha val="0"/>
              </a:srgbClr>
            </a:solidFill>
            <a:ln w="28575">
              <a:solidFill>
                <a:srgbClr val="325395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6" name="形状11"/>
            <p:cNvSpPr txBox="1"/>
            <p:nvPr/>
          </p:nvSpPr>
          <p:spPr>
            <a:xfrm rot="10800000" flipH="1">
              <a:off x="43503" y="69293"/>
              <a:ext cx="1357023" cy="750394"/>
            </a:xfrm>
            <a:prstGeom prst="roundRect">
              <a:avLst/>
            </a:prstGeom>
            <a:solidFill>
              <a:srgbClr val="A7E9E3">
                <a:alpha val="97647"/>
              </a:srgbClr>
            </a:solidFill>
            <a:ln w="28575">
              <a:solidFill>
                <a:srgbClr val="325395">
                  <a:alpha val="100000"/>
                </a:srgbClr>
              </a:solidFill>
              <a:prstDash val="sysDash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</p:grpSp>
      <p:grpSp>
        <p:nvGrpSpPr>
          <p:cNvPr id="27" name="组合7"/>
          <p:cNvGrpSpPr/>
          <p:nvPr/>
        </p:nvGrpSpPr>
        <p:grpSpPr>
          <a:xfrm>
            <a:off x="7595235" y="4577572"/>
            <a:ext cx="1443355" cy="878840"/>
            <a:chOff x="0" y="0"/>
            <a:chExt cx="1443355" cy="878840"/>
          </a:xfrm>
        </p:grpSpPr>
        <p:sp>
          <p:nvSpPr>
            <p:cNvPr id="28" name="形状12"/>
            <p:cNvSpPr txBox="1"/>
            <p:nvPr/>
          </p:nvSpPr>
          <p:spPr>
            <a:xfrm rot="10800000" flipH="1">
              <a:off x="0" y="0"/>
              <a:ext cx="1443355" cy="878840"/>
            </a:xfrm>
            <a:prstGeom prst="roundRect">
              <a:avLst/>
            </a:prstGeom>
            <a:solidFill>
              <a:srgbClr val="FFFFFF">
                <a:alpha val="0"/>
              </a:srgbClr>
            </a:solidFill>
            <a:ln w="28575">
              <a:solidFill>
                <a:srgbClr val="325395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9" name="形状13"/>
            <p:cNvSpPr txBox="1"/>
            <p:nvPr/>
          </p:nvSpPr>
          <p:spPr>
            <a:xfrm rot="10800000" flipH="1">
              <a:off x="43503" y="69293"/>
              <a:ext cx="1357023" cy="750394"/>
            </a:xfrm>
            <a:prstGeom prst="roundRect">
              <a:avLst/>
            </a:prstGeom>
            <a:solidFill>
              <a:srgbClr val="A7E9E3">
                <a:alpha val="97647"/>
              </a:srgbClr>
            </a:solidFill>
            <a:ln w="28575">
              <a:solidFill>
                <a:srgbClr val="325395">
                  <a:alpha val="100000"/>
                </a:srgbClr>
              </a:solidFill>
              <a:prstDash val="sysDash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</p:grpSp>
      <p:sp>
        <p:nvSpPr>
          <p:cNvPr id="30" name="文本3"/>
          <p:cNvSpPr txBox="1"/>
          <p:nvPr/>
        </p:nvSpPr>
        <p:spPr>
          <a:xfrm>
            <a:off x="3202940" y="4634230"/>
            <a:ext cx="1684020" cy="89725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800"/>
              </a:lnSpc>
            </a:pPr>
            <a:r>
              <a:rPr lang="zh-CN" altLang="en-US" sz="4000" b="1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参加</a:t>
            </a:r>
            <a:endParaRPr lang="zh-CN" altLang="en-US" sz="4000" b="1" i="0" dirty="0">
              <a:solidFill>
                <a:srgbClr val="000000">
                  <a:alpha val="100000"/>
                </a:srgb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1" name="文本4"/>
          <p:cNvSpPr txBox="1"/>
          <p:nvPr/>
        </p:nvSpPr>
        <p:spPr>
          <a:xfrm>
            <a:off x="5432107" y="4633932"/>
            <a:ext cx="1684020" cy="89725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800"/>
              </a:lnSpc>
            </a:pPr>
            <a:r>
              <a:rPr lang="zh-CN" altLang="en-US" sz="4000" b="1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参会</a:t>
            </a:r>
            <a:endParaRPr lang="zh-CN" altLang="en-US" sz="4000" b="1" i="0" dirty="0">
              <a:solidFill>
                <a:srgbClr val="000000">
                  <a:alpha val="100000"/>
                </a:srgb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2" name="文本5"/>
          <p:cNvSpPr txBox="1"/>
          <p:nvPr/>
        </p:nvSpPr>
        <p:spPr>
          <a:xfrm>
            <a:off x="7715212" y="4568762"/>
            <a:ext cx="1684020" cy="89725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800"/>
              </a:lnSpc>
            </a:pPr>
            <a:r>
              <a:rPr lang="zh-CN" altLang="en-US" sz="4000" b="1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参观</a:t>
            </a:r>
            <a:endParaRPr lang="zh-CN" altLang="en-US" sz="4000" b="1" i="0" dirty="0">
              <a:solidFill>
                <a:srgbClr val="000000">
                  <a:alpha val="100000"/>
                </a:srgb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3" name="文本6"/>
          <p:cNvSpPr txBox="1"/>
          <p:nvPr/>
        </p:nvSpPr>
        <p:spPr>
          <a:xfrm>
            <a:off x="1422940" y="4472359"/>
            <a:ext cx="1085736" cy="108966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6500"/>
              </a:lnSpc>
            </a:pPr>
            <a:r>
              <a:rPr lang="zh-CN" altLang="en-US" sz="5400" b="1" i="0" dirty="0">
                <a:solidFill>
                  <a:srgbClr val="C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参</a:t>
            </a:r>
            <a:endParaRPr lang="zh-CN" altLang="en-US" sz="5400" b="1" i="0" dirty="0">
              <a:solidFill>
                <a:srgbClr val="C00000">
                  <a:alpha val="100000"/>
                </a:srgb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4" grpId="0" animBg="1"/>
      <p:bldP spid="10" grpId="0" animBg="1"/>
      <p:bldP spid="33" grpId="0" animBg="1"/>
      <p:bldP spid="18" grpId="0" animBg="1"/>
      <p:bldP spid="21" grpId="0" animBg="1"/>
      <p:bldP spid="24" grpId="0" animBg="1"/>
      <p:bldP spid="27" grpId="0" animBg="1"/>
      <p:bldP spid="30" grpId="0" animBg="1"/>
      <p:bldP spid="31" grpId="0" animBg="1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rcRect t="20823" b="36842"/>
          <a:stretch>
            <a:fillRect/>
          </a:stretch>
        </p:blipFill>
        <p:spPr>
          <a:xfrm>
            <a:off x="-1905" y="-7620"/>
            <a:ext cx="12216130" cy="6872605"/>
          </a:xfrm>
          <a:prstGeom prst="rect">
            <a:avLst/>
          </a:prstGeom>
        </p:spPr>
      </p:pic>
      <p:grpSp>
        <p:nvGrpSpPr>
          <p:cNvPr id="3" name="组合1"/>
          <p:cNvGrpSpPr/>
          <p:nvPr/>
        </p:nvGrpSpPr>
        <p:grpSpPr>
          <a:xfrm>
            <a:off x="254976" y="129286"/>
            <a:ext cx="11700000" cy="6444000"/>
            <a:chOff x="0" y="0"/>
            <a:chExt cx="11700000" cy="6444000"/>
          </a:xfrm>
        </p:grpSpPr>
        <p:sp>
          <p:nvSpPr>
            <p:cNvPr id="4" name="形状1"/>
            <p:cNvSpPr txBox="1"/>
            <p:nvPr/>
          </p:nvSpPr>
          <p:spPr>
            <a:xfrm>
              <a:off x="0" y="0"/>
              <a:ext cx="11700000" cy="6444000"/>
            </a:xfrm>
            <a:prstGeom prst="roundRect">
              <a:avLst/>
            </a:prstGeom>
            <a:solidFill>
              <a:srgbClr val="FFFFFF">
                <a:alpha val="9098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  <a:effectLst>
              <a:outerShdw blurRad="155448" rotWithShape="0">
                <a:srgbClr val="000000">
                  <a:alpha val="14901"/>
                </a:srgbClr>
              </a:outerShdw>
            </a:effectLst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2"/>
            <p:cNvSpPr txBox="1"/>
            <p:nvPr/>
          </p:nvSpPr>
          <p:spPr>
            <a:xfrm>
              <a:off x="121274" y="134404"/>
              <a:ext cx="11456180" cy="6181650"/>
            </a:xfrm>
            <a:prstGeom prst="roundRect">
              <a:avLst/>
            </a:prstGeom>
            <a:solidFill>
              <a:srgbClr val="FFFFFF">
                <a:alpha val="0"/>
              </a:srgbClr>
            </a:solidFill>
            <a:ln w="15875">
              <a:solidFill>
                <a:srgbClr val="4874CB">
                  <a:alpha val="100000"/>
                </a:srgbClr>
              </a:solidFill>
              <a:prstDash val="sysDash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</p:grpSp>
      <p:sp>
        <p:nvSpPr>
          <p:cNvPr id="6" name="文本1"/>
          <p:cNvSpPr txBox="1"/>
          <p:nvPr/>
        </p:nvSpPr>
        <p:spPr>
          <a:xfrm>
            <a:off x="665074" y="798443"/>
            <a:ext cx="10654027" cy="477202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8600"/>
              </a:lnSpc>
            </a:pPr>
            <a:r>
              <a:rPr lang="zh-CN" altLang="en-US" sz="4800" b="1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zh-CN" altLang="en-US" sz="4000" b="1" i="0" dirty="0">
                <a:solidFill>
                  <a:srgbClr val="C3C3C7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海底的岩石上生长着各种各样的珊瑚，有的像</a:t>
            </a:r>
            <a:r>
              <a:rPr lang="zh-CN" altLang="en-US" sz="4100" b="1" i="0" dirty="0">
                <a:solidFill>
                  <a:srgbClr val="C3C3C7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绽</a:t>
            </a:r>
            <a:r>
              <a:rPr lang="zh-CN" altLang="en-US" sz="4000" b="1" i="0" dirty="0">
                <a:solidFill>
                  <a:srgbClr val="C3C3C7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开的花朵，有的像分枝的鹿角。海</a:t>
            </a:r>
            <a:r>
              <a:rPr lang="zh-CN" altLang="en-US" sz="4100" b="1" i="0" dirty="0">
                <a:solidFill>
                  <a:srgbClr val="C3C3C7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参</a:t>
            </a:r>
            <a:r>
              <a:rPr lang="zh-CN" altLang="en-US" sz="4000" b="1" i="0" dirty="0">
                <a:solidFill>
                  <a:srgbClr val="C3C3C7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到处都是，在海底</a:t>
            </a:r>
            <a:r>
              <a:rPr lang="zh-CN" altLang="en-US" sz="4100" b="1" i="0" dirty="0">
                <a:solidFill>
                  <a:srgbClr val="C3C3C7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懒</a:t>
            </a:r>
            <a:r>
              <a:rPr lang="zh-CN" altLang="en-US" sz="4000" b="1" i="0" dirty="0">
                <a:solidFill>
                  <a:srgbClr val="C3C3C7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洋洋地蠕动。</a:t>
            </a:r>
            <a:r>
              <a:rPr lang="zh-CN" altLang="en-US" sz="4000" b="1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大龙虾全身披甲，划过来，</a:t>
            </a:r>
            <a:r>
              <a:rPr lang="zh-CN" altLang="en-US" sz="4000" b="1" i="0" dirty="0">
                <a:solidFill>
                  <a:srgbClr val="C72727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划</a:t>
            </a:r>
            <a:r>
              <a:rPr lang="zh-CN" altLang="en-US" sz="4000" b="1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过去，样子挺</a:t>
            </a:r>
            <a:r>
              <a:rPr lang="zh-CN" altLang="en-US" sz="4000" b="1" i="0" dirty="0">
                <a:solidFill>
                  <a:srgbClr val="C72727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威武</a:t>
            </a:r>
            <a:r>
              <a:rPr lang="zh-CN" altLang="en-US" sz="4000" b="1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4000" b="1" i="0" dirty="0">
              <a:solidFill>
                <a:srgbClr val="000000">
                  <a:alpha val="100000"/>
                </a:srgb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文本2"/>
          <p:cNvSpPr txBox="1"/>
          <p:nvPr/>
        </p:nvSpPr>
        <p:spPr>
          <a:xfrm>
            <a:off x="7209707" y="4030361"/>
            <a:ext cx="1589408" cy="695591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900"/>
              </a:lnSpc>
            </a:pPr>
            <a:r>
              <a:rPr lang="zh-CN" altLang="en-US" sz="3300" b="1" i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wēi wǔ</a:t>
            </a:r>
            <a:endParaRPr lang="zh-CN" altLang="en-US" sz="3300" b="1" i="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" name="文本3"/>
          <p:cNvSpPr txBox="1"/>
          <p:nvPr/>
        </p:nvSpPr>
        <p:spPr>
          <a:xfrm>
            <a:off x="3739207" y="4030043"/>
            <a:ext cx="1051560" cy="81851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3900"/>
              </a:lnSpc>
            </a:pPr>
            <a:r>
              <a:rPr lang="zh-CN" altLang="en-US" sz="3300" b="1" i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huá</a:t>
            </a:r>
            <a:endParaRPr lang="zh-CN" altLang="en-US" sz="3300" b="1" i="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9" name="图片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9180000">
            <a:off x="10351351" y="5223043"/>
            <a:ext cx="1771650" cy="155321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rcRect t="20823" b="36842"/>
          <a:stretch>
            <a:fillRect/>
          </a:stretch>
        </p:blipFill>
        <p:spPr>
          <a:xfrm>
            <a:off x="0" y="-7620"/>
            <a:ext cx="12216130" cy="6864985"/>
          </a:xfrm>
          <a:prstGeom prst="rect">
            <a:avLst/>
          </a:prstGeom>
        </p:spPr>
      </p:pic>
      <p:grpSp>
        <p:nvGrpSpPr>
          <p:cNvPr id="3" name="组合1"/>
          <p:cNvGrpSpPr/>
          <p:nvPr/>
        </p:nvGrpSpPr>
        <p:grpSpPr>
          <a:xfrm>
            <a:off x="434521" y="216941"/>
            <a:ext cx="11193985" cy="6405900"/>
            <a:chOff x="0" y="0"/>
            <a:chExt cx="11193985" cy="6405900"/>
          </a:xfrm>
        </p:grpSpPr>
        <p:sp>
          <p:nvSpPr>
            <p:cNvPr id="4" name="形状1"/>
            <p:cNvSpPr txBox="1"/>
            <p:nvPr/>
          </p:nvSpPr>
          <p:spPr>
            <a:xfrm>
              <a:off x="0" y="0"/>
              <a:ext cx="11193985" cy="6405900"/>
            </a:xfrm>
            <a:prstGeom prst="roundRect">
              <a:avLst/>
            </a:prstGeom>
            <a:solidFill>
              <a:srgbClr val="FFFFFF">
                <a:alpha val="94901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  <a:effectLst>
              <a:outerShdw blurRad="155448" rotWithShape="0">
                <a:srgbClr val="000000">
                  <a:alpha val="14901"/>
                </a:srgbClr>
              </a:outerShdw>
            </a:effectLst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2"/>
            <p:cNvSpPr txBox="1"/>
            <p:nvPr/>
          </p:nvSpPr>
          <p:spPr>
            <a:xfrm>
              <a:off x="116029" y="133609"/>
              <a:ext cx="10960710" cy="6145102"/>
            </a:xfrm>
            <a:prstGeom prst="roundRect">
              <a:avLst/>
            </a:prstGeom>
            <a:solidFill>
              <a:srgbClr val="FFFFFF">
                <a:alpha val="0"/>
              </a:srgbClr>
            </a:solidFill>
            <a:ln w="15875">
              <a:solidFill>
                <a:srgbClr val="4874CB">
                  <a:alpha val="100000"/>
                </a:srgbClr>
              </a:solidFill>
              <a:prstDash val="sysDash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</p:grpSp>
      <p:pic>
        <p:nvPicPr>
          <p:cNvPr id="6" name="图片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7200" y="-175584"/>
            <a:ext cx="5007178" cy="6745024"/>
          </a:xfrm>
          <a:prstGeom prst="rect">
            <a:avLst/>
          </a:prstGeom>
        </p:spPr>
      </p:pic>
      <p:pic>
        <p:nvPicPr>
          <p:cNvPr id="7" name="图片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563" y="-1656302"/>
            <a:ext cx="7567041" cy="9706775"/>
          </a:xfrm>
          <a:prstGeom prst="rect">
            <a:avLst/>
          </a:prstGeom>
        </p:spPr>
      </p:pic>
      <p:sp>
        <p:nvSpPr>
          <p:cNvPr id="8" name="文本1"/>
          <p:cNvSpPr txBox="1"/>
          <p:nvPr/>
        </p:nvSpPr>
        <p:spPr>
          <a:xfrm>
            <a:off x="3437611" y="1077811"/>
            <a:ext cx="3838575" cy="111252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6600"/>
              </a:lnSpc>
            </a:pPr>
            <a:r>
              <a:rPr lang="zh-CN" altLang="en-US" sz="5500" b="1" i="0" dirty="0">
                <a:solidFill>
                  <a:srgbClr val="2B2A25">
                    <a:alpha val="100000"/>
                  </a:srgbClr>
                </a:solidFill>
                <a:latin typeface="华文行楷" panose="02010800040101010101" charset="-122"/>
                <a:ea typeface="华文行楷" panose="02010800040101010101" charset="-122"/>
              </a:rPr>
              <a:t>任务三</a:t>
            </a:r>
            <a:endParaRPr lang="zh-CN" altLang="en-US" sz="5500" b="1" i="0" dirty="0">
              <a:solidFill>
                <a:srgbClr val="2B2A25">
                  <a:alpha val="100000"/>
                </a:srgbClr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9" name="文本2"/>
          <p:cNvSpPr txBox="1"/>
          <p:nvPr/>
        </p:nvSpPr>
        <p:spPr>
          <a:xfrm>
            <a:off x="2119198" y="2189817"/>
            <a:ext cx="5924550" cy="288435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10600"/>
              </a:lnSpc>
            </a:pPr>
            <a:r>
              <a:rPr lang="zh-CN" altLang="en-US" sz="8800" b="1" i="0" dirty="0">
                <a:solidFill>
                  <a:srgbClr val="44960A">
                    <a:alpha val="100000"/>
                  </a:srgbClr>
                </a:solidFill>
                <a:latin typeface="华文行楷" panose="02010800040101010101" charset="-122"/>
                <a:ea typeface="华文行楷" panose="02010800040101010101" charset="-122"/>
              </a:rPr>
              <a:t>学习段落</a:t>
            </a:r>
            <a:endParaRPr lang="zh-CN" altLang="en-US" sz="8800" b="1" i="0" dirty="0">
              <a:solidFill>
                <a:srgbClr val="44960A">
                  <a:alpha val="100000"/>
                </a:srgbClr>
              </a:solidFill>
              <a:latin typeface="华文行楷" panose="02010800040101010101" charset="-122"/>
              <a:ea typeface="华文行楷" panose="02010800040101010101" charset="-122"/>
            </a:endParaRPr>
          </a:p>
          <a:p>
            <a:pPr marL="0" algn="l">
              <a:lnSpc>
                <a:spcPts val="10600"/>
              </a:lnSpc>
            </a:pPr>
            <a:r>
              <a:rPr lang="zh-CN" altLang="en-US" sz="8800" b="1" i="0" dirty="0">
                <a:solidFill>
                  <a:srgbClr val="44960A">
                    <a:alpha val="100000"/>
                  </a:srgbClr>
                </a:solidFill>
                <a:latin typeface="华文行楷" panose="02010800040101010101" charset="-122"/>
                <a:ea typeface="华文行楷" panose="02010800040101010101" charset="-122"/>
              </a:rPr>
              <a:t>找到方法</a:t>
            </a:r>
            <a:endParaRPr lang="zh-CN" altLang="en-US" sz="8800" b="1" i="0" dirty="0">
              <a:solidFill>
                <a:srgbClr val="44960A">
                  <a:alpha val="100000"/>
                </a:srgbClr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rcRect t="20823" b="36842"/>
          <a:stretch>
            <a:fillRect/>
          </a:stretch>
        </p:blipFill>
        <p:spPr>
          <a:xfrm>
            <a:off x="-1905" y="-7620"/>
            <a:ext cx="12216130" cy="6872605"/>
          </a:xfrm>
          <a:prstGeom prst="rect">
            <a:avLst/>
          </a:prstGeom>
        </p:spPr>
      </p:pic>
      <p:grpSp>
        <p:nvGrpSpPr>
          <p:cNvPr id="3" name="组合1"/>
          <p:cNvGrpSpPr/>
          <p:nvPr/>
        </p:nvGrpSpPr>
        <p:grpSpPr>
          <a:xfrm>
            <a:off x="254976" y="129286"/>
            <a:ext cx="11700000" cy="6444000"/>
            <a:chOff x="0" y="0"/>
            <a:chExt cx="11700000" cy="6444000"/>
          </a:xfrm>
        </p:grpSpPr>
        <p:sp>
          <p:nvSpPr>
            <p:cNvPr id="4" name="形状1"/>
            <p:cNvSpPr txBox="1"/>
            <p:nvPr/>
          </p:nvSpPr>
          <p:spPr>
            <a:xfrm>
              <a:off x="0" y="0"/>
              <a:ext cx="11700000" cy="6444000"/>
            </a:xfrm>
            <a:prstGeom prst="roundRect">
              <a:avLst/>
            </a:prstGeom>
            <a:solidFill>
              <a:srgbClr val="FFFFFF">
                <a:alpha val="9098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  <a:effectLst>
              <a:outerShdw blurRad="155448" rotWithShape="0">
                <a:srgbClr val="000000">
                  <a:alpha val="14901"/>
                </a:srgbClr>
              </a:outerShdw>
            </a:effectLst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2"/>
            <p:cNvSpPr txBox="1"/>
            <p:nvPr/>
          </p:nvSpPr>
          <p:spPr>
            <a:xfrm>
              <a:off x="121274" y="134404"/>
              <a:ext cx="11456180" cy="6181650"/>
            </a:xfrm>
            <a:prstGeom prst="roundRect">
              <a:avLst/>
            </a:prstGeom>
            <a:solidFill>
              <a:srgbClr val="FFFFFF">
                <a:alpha val="0"/>
              </a:srgbClr>
            </a:solidFill>
            <a:ln w="15875">
              <a:solidFill>
                <a:srgbClr val="4874CB">
                  <a:alpha val="100000"/>
                </a:srgbClr>
              </a:solidFill>
              <a:prstDash val="sysDash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</p:grpSp>
      <p:sp>
        <p:nvSpPr>
          <p:cNvPr id="6" name="文本1"/>
          <p:cNvSpPr txBox="1"/>
          <p:nvPr/>
        </p:nvSpPr>
        <p:spPr>
          <a:xfrm>
            <a:off x="661035" y="1267460"/>
            <a:ext cx="8323580" cy="489839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7200"/>
              </a:lnSpc>
            </a:pPr>
            <a:r>
              <a:rPr lang="zh-CN" altLang="en-US" sz="4000" b="1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    西沙群岛也是鸟的天下。岛上有一片片茂密的树林，树林里栖息着各种海鸟。遍地都是鸟蛋。树下堆积着一层厚厚的鸟粪，这是非常宝贵的肥料。</a:t>
            </a:r>
            <a:endParaRPr lang="zh-CN" altLang="en-US" sz="4000" b="1" i="0" dirty="0">
              <a:solidFill>
                <a:srgbClr val="000000">
                  <a:alpha val="100000"/>
                </a:srgb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7" name="组合2"/>
          <p:cNvGrpSpPr/>
          <p:nvPr/>
        </p:nvGrpSpPr>
        <p:grpSpPr>
          <a:xfrm>
            <a:off x="8665845" y="2559685"/>
            <a:ext cx="3191586" cy="1889125"/>
            <a:chOff x="0" y="0"/>
            <a:chExt cx="3191586" cy="1889125"/>
          </a:xfrm>
        </p:grpSpPr>
        <p:sp>
          <p:nvSpPr>
            <p:cNvPr id="8" name="形状3"/>
            <p:cNvSpPr txBox="1"/>
            <p:nvPr/>
          </p:nvSpPr>
          <p:spPr>
            <a:xfrm>
              <a:off x="0" y="0"/>
              <a:ext cx="3166745" cy="1889125"/>
            </a:xfrm>
            <a:prstGeom prst="cloudCallout">
              <a:avLst/>
            </a:prstGeom>
            <a:solidFill>
              <a:srgbClr val="F8CCAA">
                <a:alpha val="100000"/>
              </a:srgbClr>
            </a:solidFill>
            <a:ln w="28575">
              <a:solidFill>
                <a:srgbClr val="EE822F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9" name="文本2"/>
            <p:cNvSpPr txBox="1"/>
            <p:nvPr/>
          </p:nvSpPr>
          <p:spPr>
            <a:xfrm>
              <a:off x="284737" y="204064"/>
              <a:ext cx="2906849" cy="1320403"/>
            </a:xfrm>
            <a:prstGeom prst="rect">
              <a:avLst/>
            </a:prstGeom>
            <a:noFill/>
          </p:spPr>
          <p:txBody>
            <a:bodyPr anchor="ctr"/>
            <a:lstStyle/>
            <a:p>
              <a:pPr marL="0" algn="l">
                <a:lnSpc>
                  <a:spcPts val="2900"/>
                </a:lnSpc>
              </a:pPr>
              <a:r>
                <a:rPr lang="zh-CN" altLang="en-US" sz="1800" b="0" i="0" dirty="0">
                  <a:solidFill>
                    <a:srgbClr val="FFFFFF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    </a:t>
              </a:r>
              <a:r>
                <a:rPr lang="zh-CN" altLang="en-US" sz="2000" b="1" i="0" dirty="0">
                  <a:solidFill>
                    <a:srgbClr val="000000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我发现这段话是</a:t>
              </a:r>
              <a:endParaRPr lang="zh-CN" altLang="en-US" sz="2000" b="1" i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  <a:p>
              <a:pPr marL="0" algn="l">
                <a:lnSpc>
                  <a:spcPts val="2900"/>
                </a:lnSpc>
              </a:pPr>
              <a:r>
                <a:rPr lang="zh-CN" altLang="en-US" sz="2000" b="1" i="0" dirty="0">
                  <a:solidFill>
                    <a:srgbClr val="000000">
                      <a:alpha val="100000"/>
                    </a:srgbClr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围绕第一句话来写的。</a:t>
              </a:r>
              <a:endParaRPr lang="zh-CN" altLang="en-US" sz="2000" b="1" i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rcRect t="20823" b="36842"/>
          <a:stretch>
            <a:fillRect/>
          </a:stretch>
        </p:blipFill>
        <p:spPr>
          <a:xfrm>
            <a:off x="-1905" y="-7620"/>
            <a:ext cx="12216130" cy="6872605"/>
          </a:xfrm>
          <a:prstGeom prst="rect">
            <a:avLst/>
          </a:prstGeom>
        </p:spPr>
      </p:pic>
      <p:grpSp>
        <p:nvGrpSpPr>
          <p:cNvPr id="3" name="组合1"/>
          <p:cNvGrpSpPr/>
          <p:nvPr/>
        </p:nvGrpSpPr>
        <p:grpSpPr>
          <a:xfrm>
            <a:off x="254976" y="129286"/>
            <a:ext cx="11700000" cy="6444000"/>
            <a:chOff x="0" y="0"/>
            <a:chExt cx="11700000" cy="6444000"/>
          </a:xfrm>
        </p:grpSpPr>
        <p:sp>
          <p:nvSpPr>
            <p:cNvPr id="4" name="形状2"/>
            <p:cNvSpPr txBox="1"/>
            <p:nvPr/>
          </p:nvSpPr>
          <p:spPr>
            <a:xfrm>
              <a:off x="0" y="0"/>
              <a:ext cx="11700000" cy="6444000"/>
            </a:xfrm>
            <a:prstGeom prst="roundRect">
              <a:avLst/>
            </a:prstGeom>
            <a:solidFill>
              <a:srgbClr val="FFFFFF">
                <a:alpha val="9098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  <a:effectLst>
              <a:outerShdw blurRad="155448" rotWithShape="0">
                <a:srgbClr val="000000">
                  <a:alpha val="14901"/>
                </a:srgbClr>
              </a:outerShdw>
            </a:effectLst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3"/>
            <p:cNvSpPr txBox="1"/>
            <p:nvPr/>
          </p:nvSpPr>
          <p:spPr>
            <a:xfrm>
              <a:off x="121274" y="134404"/>
              <a:ext cx="11456180" cy="6181650"/>
            </a:xfrm>
            <a:prstGeom prst="roundRect">
              <a:avLst/>
            </a:prstGeom>
            <a:solidFill>
              <a:srgbClr val="FFFFFF">
                <a:alpha val="0"/>
              </a:srgbClr>
            </a:solidFill>
            <a:ln w="15875">
              <a:solidFill>
                <a:srgbClr val="4874CB">
                  <a:alpha val="100000"/>
                </a:srgbClr>
              </a:solidFill>
              <a:prstDash val="sysDash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</p:grpSp>
      <p:sp>
        <p:nvSpPr>
          <p:cNvPr id="6" name="文本1"/>
          <p:cNvSpPr txBox="1"/>
          <p:nvPr/>
        </p:nvSpPr>
        <p:spPr>
          <a:xfrm>
            <a:off x="449523" y="248545"/>
            <a:ext cx="6663252" cy="5695493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7200"/>
              </a:lnSpc>
            </a:pPr>
            <a:r>
              <a:rPr lang="zh-CN" altLang="en-US" sz="4000" b="1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zh-CN" altLang="en-US" sz="4000" b="1" i="0" dirty="0">
                <a:solidFill>
                  <a:srgbClr val="C3C3C7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西沙群岛也是鸟的天下。</a:t>
            </a:r>
            <a:r>
              <a:rPr lang="zh-CN" altLang="en-US" sz="4000" b="1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岛上有一片片茂密的树林，树林里栖息着各种海鸟。</a:t>
            </a:r>
            <a:r>
              <a:rPr lang="zh-CN" altLang="en-US" sz="4000" b="1" i="0" dirty="0">
                <a:solidFill>
                  <a:srgbClr val="C3C3C7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遍地都是鸟蛋。树下堆积着一层厚厚的鸟粪，这是非常宝贵的肥料。</a:t>
            </a:r>
            <a:endParaRPr lang="zh-CN" altLang="en-US" sz="4000" b="1" i="0" dirty="0">
              <a:solidFill>
                <a:srgbClr val="C3C3C7">
                  <a:alpha val="100000"/>
                </a:srgb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7" name="组合2"/>
          <p:cNvGrpSpPr/>
          <p:nvPr/>
        </p:nvGrpSpPr>
        <p:grpSpPr>
          <a:xfrm>
            <a:off x="7005625" y="521348"/>
            <a:ext cx="1953155" cy="846037"/>
            <a:chOff x="0" y="0"/>
            <a:chExt cx="1953155" cy="846037"/>
          </a:xfrm>
        </p:grpSpPr>
        <p:sp>
          <p:nvSpPr>
            <p:cNvPr id="8" name="形状4"/>
            <p:cNvSpPr txBox="1"/>
            <p:nvPr/>
          </p:nvSpPr>
          <p:spPr>
            <a:xfrm>
              <a:off x="0" y="0"/>
              <a:ext cx="1900555" cy="722630"/>
            </a:xfrm>
            <a:prstGeom prst="roundRect">
              <a:avLst/>
            </a:prstGeom>
            <a:solidFill>
              <a:srgbClr val="EF949E">
                <a:alpha val="100000"/>
              </a:srgbClr>
            </a:solidFill>
            <a:ln w="22225">
              <a:solidFill>
                <a:srgbClr val="EF949E">
                  <a:alpha val="100000"/>
                </a:srgbClr>
              </a:solidFill>
              <a:prstDash val="sysDash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9" name="文本7"/>
            <p:cNvSpPr txBox="1"/>
            <p:nvPr/>
          </p:nvSpPr>
          <p:spPr>
            <a:xfrm>
              <a:off x="52600" y="27997"/>
              <a:ext cx="1900555" cy="818040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4900"/>
                </a:lnSpc>
              </a:pPr>
              <a:r>
                <a:rPr lang="zh-CN" altLang="en-US" sz="4100" b="1" i="0" dirty="0">
                  <a:solidFill>
                    <a:srgbClr val="000000">
                      <a:alpha val="100000"/>
                    </a:srgbClr>
                  </a:solidFill>
                  <a:latin typeface="楷体" panose="02010609060101010101" charset="-122"/>
                  <a:ea typeface="楷体" panose="02010609060101010101" charset="-122"/>
                </a:rPr>
                <a:t>中心句</a:t>
              </a:r>
              <a:endParaRPr lang="zh-CN" altLang="en-US" sz="4100" b="1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pic>
        <p:nvPicPr>
          <p:cNvPr id="10" name="图片2"/>
          <p:cNvPicPr>
            <a:picLocks noChangeAspect="1"/>
          </p:cNvPicPr>
          <p:nvPr/>
        </p:nvPicPr>
        <p:blipFill>
          <a:blip r:embed="rId2"/>
          <a:srcRect t="14855" b="14855"/>
          <a:stretch>
            <a:fillRect/>
          </a:stretch>
        </p:blipFill>
        <p:spPr>
          <a:xfrm>
            <a:off x="6751796" y="2013175"/>
            <a:ext cx="2238136" cy="1526540"/>
          </a:xfrm>
          <a:prstGeom prst="rect">
            <a:avLst/>
          </a:prstGeom>
          <a:ln w="9525">
            <a:solidFill>
              <a:srgbClr val="FFFFFF">
                <a:alpha val="100000"/>
              </a:srgbClr>
            </a:solidFill>
            <a:prstDash val="solid"/>
          </a:ln>
        </p:spPr>
      </p:pic>
      <p:pic>
        <p:nvPicPr>
          <p:cNvPr id="11" name="图片3"/>
          <p:cNvPicPr>
            <a:picLocks noChangeAspect="1"/>
          </p:cNvPicPr>
          <p:nvPr/>
        </p:nvPicPr>
        <p:blipFill>
          <a:blip r:embed="rId3"/>
          <a:srcRect t="2409" b="2108"/>
          <a:stretch>
            <a:fillRect/>
          </a:stretch>
        </p:blipFill>
        <p:spPr>
          <a:xfrm>
            <a:off x="8798214" y="399155"/>
            <a:ext cx="2720340" cy="1543050"/>
          </a:xfrm>
          <a:prstGeom prst="rect">
            <a:avLst/>
          </a:prstGeom>
          <a:ln w="9525">
            <a:solidFill>
              <a:srgbClr val="FFFFFF">
                <a:alpha val="100000"/>
              </a:srgbClr>
            </a:solidFill>
            <a:prstDash val="solid"/>
          </a:ln>
        </p:spPr>
      </p:pic>
      <p:pic>
        <p:nvPicPr>
          <p:cNvPr id="12" name="图片4"/>
          <p:cNvPicPr>
            <a:picLocks noChangeAspect="1"/>
          </p:cNvPicPr>
          <p:nvPr/>
        </p:nvPicPr>
        <p:blipFill>
          <a:blip r:embed="rId4"/>
          <a:srcRect t="14092" r="25037" b="34688"/>
          <a:stretch>
            <a:fillRect/>
          </a:stretch>
        </p:blipFill>
        <p:spPr>
          <a:xfrm>
            <a:off x="9963750" y="2866511"/>
            <a:ext cx="2050113" cy="1552708"/>
          </a:xfrm>
          <a:prstGeom prst="rect">
            <a:avLst/>
          </a:prstGeom>
          <a:ln w="9525">
            <a:solidFill>
              <a:srgbClr val="FFFFFF">
                <a:alpha val="100000"/>
              </a:srgbClr>
            </a:solidFill>
            <a:prstDash val="solid"/>
          </a:ln>
        </p:spPr>
      </p:pic>
      <p:pic>
        <p:nvPicPr>
          <p:cNvPr id="13" name="图片5"/>
          <p:cNvPicPr>
            <a:picLocks noChangeAspect="1"/>
          </p:cNvPicPr>
          <p:nvPr/>
        </p:nvPicPr>
        <p:blipFill>
          <a:blip r:embed="rId5"/>
          <a:srcRect t="16666" b="16384"/>
          <a:stretch>
            <a:fillRect/>
          </a:stretch>
        </p:blipFill>
        <p:spPr>
          <a:xfrm>
            <a:off x="7141405" y="4746533"/>
            <a:ext cx="2720340" cy="1530350"/>
          </a:xfrm>
          <a:prstGeom prst="rect">
            <a:avLst/>
          </a:prstGeom>
          <a:ln w="9525">
            <a:solidFill>
              <a:srgbClr val="FFFFFF">
                <a:alpha val="100000"/>
              </a:srgbClr>
            </a:solidFill>
            <a:prstDash val="solid"/>
          </a:ln>
        </p:spPr>
      </p:pic>
      <p:sp>
        <p:nvSpPr>
          <p:cNvPr id="14" name="形状1"/>
          <p:cNvSpPr txBox="1"/>
          <p:nvPr/>
        </p:nvSpPr>
        <p:spPr>
          <a:xfrm rot="16200000">
            <a:off x="8199834" y="2805941"/>
            <a:ext cx="2683510" cy="1091565"/>
          </a:xfrm>
          <a:prstGeom prst="roundRect">
            <a:avLst/>
          </a:prstGeom>
          <a:solidFill>
            <a:srgbClr val="75BD42">
              <a:alpha val="100000"/>
            </a:srgbClr>
          </a:solidFill>
          <a:ln w="12700">
            <a:solidFill>
              <a:srgbClr val="75BD42">
                <a:alpha val="10000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5" name="文本2"/>
          <p:cNvSpPr txBox="1"/>
          <p:nvPr/>
        </p:nvSpPr>
        <p:spPr>
          <a:xfrm>
            <a:off x="9176833" y="1909524"/>
            <a:ext cx="996953" cy="2884363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5300"/>
              </a:lnSpc>
            </a:pPr>
            <a:r>
              <a:rPr lang="zh-CN" altLang="en-US" sz="4400" b="1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鸟</a:t>
            </a:r>
            <a:endParaRPr lang="zh-CN" altLang="en-US" sz="4400" b="1" i="0" dirty="0">
              <a:solidFill>
                <a:srgbClr val="000000">
                  <a:alpha val="100000"/>
                </a:srgbClr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algn="l">
              <a:lnSpc>
                <a:spcPts val="5300"/>
              </a:lnSpc>
            </a:pPr>
            <a:r>
              <a:rPr lang="zh-CN" altLang="en-US" sz="4400" b="1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的</a:t>
            </a:r>
            <a:endParaRPr lang="zh-CN" altLang="en-US" sz="4400" b="1" i="0" dirty="0">
              <a:solidFill>
                <a:srgbClr val="000000">
                  <a:alpha val="100000"/>
                </a:srgbClr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algn="l">
              <a:lnSpc>
                <a:spcPts val="5300"/>
              </a:lnSpc>
            </a:pPr>
            <a:r>
              <a:rPr lang="zh-CN" altLang="en-US" sz="4400" b="1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天</a:t>
            </a:r>
            <a:endParaRPr lang="zh-CN" altLang="en-US" sz="4400" b="1" i="0" dirty="0">
              <a:solidFill>
                <a:srgbClr val="000000">
                  <a:alpha val="100000"/>
                </a:srgbClr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algn="l">
              <a:lnSpc>
                <a:spcPts val="5300"/>
              </a:lnSpc>
            </a:pPr>
            <a:r>
              <a:rPr lang="zh-CN" altLang="en-US" sz="4400" b="1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下</a:t>
            </a:r>
            <a:endParaRPr lang="zh-CN" altLang="en-US" sz="4400" b="1" i="0" dirty="0">
              <a:solidFill>
                <a:srgbClr val="000000">
                  <a:alpha val="100000"/>
                </a:srgb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6" name="文本3"/>
          <p:cNvSpPr txBox="1"/>
          <p:nvPr/>
        </p:nvSpPr>
        <p:spPr>
          <a:xfrm>
            <a:off x="3075489" y="1909562"/>
            <a:ext cx="1047115" cy="81280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300"/>
              </a:lnSpc>
            </a:pPr>
            <a:r>
              <a:rPr lang="zh-CN" altLang="en-US" sz="3600" b="1" i="0" dirty="0">
                <a:solidFill>
                  <a:srgbClr val="C72727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qī</a:t>
            </a:r>
            <a:endParaRPr lang="zh-CN" altLang="en-US" sz="3600" b="1" i="0" dirty="0">
              <a:solidFill>
                <a:srgbClr val="C72727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7" name="文本4"/>
          <p:cNvSpPr txBox="1"/>
          <p:nvPr/>
        </p:nvSpPr>
        <p:spPr>
          <a:xfrm>
            <a:off x="449580" y="248285"/>
            <a:ext cx="6608445" cy="541528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7200"/>
              </a:lnSpc>
            </a:pPr>
            <a:r>
              <a:rPr lang="zh-CN" altLang="en-US" sz="4000" b="1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zh-CN" altLang="en-US" sz="4000" b="1" i="0" dirty="0">
                <a:solidFill>
                  <a:srgbClr val="C3C3C7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西沙群岛也是鸟的天下。</a:t>
            </a:r>
            <a:r>
              <a:rPr lang="zh-CN" altLang="en-US" sz="4000" b="1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岛上有一片片茂密的树林，树林里栖息着各种海鸟。</a:t>
            </a:r>
            <a:r>
              <a:rPr lang="zh-CN" altLang="en-US" sz="4000" b="1" i="0" dirty="0">
                <a:solidFill>
                  <a:srgbClr val="006EFF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遍地都是鸟蛋。</a:t>
            </a:r>
            <a:r>
              <a:rPr lang="zh-CN" altLang="en-US" sz="4000" b="1" i="0" dirty="0">
                <a:solidFill>
                  <a:srgbClr val="C3C3C7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树下堆积着一层厚厚的鸟粪，这是非常宝贵的肥料。</a:t>
            </a:r>
            <a:endParaRPr lang="zh-CN" altLang="en-US" sz="4000" b="1" i="0" dirty="0">
              <a:solidFill>
                <a:srgbClr val="C3C3C7">
                  <a:alpha val="100000"/>
                </a:srgb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8" name="文本5"/>
          <p:cNvSpPr txBox="1"/>
          <p:nvPr/>
        </p:nvSpPr>
        <p:spPr>
          <a:xfrm>
            <a:off x="448869" y="248555"/>
            <a:ext cx="6663252" cy="5695493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7200"/>
              </a:lnSpc>
            </a:pPr>
            <a:r>
              <a:rPr lang="zh-CN" altLang="en-US" sz="4000" b="1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zh-CN" altLang="en-US" sz="4000" b="1" i="0" dirty="0">
                <a:solidFill>
                  <a:srgbClr val="C3C3C7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西沙群岛也是鸟的天下。</a:t>
            </a:r>
            <a:r>
              <a:rPr lang="zh-CN" altLang="en-US" sz="4000" b="1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岛上有一片片茂密的树林，树林里栖息着各种海鸟。</a:t>
            </a:r>
            <a:r>
              <a:rPr lang="zh-CN" altLang="en-US" sz="4000" b="1" i="0" dirty="0">
                <a:solidFill>
                  <a:srgbClr val="006EFF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遍地都是鸟蛋。</a:t>
            </a:r>
            <a:r>
              <a:rPr lang="zh-CN" altLang="en-US" sz="4000" b="1" i="0" dirty="0">
                <a:solidFill>
                  <a:srgbClr val="31A66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树下堆积着一层厚厚的鸟粪，这是非常宝贵的肥料。</a:t>
            </a:r>
            <a:endParaRPr lang="zh-CN" altLang="en-US" sz="4000" b="1" i="0" dirty="0">
              <a:solidFill>
                <a:srgbClr val="31A660">
                  <a:alpha val="100000"/>
                </a:srgb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9" name="文本6"/>
          <p:cNvSpPr txBox="1"/>
          <p:nvPr/>
        </p:nvSpPr>
        <p:spPr>
          <a:xfrm>
            <a:off x="448945" y="248285"/>
            <a:ext cx="6692265" cy="202565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7200"/>
              </a:lnSpc>
            </a:pPr>
            <a:r>
              <a:rPr lang="zh-CN" altLang="en-US" sz="4000" b="1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zh-CN" altLang="en-US" sz="4000" b="1" i="0" dirty="0">
                <a:solidFill>
                  <a:srgbClr val="FF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西沙群岛也是鸟的天下。</a:t>
            </a:r>
            <a:endParaRPr lang="zh-CN" altLang="en-US" sz="4000" b="1" i="0" dirty="0">
              <a:solidFill>
                <a:srgbClr val="FF0000">
                  <a:alpha val="100000"/>
                </a:srgb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2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7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4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3" grpId="0" animBg="1"/>
      <p:bldP spid="18" grpId="0" animBg="1"/>
      <p:bldP spid="12" grpId="0" animBg="1"/>
      <p:bldP spid="14" grpId="0" animBg="1"/>
      <p:bldP spid="15" grpId="0" animBg="1"/>
      <p:bldP spid="19" grpId="0" animBg="1"/>
      <p:bldP spid="7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rcRect t="20823" b="36842"/>
          <a:stretch>
            <a:fillRect/>
          </a:stretch>
        </p:blipFill>
        <p:spPr>
          <a:xfrm>
            <a:off x="0" y="-7620"/>
            <a:ext cx="12216130" cy="6864985"/>
          </a:xfrm>
          <a:prstGeom prst="rect">
            <a:avLst/>
          </a:prstGeom>
        </p:spPr>
      </p:pic>
      <p:grpSp>
        <p:nvGrpSpPr>
          <p:cNvPr id="3" name="组合1"/>
          <p:cNvGrpSpPr/>
          <p:nvPr/>
        </p:nvGrpSpPr>
        <p:grpSpPr>
          <a:xfrm>
            <a:off x="434521" y="216941"/>
            <a:ext cx="11193985" cy="6405900"/>
            <a:chOff x="0" y="0"/>
            <a:chExt cx="11193985" cy="6405900"/>
          </a:xfrm>
        </p:grpSpPr>
        <p:sp>
          <p:nvSpPr>
            <p:cNvPr id="4" name="形状1"/>
            <p:cNvSpPr txBox="1"/>
            <p:nvPr/>
          </p:nvSpPr>
          <p:spPr>
            <a:xfrm>
              <a:off x="0" y="0"/>
              <a:ext cx="11193985" cy="6405900"/>
            </a:xfrm>
            <a:prstGeom prst="roundRect">
              <a:avLst/>
            </a:prstGeom>
            <a:solidFill>
              <a:srgbClr val="FFFFFF">
                <a:alpha val="94901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  <a:effectLst>
              <a:outerShdw blurRad="155448" rotWithShape="0">
                <a:srgbClr val="000000">
                  <a:alpha val="14901"/>
                </a:srgbClr>
              </a:outerShdw>
            </a:effectLst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2"/>
            <p:cNvSpPr txBox="1"/>
            <p:nvPr/>
          </p:nvSpPr>
          <p:spPr>
            <a:xfrm>
              <a:off x="116029" y="133609"/>
              <a:ext cx="10960710" cy="6145102"/>
            </a:xfrm>
            <a:prstGeom prst="roundRect">
              <a:avLst/>
            </a:prstGeom>
            <a:solidFill>
              <a:srgbClr val="FFFFFF">
                <a:alpha val="0"/>
              </a:srgbClr>
            </a:solidFill>
            <a:ln w="15875">
              <a:solidFill>
                <a:srgbClr val="4874CB">
                  <a:alpha val="100000"/>
                </a:srgbClr>
              </a:solidFill>
              <a:prstDash val="sysDash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</p:grpSp>
      <p:pic>
        <p:nvPicPr>
          <p:cNvPr id="6" name="图片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7200" y="-175584"/>
            <a:ext cx="5007178" cy="6745024"/>
          </a:xfrm>
          <a:prstGeom prst="rect">
            <a:avLst/>
          </a:prstGeom>
        </p:spPr>
      </p:pic>
      <p:pic>
        <p:nvPicPr>
          <p:cNvPr id="7" name="图片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563" y="-1656302"/>
            <a:ext cx="7567041" cy="9706775"/>
          </a:xfrm>
          <a:prstGeom prst="rect">
            <a:avLst/>
          </a:prstGeom>
        </p:spPr>
      </p:pic>
      <p:sp>
        <p:nvSpPr>
          <p:cNvPr id="8" name="文本1"/>
          <p:cNvSpPr txBox="1"/>
          <p:nvPr/>
        </p:nvSpPr>
        <p:spPr>
          <a:xfrm>
            <a:off x="3437611" y="1077811"/>
            <a:ext cx="3838575" cy="111252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6600"/>
              </a:lnSpc>
            </a:pPr>
            <a:r>
              <a:rPr lang="zh-CN" altLang="en-US" sz="5500" b="1" i="0" dirty="0">
                <a:solidFill>
                  <a:srgbClr val="2B2A25">
                    <a:alpha val="100000"/>
                  </a:srgbClr>
                </a:solidFill>
                <a:latin typeface="华文行楷" panose="02010800040101010101" charset="-122"/>
                <a:ea typeface="华文行楷" panose="02010800040101010101" charset="-122"/>
              </a:rPr>
              <a:t>任务四</a:t>
            </a:r>
            <a:endParaRPr lang="zh-CN" altLang="en-US" sz="5500" b="1" i="0" dirty="0">
              <a:solidFill>
                <a:srgbClr val="2B2A25">
                  <a:alpha val="100000"/>
                </a:srgbClr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9" name="文本2"/>
          <p:cNvSpPr txBox="1"/>
          <p:nvPr/>
        </p:nvSpPr>
        <p:spPr>
          <a:xfrm>
            <a:off x="2119198" y="2189817"/>
            <a:ext cx="5924550" cy="288435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10600"/>
              </a:lnSpc>
            </a:pPr>
            <a:r>
              <a:rPr lang="zh-CN" altLang="en-US" sz="8800" b="1" i="0" dirty="0">
                <a:solidFill>
                  <a:srgbClr val="44960A">
                    <a:alpha val="100000"/>
                  </a:srgbClr>
                </a:solidFill>
                <a:latin typeface="华文行楷" panose="02010800040101010101" charset="-122"/>
                <a:ea typeface="华文行楷" panose="02010800040101010101" charset="-122"/>
              </a:rPr>
              <a:t>掌握方法</a:t>
            </a:r>
            <a:endParaRPr lang="zh-CN" altLang="en-US" sz="8800" b="1" i="0" dirty="0">
              <a:solidFill>
                <a:srgbClr val="44960A">
                  <a:alpha val="100000"/>
                </a:srgbClr>
              </a:solidFill>
              <a:latin typeface="华文行楷" panose="02010800040101010101" charset="-122"/>
              <a:ea typeface="华文行楷" panose="02010800040101010101" charset="-122"/>
            </a:endParaRPr>
          </a:p>
          <a:p>
            <a:pPr marL="0" algn="l">
              <a:lnSpc>
                <a:spcPts val="10600"/>
              </a:lnSpc>
            </a:pPr>
            <a:r>
              <a:rPr lang="zh-CN" altLang="en-US" sz="8800" b="1" i="0" dirty="0">
                <a:solidFill>
                  <a:srgbClr val="44960A">
                    <a:alpha val="100000"/>
                  </a:srgbClr>
                </a:solidFill>
                <a:latin typeface="华文行楷" panose="02010800040101010101" charset="-122"/>
                <a:ea typeface="华文行楷" panose="02010800040101010101" charset="-122"/>
              </a:rPr>
              <a:t>自主学习</a:t>
            </a:r>
            <a:endParaRPr lang="zh-CN" altLang="en-US" sz="8800" b="1" i="0" dirty="0">
              <a:solidFill>
                <a:srgbClr val="44960A">
                  <a:alpha val="100000"/>
                </a:srgbClr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rcRect t="20823" b="36842"/>
          <a:stretch>
            <a:fillRect/>
          </a:stretch>
        </p:blipFill>
        <p:spPr>
          <a:xfrm>
            <a:off x="-1905" y="-7620"/>
            <a:ext cx="12216130" cy="6864985"/>
          </a:xfrm>
          <a:prstGeom prst="rect">
            <a:avLst/>
          </a:prstGeom>
        </p:spPr>
      </p:pic>
      <p:grpSp>
        <p:nvGrpSpPr>
          <p:cNvPr id="3" name="组合1"/>
          <p:cNvGrpSpPr/>
          <p:nvPr/>
        </p:nvGrpSpPr>
        <p:grpSpPr>
          <a:xfrm>
            <a:off x="296545" y="231775"/>
            <a:ext cx="11618595" cy="6399530"/>
            <a:chOff x="0" y="0"/>
            <a:chExt cx="11618595" cy="6399530"/>
          </a:xfrm>
        </p:grpSpPr>
        <p:sp>
          <p:nvSpPr>
            <p:cNvPr id="4" name="形状1"/>
            <p:cNvSpPr txBox="1"/>
            <p:nvPr/>
          </p:nvSpPr>
          <p:spPr>
            <a:xfrm>
              <a:off x="0" y="0"/>
              <a:ext cx="11618595" cy="6399530"/>
            </a:xfrm>
            <a:prstGeom prst="roundRect">
              <a:avLst/>
            </a:prstGeom>
            <a:solidFill>
              <a:srgbClr val="FFFFFF">
                <a:alpha val="9098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  <a:effectLst>
              <a:outerShdw blurRad="155448" rotWithShape="0">
                <a:srgbClr val="000000">
                  <a:alpha val="14901"/>
                </a:srgbClr>
              </a:outerShdw>
            </a:effectLst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2"/>
            <p:cNvSpPr txBox="1"/>
            <p:nvPr/>
          </p:nvSpPr>
          <p:spPr>
            <a:xfrm>
              <a:off x="120430" y="133476"/>
              <a:ext cx="11376471" cy="6138991"/>
            </a:xfrm>
            <a:prstGeom prst="roundRect">
              <a:avLst/>
            </a:prstGeom>
            <a:solidFill>
              <a:srgbClr val="FFFFFF">
                <a:alpha val="0"/>
              </a:srgbClr>
            </a:solidFill>
            <a:ln w="15875">
              <a:solidFill>
                <a:srgbClr val="4874CB">
                  <a:alpha val="100000"/>
                </a:srgbClr>
              </a:solidFill>
              <a:prstDash val="sysDash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</p:grpSp>
      <p:sp>
        <p:nvSpPr>
          <p:cNvPr id="6" name="文本1"/>
          <p:cNvSpPr txBox="1"/>
          <p:nvPr/>
        </p:nvSpPr>
        <p:spPr>
          <a:xfrm>
            <a:off x="413385" y="1339215"/>
            <a:ext cx="11376660" cy="428307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6200"/>
              </a:lnSpc>
            </a:pPr>
            <a:r>
              <a:rPr lang="zh-CN" altLang="en-US" sz="3600" b="0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zh-CN" altLang="en-US" sz="4000" b="1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西沙群岛一带海水五光十色，瑰丽无比：有深蓝的，淡青的，浅绿的，杏黄的。一块块，一条条，相互交错着。因为海底高低不平，有山崖，有峡谷，海水有深有浅，从海面看，色彩就不同了。</a:t>
            </a:r>
            <a:endParaRPr lang="zh-CN" altLang="en-US" sz="4000" b="1" i="0" dirty="0">
              <a:solidFill>
                <a:srgbClr val="000000">
                  <a:alpha val="100000"/>
                </a:srgb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rcRect b="8013"/>
          <a:stretch>
            <a:fillRect/>
          </a:stretch>
        </p:blipFill>
        <p:spPr>
          <a:xfrm>
            <a:off x="-359388" y="591"/>
            <a:ext cx="12671441" cy="696337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rcRect t="20823" b="36842"/>
          <a:stretch>
            <a:fillRect/>
          </a:stretch>
        </p:blipFill>
        <p:spPr>
          <a:xfrm>
            <a:off x="-1905" y="-7620"/>
            <a:ext cx="12216130" cy="6864985"/>
          </a:xfrm>
          <a:prstGeom prst="rect">
            <a:avLst/>
          </a:prstGeom>
        </p:spPr>
      </p:pic>
      <p:grpSp>
        <p:nvGrpSpPr>
          <p:cNvPr id="3" name="组合1"/>
          <p:cNvGrpSpPr/>
          <p:nvPr/>
        </p:nvGrpSpPr>
        <p:grpSpPr>
          <a:xfrm>
            <a:off x="254976" y="129286"/>
            <a:ext cx="11700000" cy="6444000"/>
            <a:chOff x="0" y="0"/>
            <a:chExt cx="11700000" cy="6444000"/>
          </a:xfrm>
        </p:grpSpPr>
        <p:sp>
          <p:nvSpPr>
            <p:cNvPr id="4" name="形状1"/>
            <p:cNvSpPr txBox="1"/>
            <p:nvPr/>
          </p:nvSpPr>
          <p:spPr>
            <a:xfrm>
              <a:off x="0" y="0"/>
              <a:ext cx="11700000" cy="6444000"/>
            </a:xfrm>
            <a:prstGeom prst="roundRect">
              <a:avLst/>
            </a:prstGeom>
            <a:solidFill>
              <a:srgbClr val="FFFFFF">
                <a:alpha val="9098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  <a:effectLst>
              <a:outerShdw blurRad="155448" rotWithShape="0">
                <a:srgbClr val="000000">
                  <a:alpha val="14901"/>
                </a:srgbClr>
              </a:outerShdw>
            </a:effectLst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2"/>
            <p:cNvSpPr txBox="1"/>
            <p:nvPr/>
          </p:nvSpPr>
          <p:spPr>
            <a:xfrm>
              <a:off x="121274" y="134404"/>
              <a:ext cx="11456180" cy="6181650"/>
            </a:xfrm>
            <a:prstGeom prst="roundRect">
              <a:avLst/>
            </a:prstGeom>
            <a:solidFill>
              <a:srgbClr val="FFFFFF">
                <a:alpha val="0"/>
              </a:srgbClr>
            </a:solidFill>
            <a:ln w="15875">
              <a:solidFill>
                <a:srgbClr val="4874CB">
                  <a:alpha val="100000"/>
                </a:srgbClr>
              </a:solidFill>
              <a:prstDash val="sysDash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</p:grpSp>
      <p:sp>
        <p:nvSpPr>
          <p:cNvPr id="6" name="文本1"/>
          <p:cNvSpPr txBox="1"/>
          <p:nvPr/>
        </p:nvSpPr>
        <p:spPr>
          <a:xfrm>
            <a:off x="771525" y="815975"/>
            <a:ext cx="10944860" cy="489839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7200"/>
              </a:lnSpc>
            </a:pPr>
            <a:r>
              <a:rPr lang="zh-CN" altLang="en-US" sz="3600" b="0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   </a:t>
            </a:r>
            <a:r>
              <a:rPr lang="zh-CN" altLang="en-US" sz="4000" b="1" i="0" dirty="0">
                <a:solidFill>
                  <a:srgbClr val="BFCAE7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 西沙群岛一带海水五光十色，瑰丽无比：</a:t>
            </a:r>
            <a:r>
              <a:rPr lang="zh-CN" altLang="en-US" sz="4000" b="1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有深蓝的，淡青的，浅绿的，杏黄的。</a:t>
            </a:r>
            <a:r>
              <a:rPr lang="zh-CN" altLang="en-US" sz="4000" b="1" i="0" dirty="0">
                <a:solidFill>
                  <a:srgbClr val="BFCAE7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一块块，一条条，相互交错着。因为海底高低不平，有山崖，有峡谷，海水有深有浅，从海面看，色彩就不同了。</a:t>
            </a:r>
            <a:endParaRPr lang="zh-CN" altLang="en-US" sz="4000" b="1" i="0" dirty="0">
              <a:solidFill>
                <a:srgbClr val="BFCAE7">
                  <a:alpha val="100000"/>
                </a:srgb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1430" y="-151130"/>
            <a:ext cx="12192000" cy="6995160"/>
          </a:xfrm>
          <a:prstGeom prst="rect">
            <a:avLst/>
          </a:prstGeom>
        </p:spPr>
      </p:pic>
      <p:pic>
        <p:nvPicPr>
          <p:cNvPr id="3" name="图片2"/>
          <p:cNvPicPr>
            <a:picLocks noChangeAspect="1"/>
          </p:cNvPicPr>
          <p:nvPr/>
        </p:nvPicPr>
        <p:blipFill>
          <a:blip r:embed="rId2"/>
          <a:srcRect l="1125" t="4166" r="124" b="1666"/>
          <a:stretch>
            <a:fillRect/>
          </a:stretch>
        </p:blipFill>
        <p:spPr>
          <a:xfrm>
            <a:off x="255270" y="129540"/>
            <a:ext cx="11699875" cy="6443980"/>
          </a:xfrm>
          <a:prstGeom prst="rect">
            <a:avLst/>
          </a:prstGeom>
          <a:ln w="9525">
            <a:solidFill>
              <a:srgbClr val="FFFFFF">
                <a:alpha val="0"/>
              </a:srgbClr>
            </a:solidFill>
            <a:prstDash val="solid"/>
          </a:ln>
        </p:spPr>
      </p:pic>
      <p:grpSp>
        <p:nvGrpSpPr>
          <p:cNvPr id="4" name="组合1"/>
          <p:cNvGrpSpPr/>
          <p:nvPr/>
        </p:nvGrpSpPr>
        <p:grpSpPr>
          <a:xfrm>
            <a:off x="7011670" y="4022441"/>
            <a:ext cx="1468471" cy="802742"/>
            <a:chOff x="0" y="0"/>
            <a:chExt cx="1468471" cy="802742"/>
          </a:xfrm>
        </p:grpSpPr>
        <p:sp>
          <p:nvSpPr>
            <p:cNvPr id="5" name="形状1"/>
            <p:cNvSpPr txBox="1"/>
            <p:nvPr/>
          </p:nvSpPr>
          <p:spPr>
            <a:xfrm>
              <a:off x="0" y="14254"/>
              <a:ext cx="1437005" cy="722630"/>
            </a:xfrm>
            <a:prstGeom prst="roundRect">
              <a:avLst/>
            </a:prstGeom>
            <a:solidFill>
              <a:srgbClr val="FFFFFF">
                <a:alpha val="100000"/>
              </a:srgbClr>
            </a:solidFill>
            <a:ln w="22225">
              <a:solidFill>
                <a:srgbClr val="FFF107">
                  <a:alpha val="100000"/>
                </a:srgbClr>
              </a:solidFill>
              <a:prstDash val="sysDash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6" name="文本1"/>
            <p:cNvSpPr txBox="1"/>
            <p:nvPr/>
          </p:nvSpPr>
          <p:spPr>
            <a:xfrm>
              <a:off x="31466" y="0"/>
              <a:ext cx="1437005" cy="802742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4800"/>
                </a:lnSpc>
              </a:pPr>
              <a:r>
                <a:rPr lang="zh-CN" altLang="en-US" sz="4000" b="1" i="0" dirty="0">
                  <a:solidFill>
                    <a:srgbClr val="E69B43">
                      <a:alpha val="100000"/>
                    </a:srgbClr>
                  </a:solidFill>
                  <a:latin typeface="楷体" panose="02010609060101010101" charset="-122"/>
                  <a:ea typeface="楷体" panose="02010609060101010101" charset="-122"/>
                </a:rPr>
                <a:t>杏黄</a:t>
              </a:r>
              <a:endParaRPr lang="zh-CN" altLang="en-US" sz="4000" b="1" i="0" dirty="0">
                <a:solidFill>
                  <a:srgbClr val="E69B43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7" name="组合2"/>
          <p:cNvGrpSpPr/>
          <p:nvPr/>
        </p:nvGrpSpPr>
        <p:grpSpPr>
          <a:xfrm>
            <a:off x="1015365" y="2045022"/>
            <a:ext cx="1466537" cy="802742"/>
            <a:chOff x="0" y="0"/>
            <a:chExt cx="1466537" cy="802742"/>
          </a:xfrm>
        </p:grpSpPr>
        <p:sp>
          <p:nvSpPr>
            <p:cNvPr id="8" name="形状2"/>
            <p:cNvSpPr txBox="1"/>
            <p:nvPr/>
          </p:nvSpPr>
          <p:spPr>
            <a:xfrm>
              <a:off x="0" y="9838"/>
              <a:ext cx="1430655" cy="702310"/>
            </a:xfrm>
            <a:prstGeom prst="roundRect">
              <a:avLst/>
            </a:prstGeom>
            <a:solidFill>
              <a:srgbClr val="FFFFFF">
                <a:alpha val="100000"/>
              </a:srgbClr>
            </a:solidFill>
            <a:ln w="22225">
              <a:solidFill>
                <a:srgbClr val="FFF107">
                  <a:alpha val="100000"/>
                </a:srgbClr>
              </a:solidFill>
              <a:prstDash val="sysDash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9" name="文本2"/>
            <p:cNvSpPr txBox="1"/>
            <p:nvPr/>
          </p:nvSpPr>
          <p:spPr>
            <a:xfrm>
              <a:off x="35882" y="0"/>
              <a:ext cx="1430655" cy="802742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4800"/>
                </a:lnSpc>
              </a:pPr>
              <a:r>
                <a:rPr lang="zh-CN" altLang="en-US" sz="4000" b="1" i="0" dirty="0">
                  <a:solidFill>
                    <a:srgbClr val="0A05C9">
                      <a:alpha val="100000"/>
                    </a:srgbClr>
                  </a:solidFill>
                  <a:latin typeface="楷体" panose="02010609060101010101" charset="-122"/>
                  <a:ea typeface="楷体" panose="02010609060101010101" charset="-122"/>
                </a:rPr>
                <a:t>深蓝</a:t>
              </a:r>
              <a:endParaRPr lang="zh-CN" altLang="en-US" sz="4000" b="1" i="0" dirty="0">
                <a:solidFill>
                  <a:srgbClr val="0A05C9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10" name="组合3"/>
          <p:cNvGrpSpPr/>
          <p:nvPr/>
        </p:nvGrpSpPr>
        <p:grpSpPr>
          <a:xfrm>
            <a:off x="3126740" y="2735205"/>
            <a:ext cx="1449330" cy="802742"/>
            <a:chOff x="0" y="0"/>
            <a:chExt cx="1449330" cy="802742"/>
          </a:xfrm>
        </p:grpSpPr>
        <p:sp>
          <p:nvSpPr>
            <p:cNvPr id="11" name="形状3"/>
            <p:cNvSpPr txBox="1"/>
            <p:nvPr/>
          </p:nvSpPr>
          <p:spPr>
            <a:xfrm>
              <a:off x="0" y="28315"/>
              <a:ext cx="1431925" cy="723265"/>
            </a:xfrm>
            <a:prstGeom prst="roundRect">
              <a:avLst/>
            </a:prstGeom>
            <a:solidFill>
              <a:srgbClr val="FFFFFF">
                <a:alpha val="100000"/>
              </a:srgbClr>
            </a:solidFill>
            <a:ln w="22225">
              <a:solidFill>
                <a:srgbClr val="FFF107">
                  <a:alpha val="100000"/>
                </a:srgbClr>
              </a:solidFill>
              <a:prstDash val="sysDash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2" name="文本3"/>
            <p:cNvSpPr txBox="1"/>
            <p:nvPr/>
          </p:nvSpPr>
          <p:spPr>
            <a:xfrm>
              <a:off x="17405" y="0"/>
              <a:ext cx="1431925" cy="802742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4800"/>
                </a:lnSpc>
              </a:pPr>
              <a:r>
                <a:rPr lang="zh-CN" altLang="en-US" sz="4000" b="1" i="0" dirty="0">
                  <a:solidFill>
                    <a:srgbClr val="238F86">
                      <a:alpha val="100000"/>
                    </a:srgbClr>
                  </a:solidFill>
                  <a:latin typeface="楷体" panose="02010609060101010101" charset="-122"/>
                  <a:ea typeface="楷体" panose="02010609060101010101" charset="-122"/>
                </a:rPr>
                <a:t>淡青</a:t>
              </a:r>
              <a:endParaRPr lang="zh-CN" altLang="en-US" sz="4000" b="1" i="0" dirty="0">
                <a:solidFill>
                  <a:srgbClr val="238F86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13" name="组合4"/>
          <p:cNvGrpSpPr/>
          <p:nvPr/>
        </p:nvGrpSpPr>
        <p:grpSpPr>
          <a:xfrm>
            <a:off x="5046980" y="3254013"/>
            <a:ext cx="1477283" cy="802742"/>
            <a:chOff x="0" y="0"/>
            <a:chExt cx="1477283" cy="802742"/>
          </a:xfrm>
        </p:grpSpPr>
        <p:sp>
          <p:nvSpPr>
            <p:cNvPr id="14" name="形状4"/>
            <p:cNvSpPr txBox="1"/>
            <p:nvPr/>
          </p:nvSpPr>
          <p:spPr>
            <a:xfrm>
              <a:off x="0" y="14967"/>
              <a:ext cx="1446530" cy="708025"/>
            </a:xfrm>
            <a:prstGeom prst="roundRect">
              <a:avLst/>
            </a:prstGeom>
            <a:solidFill>
              <a:srgbClr val="FFFFFF">
                <a:alpha val="100000"/>
              </a:srgbClr>
            </a:solidFill>
            <a:ln w="22225">
              <a:solidFill>
                <a:srgbClr val="FFF107">
                  <a:alpha val="100000"/>
                </a:srgbClr>
              </a:solidFill>
              <a:prstDash val="sysDash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5" name="文本4"/>
            <p:cNvSpPr txBox="1"/>
            <p:nvPr/>
          </p:nvSpPr>
          <p:spPr>
            <a:xfrm>
              <a:off x="30753" y="0"/>
              <a:ext cx="1446530" cy="802742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4800"/>
                </a:lnSpc>
              </a:pPr>
              <a:r>
                <a:rPr lang="zh-CN" altLang="en-US" sz="4000" b="1" i="0" dirty="0">
                  <a:solidFill>
                    <a:srgbClr val="92D050">
                      <a:alpha val="100000"/>
                    </a:srgbClr>
                  </a:solidFill>
                  <a:latin typeface="楷体" panose="02010609060101010101" charset="-122"/>
                  <a:ea typeface="楷体" panose="02010609060101010101" charset="-122"/>
                </a:rPr>
                <a:t>浅绿</a:t>
              </a:r>
              <a:endParaRPr lang="zh-CN" altLang="en-US" sz="4000" b="1" i="0" dirty="0">
                <a:solidFill>
                  <a:srgbClr val="92D05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4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rcRect t="20823" b="36842"/>
          <a:stretch>
            <a:fillRect/>
          </a:stretch>
        </p:blipFill>
        <p:spPr>
          <a:xfrm>
            <a:off x="-1905" y="-7620"/>
            <a:ext cx="12216130" cy="6864985"/>
          </a:xfrm>
          <a:prstGeom prst="rect">
            <a:avLst/>
          </a:prstGeom>
        </p:spPr>
      </p:pic>
      <p:grpSp>
        <p:nvGrpSpPr>
          <p:cNvPr id="3" name="组合1"/>
          <p:cNvGrpSpPr/>
          <p:nvPr/>
        </p:nvGrpSpPr>
        <p:grpSpPr>
          <a:xfrm>
            <a:off x="254976" y="129286"/>
            <a:ext cx="11700000" cy="6444000"/>
            <a:chOff x="0" y="0"/>
            <a:chExt cx="11700000" cy="6444000"/>
          </a:xfrm>
        </p:grpSpPr>
        <p:sp>
          <p:nvSpPr>
            <p:cNvPr id="4" name="形状1"/>
            <p:cNvSpPr txBox="1"/>
            <p:nvPr/>
          </p:nvSpPr>
          <p:spPr>
            <a:xfrm>
              <a:off x="0" y="0"/>
              <a:ext cx="11700000" cy="6444000"/>
            </a:xfrm>
            <a:prstGeom prst="roundRect">
              <a:avLst/>
            </a:prstGeom>
            <a:solidFill>
              <a:srgbClr val="FFFFFF">
                <a:alpha val="9098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  <a:effectLst>
              <a:outerShdw blurRad="155448" rotWithShape="0">
                <a:srgbClr val="000000">
                  <a:alpha val="14901"/>
                </a:srgbClr>
              </a:outerShdw>
            </a:effectLst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2"/>
            <p:cNvSpPr txBox="1"/>
            <p:nvPr/>
          </p:nvSpPr>
          <p:spPr>
            <a:xfrm>
              <a:off x="121274" y="134404"/>
              <a:ext cx="11456180" cy="6181650"/>
            </a:xfrm>
            <a:prstGeom prst="roundRect">
              <a:avLst/>
            </a:prstGeom>
            <a:solidFill>
              <a:srgbClr val="FFFFFF">
                <a:alpha val="0"/>
              </a:srgbClr>
            </a:solidFill>
            <a:ln w="15875">
              <a:solidFill>
                <a:srgbClr val="4874CB">
                  <a:alpha val="100000"/>
                </a:srgbClr>
              </a:solidFill>
              <a:prstDash val="sysDash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</p:grpSp>
      <p:sp>
        <p:nvSpPr>
          <p:cNvPr id="6" name="文本1"/>
          <p:cNvSpPr txBox="1"/>
          <p:nvPr/>
        </p:nvSpPr>
        <p:spPr>
          <a:xfrm>
            <a:off x="771525" y="815975"/>
            <a:ext cx="10944860" cy="489839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7200"/>
              </a:lnSpc>
            </a:pPr>
            <a:r>
              <a:rPr lang="zh-CN" altLang="en-US" sz="3600" b="0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   </a:t>
            </a:r>
            <a:r>
              <a:rPr lang="zh-CN" altLang="en-US" sz="4000" b="1" i="0" dirty="0">
                <a:solidFill>
                  <a:srgbClr val="BFCAE7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 西沙群岛一带海水五光十色，瑰丽无比：有深蓝的，淡青的，浅绿的，杏黄的。</a:t>
            </a:r>
            <a:r>
              <a:rPr lang="zh-CN" altLang="en-US" sz="4000" b="1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一块块，一条条，相互</a:t>
            </a:r>
            <a:r>
              <a:rPr lang="zh-CN" altLang="en-US" sz="4000" b="1" i="0" dirty="0">
                <a:solidFill>
                  <a:srgbClr val="FE5F4A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交错</a:t>
            </a:r>
            <a:r>
              <a:rPr lang="zh-CN" altLang="en-US" sz="4000" b="1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着。</a:t>
            </a:r>
            <a:r>
              <a:rPr lang="zh-CN" altLang="en-US" sz="4000" b="1" i="0" dirty="0">
                <a:solidFill>
                  <a:srgbClr val="BFCAE7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因为海底高低不平，有山崖，有峡谷，海水有深有浅，从海面看，色彩就不同了。</a:t>
            </a:r>
            <a:endParaRPr lang="zh-CN" altLang="en-US" sz="4000" b="1" i="0" dirty="0">
              <a:solidFill>
                <a:srgbClr val="BFCAE7">
                  <a:alpha val="100000"/>
                </a:srgb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1430" y="-151130"/>
            <a:ext cx="12192000" cy="6995160"/>
          </a:xfrm>
          <a:prstGeom prst="rect">
            <a:avLst/>
          </a:prstGeom>
        </p:spPr>
      </p:pic>
      <p:pic>
        <p:nvPicPr>
          <p:cNvPr id="3" name="图片2"/>
          <p:cNvPicPr>
            <a:picLocks noChangeAspect="1"/>
          </p:cNvPicPr>
          <p:nvPr/>
        </p:nvPicPr>
        <p:blipFill>
          <a:blip r:embed="rId2"/>
          <a:srcRect l="1125" t="4166" r="124" b="1666"/>
          <a:stretch>
            <a:fillRect/>
          </a:stretch>
        </p:blipFill>
        <p:spPr>
          <a:xfrm>
            <a:off x="255270" y="129540"/>
            <a:ext cx="11699875" cy="6443980"/>
          </a:xfrm>
          <a:prstGeom prst="rect">
            <a:avLst/>
          </a:prstGeom>
          <a:ln w="9525">
            <a:solidFill>
              <a:srgbClr val="FFFFFF">
                <a:alpha val="0"/>
              </a:srgbClr>
            </a:solidFill>
            <a:prstDash val="solid"/>
          </a:ln>
        </p:spPr>
      </p:pic>
      <p:grpSp>
        <p:nvGrpSpPr>
          <p:cNvPr id="4" name="组合1"/>
          <p:cNvGrpSpPr/>
          <p:nvPr/>
        </p:nvGrpSpPr>
        <p:grpSpPr>
          <a:xfrm>
            <a:off x="3051607" y="770122"/>
            <a:ext cx="5822947" cy="1296416"/>
            <a:chOff x="0" y="0"/>
            <a:chExt cx="5822947" cy="1296416"/>
          </a:xfrm>
        </p:grpSpPr>
        <p:sp>
          <p:nvSpPr>
            <p:cNvPr id="5" name="形状1"/>
            <p:cNvSpPr txBox="1"/>
            <p:nvPr/>
          </p:nvSpPr>
          <p:spPr>
            <a:xfrm>
              <a:off x="0" y="144529"/>
              <a:ext cx="5822947" cy="1151887"/>
            </a:xfrm>
            <a:prstGeom prst="roundRect">
              <a:avLst/>
            </a:prstGeom>
            <a:solidFill>
              <a:srgbClr val="FFFFFF">
                <a:alpha val="100000"/>
              </a:srgbClr>
            </a:solidFill>
            <a:ln w="22225">
              <a:solidFill>
                <a:srgbClr val="FFF107">
                  <a:alpha val="100000"/>
                </a:srgbClr>
              </a:solidFill>
              <a:prstDash val="sysDash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6" name="文本1"/>
            <p:cNvSpPr txBox="1"/>
            <p:nvPr/>
          </p:nvSpPr>
          <p:spPr>
            <a:xfrm>
              <a:off x="123056" y="0"/>
              <a:ext cx="5556247" cy="1222678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8100"/>
                </a:lnSpc>
              </a:pPr>
              <a:r>
                <a:rPr lang="zh-CN" altLang="en-US" sz="4500" b="1" i="0" dirty="0">
                  <a:solidFill>
                    <a:srgbClr val="FE5F4A">
                      <a:alpha val="100000"/>
                    </a:srgbClr>
                  </a:solidFill>
                  <a:latin typeface="楷体" panose="02010609060101010101" charset="-122"/>
                  <a:ea typeface="楷体" panose="02010609060101010101" charset="-122"/>
                </a:rPr>
                <a:t>五光十色、瑰丽无比</a:t>
              </a:r>
              <a:endParaRPr lang="zh-CN" altLang="en-US" sz="4500" b="1" i="0" dirty="0">
                <a:solidFill>
                  <a:srgbClr val="FE5F4A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rcRect t="20823" b="36842"/>
          <a:stretch>
            <a:fillRect/>
          </a:stretch>
        </p:blipFill>
        <p:spPr>
          <a:xfrm>
            <a:off x="-1905" y="-7620"/>
            <a:ext cx="12216130" cy="6864985"/>
          </a:xfrm>
          <a:prstGeom prst="rect">
            <a:avLst/>
          </a:prstGeom>
        </p:spPr>
      </p:pic>
      <p:grpSp>
        <p:nvGrpSpPr>
          <p:cNvPr id="3" name="组合1"/>
          <p:cNvGrpSpPr/>
          <p:nvPr/>
        </p:nvGrpSpPr>
        <p:grpSpPr>
          <a:xfrm>
            <a:off x="254976" y="129286"/>
            <a:ext cx="11700000" cy="6444000"/>
            <a:chOff x="0" y="0"/>
            <a:chExt cx="11700000" cy="6444000"/>
          </a:xfrm>
        </p:grpSpPr>
        <p:sp>
          <p:nvSpPr>
            <p:cNvPr id="4" name="形状1"/>
            <p:cNvSpPr txBox="1"/>
            <p:nvPr/>
          </p:nvSpPr>
          <p:spPr>
            <a:xfrm>
              <a:off x="0" y="0"/>
              <a:ext cx="11700000" cy="6444000"/>
            </a:xfrm>
            <a:prstGeom prst="roundRect">
              <a:avLst/>
            </a:prstGeom>
            <a:solidFill>
              <a:srgbClr val="FFFFFF">
                <a:alpha val="9098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  <a:effectLst>
              <a:outerShdw blurRad="155448" rotWithShape="0">
                <a:srgbClr val="000000">
                  <a:alpha val="14901"/>
                </a:srgbClr>
              </a:outerShdw>
            </a:effectLst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2"/>
            <p:cNvSpPr txBox="1"/>
            <p:nvPr/>
          </p:nvSpPr>
          <p:spPr>
            <a:xfrm>
              <a:off x="121274" y="134404"/>
              <a:ext cx="11456180" cy="6181650"/>
            </a:xfrm>
            <a:prstGeom prst="roundRect">
              <a:avLst/>
            </a:prstGeom>
            <a:solidFill>
              <a:srgbClr val="FFFFFF">
                <a:alpha val="0"/>
              </a:srgbClr>
            </a:solidFill>
            <a:ln w="15875">
              <a:solidFill>
                <a:srgbClr val="4874CB">
                  <a:alpha val="100000"/>
                </a:srgbClr>
              </a:solidFill>
              <a:prstDash val="sysDash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</p:grpSp>
      <p:sp>
        <p:nvSpPr>
          <p:cNvPr id="6" name="文本1"/>
          <p:cNvSpPr txBox="1"/>
          <p:nvPr/>
        </p:nvSpPr>
        <p:spPr>
          <a:xfrm>
            <a:off x="771525" y="815975"/>
            <a:ext cx="10944860" cy="489839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7400"/>
              </a:lnSpc>
            </a:pPr>
            <a:r>
              <a:rPr lang="zh-CN" altLang="en-US" sz="3600" b="0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   </a:t>
            </a:r>
            <a:r>
              <a:rPr lang="zh-CN" altLang="en-US" sz="4000" b="1" i="0" dirty="0">
                <a:solidFill>
                  <a:srgbClr val="BFCAE7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4100" b="1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西沙群岛一带海水</a:t>
            </a:r>
            <a:r>
              <a:rPr lang="zh-CN" altLang="en-US" sz="4100" b="1" i="0" dirty="0">
                <a:solidFill>
                  <a:srgbClr val="FE5F4A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五光十色</a:t>
            </a:r>
            <a:r>
              <a:rPr lang="zh-CN" altLang="en-US" sz="4100" b="1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，</a:t>
            </a:r>
            <a:r>
              <a:rPr lang="zh-CN" altLang="en-US" sz="4100" b="1" i="0" dirty="0">
                <a:solidFill>
                  <a:srgbClr val="FE5F4A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瑰丽无比</a:t>
            </a:r>
            <a:r>
              <a:rPr lang="zh-CN" altLang="en-US" sz="4100" b="1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：有</a:t>
            </a:r>
            <a:r>
              <a:rPr lang="zh-CN" altLang="en-US" sz="4100" b="1" i="0" dirty="0">
                <a:solidFill>
                  <a:srgbClr val="0A05C9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深蓝的</a:t>
            </a:r>
            <a:r>
              <a:rPr lang="zh-CN" altLang="en-US" sz="4100" b="1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，</a:t>
            </a:r>
            <a:r>
              <a:rPr lang="zh-CN" altLang="en-US" sz="4100" b="1" i="0" dirty="0">
                <a:solidFill>
                  <a:srgbClr val="238F86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淡青的</a:t>
            </a:r>
            <a:r>
              <a:rPr lang="zh-CN" altLang="en-US" sz="4100" b="1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，</a:t>
            </a:r>
            <a:r>
              <a:rPr lang="zh-CN" altLang="en-US" sz="4100" b="1" i="0" dirty="0">
                <a:solidFill>
                  <a:srgbClr val="92D05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浅绿的</a:t>
            </a:r>
            <a:r>
              <a:rPr lang="zh-CN" altLang="en-US" sz="4100" b="1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，</a:t>
            </a:r>
            <a:r>
              <a:rPr lang="zh-CN" altLang="en-US" sz="4100" b="1" i="0" dirty="0">
                <a:solidFill>
                  <a:srgbClr val="E69B43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杏黄的</a:t>
            </a:r>
            <a:r>
              <a:rPr lang="zh-CN" altLang="en-US" sz="4100" b="1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。一块块，一条条，相互</a:t>
            </a:r>
            <a:r>
              <a:rPr lang="zh-CN" altLang="en-US" sz="4100" b="1" i="0" dirty="0">
                <a:solidFill>
                  <a:srgbClr val="FE5F4A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交错</a:t>
            </a:r>
            <a:r>
              <a:rPr lang="zh-CN" altLang="en-US" sz="4100" b="1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着。</a:t>
            </a:r>
            <a:r>
              <a:rPr lang="zh-CN" altLang="en-US" sz="4000" b="1" i="0" dirty="0">
                <a:solidFill>
                  <a:srgbClr val="BFCAE7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因为海底高低不平，有山崖，有峡谷，海水有深有浅，从海面看，色彩就不同了。</a:t>
            </a:r>
            <a:endParaRPr lang="zh-CN" altLang="en-US" sz="4000" b="1" i="0" dirty="0">
              <a:solidFill>
                <a:srgbClr val="BFCAE7">
                  <a:alpha val="100000"/>
                </a:srgb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rcRect t="20823" b="36842"/>
          <a:stretch>
            <a:fillRect/>
          </a:stretch>
        </p:blipFill>
        <p:spPr>
          <a:xfrm>
            <a:off x="0" y="-7620"/>
            <a:ext cx="12216130" cy="6864985"/>
          </a:xfrm>
          <a:prstGeom prst="rect">
            <a:avLst/>
          </a:prstGeom>
        </p:spPr>
      </p:pic>
      <p:grpSp>
        <p:nvGrpSpPr>
          <p:cNvPr id="3" name="组合1"/>
          <p:cNvGrpSpPr/>
          <p:nvPr/>
        </p:nvGrpSpPr>
        <p:grpSpPr>
          <a:xfrm>
            <a:off x="254976" y="129286"/>
            <a:ext cx="11700000" cy="6444000"/>
            <a:chOff x="0" y="0"/>
            <a:chExt cx="11700000" cy="6444000"/>
          </a:xfrm>
        </p:grpSpPr>
        <p:sp>
          <p:nvSpPr>
            <p:cNvPr id="4" name="形状1"/>
            <p:cNvSpPr txBox="1"/>
            <p:nvPr/>
          </p:nvSpPr>
          <p:spPr>
            <a:xfrm>
              <a:off x="0" y="0"/>
              <a:ext cx="11700000" cy="6444000"/>
            </a:xfrm>
            <a:prstGeom prst="roundRect">
              <a:avLst/>
            </a:prstGeom>
            <a:solidFill>
              <a:srgbClr val="FFFFFF">
                <a:alpha val="94901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  <a:effectLst>
              <a:outerShdw blurRad="155448" rotWithShape="0">
                <a:srgbClr val="000000">
                  <a:alpha val="14901"/>
                </a:srgbClr>
              </a:outerShdw>
            </a:effectLst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2"/>
            <p:cNvSpPr txBox="1"/>
            <p:nvPr/>
          </p:nvSpPr>
          <p:spPr>
            <a:xfrm>
              <a:off x="121274" y="134404"/>
              <a:ext cx="11456180" cy="6181650"/>
            </a:xfrm>
            <a:prstGeom prst="roundRect">
              <a:avLst/>
            </a:prstGeom>
            <a:solidFill>
              <a:srgbClr val="FFFFFF">
                <a:alpha val="0"/>
              </a:srgbClr>
            </a:solidFill>
            <a:ln w="15875">
              <a:solidFill>
                <a:srgbClr val="4874CB">
                  <a:alpha val="100000"/>
                </a:srgbClr>
              </a:solidFill>
              <a:prstDash val="sysDash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</p:grpSp>
      <p:sp>
        <p:nvSpPr>
          <p:cNvPr id="6" name="文本1"/>
          <p:cNvSpPr txBox="1"/>
          <p:nvPr/>
        </p:nvSpPr>
        <p:spPr>
          <a:xfrm>
            <a:off x="325965" y="129302"/>
            <a:ext cx="11564620" cy="268224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800"/>
              </a:lnSpc>
            </a:pPr>
            <a:r>
              <a:rPr lang="zh-CN" altLang="en-US" sz="4000" b="0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   </a:t>
            </a:r>
            <a:r>
              <a:rPr lang="zh-CN" altLang="en-US" sz="3600" b="0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3600" b="1" i="0" dirty="0">
                <a:solidFill>
                  <a:srgbClr val="C3C3C7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西沙群岛一带海水五光十色，瑰丽无比：有深蓝的，淡青的，浅绿的，杏黄的。一块块，一条条，相互交错着。</a:t>
            </a:r>
            <a:r>
              <a:rPr lang="zh-CN" altLang="en-US" sz="3700" b="1" i="0" dirty="0">
                <a:solidFill>
                  <a:srgbClr val="166EE1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因为海底高低不平，有山崖，有峡谷，海水有深有浅，从海面看，色彩就不同了。</a:t>
            </a:r>
            <a:endParaRPr lang="zh-CN" altLang="en-US" sz="3700" b="1" i="0" dirty="0">
              <a:solidFill>
                <a:srgbClr val="166EE1">
                  <a:alpha val="100000"/>
                </a:srgb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文本2"/>
          <p:cNvSpPr txBox="1"/>
          <p:nvPr/>
        </p:nvSpPr>
        <p:spPr>
          <a:xfrm>
            <a:off x="255194" y="129388"/>
            <a:ext cx="10944860" cy="943769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5900"/>
              </a:lnSpc>
            </a:pPr>
            <a:r>
              <a:rPr lang="zh-CN" altLang="en-US" sz="3600" b="0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   </a:t>
            </a:r>
            <a:r>
              <a:rPr lang="zh-CN" altLang="en-US" sz="4000" b="1" i="0" dirty="0">
                <a:solidFill>
                  <a:srgbClr val="BFCAE7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4000" b="1" i="0" dirty="0">
                <a:solidFill>
                  <a:srgbClr val="C72727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因为</a:t>
            </a:r>
            <a:r>
              <a:rPr lang="zh-CN" altLang="en-US" sz="4000" b="1" i="0" dirty="0">
                <a:solidFill>
                  <a:srgbClr val="0A05C9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有_____，</a:t>
            </a:r>
            <a:r>
              <a:rPr lang="zh-CN" altLang="en-US" sz="4000" b="1" i="0" dirty="0">
                <a:solidFill>
                  <a:srgbClr val="C72727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所以</a:t>
            </a:r>
            <a:r>
              <a:rPr lang="zh-CN" altLang="en-US" sz="4000" b="1" i="0" dirty="0">
                <a:solidFill>
                  <a:srgbClr val="0A05C9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海水_____。</a:t>
            </a:r>
            <a:endParaRPr lang="zh-CN" altLang="en-US" sz="4000" b="1" i="0" dirty="0">
              <a:solidFill>
                <a:srgbClr val="0A05C9">
                  <a:alpha val="100000"/>
                </a:srgb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文本3"/>
          <p:cNvSpPr txBox="1"/>
          <p:nvPr/>
        </p:nvSpPr>
        <p:spPr>
          <a:xfrm>
            <a:off x="255270" y="1627803"/>
            <a:ext cx="11438973" cy="943769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5900"/>
              </a:lnSpc>
            </a:pPr>
            <a:r>
              <a:rPr lang="zh-CN" altLang="en-US" sz="3600" b="0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   </a:t>
            </a:r>
            <a:r>
              <a:rPr lang="zh-CN" altLang="en-US" sz="4000" b="1" i="0" dirty="0">
                <a:solidFill>
                  <a:srgbClr val="BFCAE7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4000" b="1" i="0" dirty="0">
                <a:solidFill>
                  <a:srgbClr val="C72727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因为</a:t>
            </a:r>
            <a:r>
              <a:rPr lang="zh-CN" altLang="en-US" sz="4000" b="1" i="0" dirty="0">
                <a:solidFill>
                  <a:srgbClr val="0A05C9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有_____，海水_____，</a:t>
            </a:r>
            <a:r>
              <a:rPr lang="zh-CN" altLang="en-US" sz="4000" b="1" i="0" dirty="0">
                <a:solidFill>
                  <a:srgbClr val="C72727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所以</a:t>
            </a:r>
            <a:r>
              <a:rPr lang="zh-CN" altLang="en-US" sz="4000" b="1" i="0" dirty="0">
                <a:solidFill>
                  <a:srgbClr val="0A05C9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颜色_____。</a:t>
            </a:r>
            <a:endParaRPr lang="zh-CN" altLang="en-US" sz="4000" b="1" i="0" dirty="0">
              <a:solidFill>
                <a:srgbClr val="0A05C9">
                  <a:alpha val="100000"/>
                </a:srgb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" name="文本4"/>
          <p:cNvSpPr txBox="1"/>
          <p:nvPr/>
        </p:nvSpPr>
        <p:spPr>
          <a:xfrm>
            <a:off x="254889" y="914048"/>
            <a:ext cx="10944860" cy="943769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5900"/>
              </a:lnSpc>
            </a:pPr>
            <a:r>
              <a:rPr lang="zh-CN" altLang="en-US" sz="3600" b="0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   </a:t>
            </a:r>
            <a:r>
              <a:rPr lang="zh-CN" altLang="en-US" sz="4000" b="1" i="0" dirty="0">
                <a:solidFill>
                  <a:srgbClr val="BFCAE7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4000" b="1" i="0" dirty="0">
                <a:solidFill>
                  <a:srgbClr val="C72727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因为</a:t>
            </a:r>
            <a:r>
              <a:rPr lang="zh-CN" altLang="en-US" sz="4000" b="1" i="0" dirty="0">
                <a:solidFill>
                  <a:srgbClr val="0A05C9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海水_____，</a:t>
            </a:r>
            <a:r>
              <a:rPr lang="zh-CN" altLang="en-US" sz="4000" b="1" i="0" dirty="0">
                <a:solidFill>
                  <a:srgbClr val="C72727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所以</a:t>
            </a:r>
            <a:r>
              <a:rPr lang="zh-CN" altLang="en-US" sz="4000" b="1" i="0" dirty="0">
                <a:solidFill>
                  <a:srgbClr val="0A05C9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颜色_____。</a:t>
            </a:r>
            <a:endParaRPr lang="zh-CN" altLang="en-US" sz="4000" b="1" i="0" dirty="0">
              <a:solidFill>
                <a:srgbClr val="0A05C9">
                  <a:alpha val="100000"/>
                </a:srgb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Effect transition="out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4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9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4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rcRect t="20823" b="36842"/>
          <a:stretch>
            <a:fillRect/>
          </a:stretch>
        </p:blipFill>
        <p:spPr>
          <a:xfrm>
            <a:off x="-1905" y="-7620"/>
            <a:ext cx="12216130" cy="6864985"/>
          </a:xfrm>
          <a:prstGeom prst="rect">
            <a:avLst/>
          </a:prstGeom>
        </p:spPr>
      </p:pic>
      <p:grpSp>
        <p:nvGrpSpPr>
          <p:cNvPr id="3" name="组合1"/>
          <p:cNvGrpSpPr/>
          <p:nvPr/>
        </p:nvGrpSpPr>
        <p:grpSpPr>
          <a:xfrm>
            <a:off x="254976" y="129286"/>
            <a:ext cx="11700000" cy="6444000"/>
            <a:chOff x="0" y="0"/>
            <a:chExt cx="11700000" cy="6444000"/>
          </a:xfrm>
        </p:grpSpPr>
        <p:sp>
          <p:nvSpPr>
            <p:cNvPr id="4" name="形状2"/>
            <p:cNvSpPr txBox="1"/>
            <p:nvPr/>
          </p:nvSpPr>
          <p:spPr>
            <a:xfrm>
              <a:off x="0" y="0"/>
              <a:ext cx="11700000" cy="6444000"/>
            </a:xfrm>
            <a:prstGeom prst="roundRect">
              <a:avLst/>
            </a:prstGeom>
            <a:solidFill>
              <a:srgbClr val="FFFFFF">
                <a:alpha val="9098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  <a:effectLst>
              <a:outerShdw blurRad="155448" rotWithShape="0">
                <a:srgbClr val="000000">
                  <a:alpha val="14901"/>
                </a:srgbClr>
              </a:outerShdw>
            </a:effectLst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3"/>
            <p:cNvSpPr txBox="1"/>
            <p:nvPr/>
          </p:nvSpPr>
          <p:spPr>
            <a:xfrm>
              <a:off x="121274" y="134404"/>
              <a:ext cx="11456180" cy="6181650"/>
            </a:xfrm>
            <a:prstGeom prst="roundRect">
              <a:avLst/>
            </a:prstGeom>
            <a:solidFill>
              <a:srgbClr val="FFFFFF">
                <a:alpha val="0"/>
              </a:srgbClr>
            </a:solidFill>
            <a:ln w="15875">
              <a:solidFill>
                <a:srgbClr val="4874CB">
                  <a:alpha val="100000"/>
                </a:srgbClr>
              </a:solidFill>
              <a:prstDash val="sysDash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</p:grpSp>
      <p:sp>
        <p:nvSpPr>
          <p:cNvPr id="6" name="文本1"/>
          <p:cNvSpPr txBox="1"/>
          <p:nvPr/>
        </p:nvSpPr>
        <p:spPr>
          <a:xfrm>
            <a:off x="718699" y="902160"/>
            <a:ext cx="10944860" cy="489839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7200"/>
              </a:lnSpc>
            </a:pPr>
            <a:r>
              <a:rPr lang="zh-CN" altLang="en-US" sz="3600" b="0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   </a:t>
            </a:r>
            <a:r>
              <a:rPr lang="zh-CN" altLang="en-US" sz="4000" b="1" i="0" dirty="0">
                <a:solidFill>
                  <a:srgbClr val="BFCAE7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4000" b="1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西沙群岛一带海水</a:t>
            </a:r>
            <a:r>
              <a:rPr lang="zh-CN" altLang="en-US" sz="4000" b="1" i="0" dirty="0">
                <a:solidFill>
                  <a:srgbClr val="FE5F4A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五光十色</a:t>
            </a:r>
            <a:r>
              <a:rPr lang="zh-CN" altLang="en-US" sz="4000" b="1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，</a:t>
            </a:r>
            <a:r>
              <a:rPr lang="zh-CN" altLang="en-US" sz="4000" b="1" i="0" dirty="0">
                <a:solidFill>
                  <a:srgbClr val="FE5F4A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瑰丽无比</a:t>
            </a:r>
            <a:r>
              <a:rPr lang="zh-CN" altLang="en-US" sz="4000" b="1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：有</a:t>
            </a:r>
            <a:r>
              <a:rPr lang="zh-CN" altLang="en-US" sz="4000" b="1" i="0" dirty="0">
                <a:solidFill>
                  <a:srgbClr val="0A05C9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深蓝的</a:t>
            </a:r>
            <a:r>
              <a:rPr lang="zh-CN" altLang="en-US" sz="4000" b="1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，</a:t>
            </a:r>
            <a:r>
              <a:rPr lang="zh-CN" altLang="en-US" sz="4000" b="1" i="0" dirty="0">
                <a:solidFill>
                  <a:srgbClr val="238F86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淡青的</a:t>
            </a:r>
            <a:r>
              <a:rPr lang="zh-CN" altLang="en-US" sz="4000" b="1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，</a:t>
            </a:r>
            <a:r>
              <a:rPr lang="zh-CN" altLang="en-US" sz="4000" b="1" i="0" dirty="0">
                <a:solidFill>
                  <a:srgbClr val="92D05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浅绿的</a:t>
            </a:r>
            <a:r>
              <a:rPr lang="zh-CN" altLang="en-US" sz="4000" b="1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，</a:t>
            </a:r>
            <a:r>
              <a:rPr lang="zh-CN" altLang="en-US" sz="4000" b="1" i="0" dirty="0">
                <a:solidFill>
                  <a:srgbClr val="E69B43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杏黄的</a:t>
            </a:r>
            <a:r>
              <a:rPr lang="zh-CN" altLang="en-US" sz="4000" b="1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。一块块，一条条，相互</a:t>
            </a:r>
            <a:r>
              <a:rPr lang="zh-CN" altLang="en-US" sz="4000" b="1" i="0" dirty="0">
                <a:solidFill>
                  <a:srgbClr val="FE5F4A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交错</a:t>
            </a:r>
            <a:r>
              <a:rPr lang="zh-CN" altLang="en-US" sz="4000" b="1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着。</a:t>
            </a:r>
            <a:r>
              <a:rPr lang="zh-CN" altLang="en-US" sz="4000" b="1" i="0" dirty="0">
                <a:solidFill>
                  <a:srgbClr val="0A05C9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因为海底高低不平，有山崖，有峡谷，海水有深有浅，从海面看，色彩就不同了。</a:t>
            </a:r>
            <a:endParaRPr lang="zh-CN" altLang="en-US" sz="4000" b="1" i="0" dirty="0">
              <a:solidFill>
                <a:srgbClr val="0A05C9">
                  <a:alpha val="100000"/>
                </a:srgb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形状1"/>
          <p:cNvSpPr txBox="1"/>
          <p:nvPr/>
        </p:nvSpPr>
        <p:spPr>
          <a:xfrm>
            <a:off x="1634490" y="1135380"/>
            <a:ext cx="9211942" cy="835028"/>
          </a:xfrm>
          <a:prstGeom prst="roundRect">
            <a:avLst/>
          </a:prstGeom>
          <a:solidFill>
            <a:srgbClr val="FFFFFF">
              <a:alpha val="0"/>
            </a:srgbClr>
          </a:solidFill>
          <a:ln w="34925">
            <a:solidFill>
              <a:srgbClr val="FF0000">
                <a:alpha val="10000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grpSp>
        <p:nvGrpSpPr>
          <p:cNvPr id="8" name="组合2"/>
          <p:cNvGrpSpPr/>
          <p:nvPr/>
        </p:nvGrpSpPr>
        <p:grpSpPr>
          <a:xfrm>
            <a:off x="7335704" y="299695"/>
            <a:ext cx="1881421" cy="818040"/>
            <a:chOff x="0" y="0"/>
            <a:chExt cx="1881421" cy="818040"/>
          </a:xfrm>
        </p:grpSpPr>
        <p:sp>
          <p:nvSpPr>
            <p:cNvPr id="9" name="形状4"/>
            <p:cNvSpPr txBox="1"/>
            <p:nvPr/>
          </p:nvSpPr>
          <p:spPr>
            <a:xfrm>
              <a:off x="0" y="14254"/>
              <a:ext cx="1850779" cy="722623"/>
            </a:xfrm>
            <a:prstGeom prst="roundRect">
              <a:avLst/>
            </a:prstGeom>
            <a:solidFill>
              <a:srgbClr val="FFFFFF">
                <a:alpha val="100000"/>
              </a:srgbClr>
            </a:solidFill>
            <a:ln w="22225">
              <a:solidFill>
                <a:srgbClr val="EF949E">
                  <a:alpha val="100000"/>
                </a:srgbClr>
              </a:solidFill>
              <a:prstDash val="sysDash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0" name="文本2"/>
            <p:cNvSpPr txBox="1"/>
            <p:nvPr/>
          </p:nvSpPr>
          <p:spPr>
            <a:xfrm>
              <a:off x="30642" y="0"/>
              <a:ext cx="1850779" cy="818040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4900"/>
                </a:lnSpc>
              </a:pPr>
              <a:r>
                <a:rPr lang="zh-CN" altLang="en-US" sz="4100" b="1" i="0" dirty="0">
                  <a:solidFill>
                    <a:srgbClr val="FF0000">
                      <a:alpha val="100000"/>
                    </a:srgbClr>
                  </a:solidFill>
                  <a:latin typeface="楷体" panose="02010609060101010101" charset="-122"/>
                  <a:ea typeface="楷体" panose="02010609060101010101" charset="-122"/>
                </a:rPr>
                <a:t>中心句</a:t>
              </a:r>
              <a:endParaRPr lang="zh-CN" altLang="en-US" sz="4100" b="1" i="0" dirty="0">
                <a:solidFill>
                  <a:srgbClr val="FF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11" name="组合3"/>
          <p:cNvGrpSpPr/>
          <p:nvPr/>
        </p:nvGrpSpPr>
        <p:grpSpPr>
          <a:xfrm>
            <a:off x="12869" y="1278811"/>
            <a:ext cx="1789489" cy="933484"/>
            <a:chOff x="0" y="0"/>
            <a:chExt cx="1789489" cy="933484"/>
          </a:xfrm>
        </p:grpSpPr>
        <p:sp>
          <p:nvSpPr>
            <p:cNvPr id="12" name="形状5"/>
            <p:cNvSpPr txBox="1"/>
            <p:nvPr/>
          </p:nvSpPr>
          <p:spPr>
            <a:xfrm rot="10800000" flipH="1">
              <a:off x="0" y="0"/>
              <a:ext cx="1443403" cy="878872"/>
            </a:xfrm>
            <a:prstGeom prst="roundRect">
              <a:avLst/>
            </a:prstGeom>
            <a:solidFill>
              <a:srgbClr val="FFFFFF">
                <a:alpha val="0"/>
              </a:srgbClr>
            </a:solidFill>
            <a:ln w="28575">
              <a:solidFill>
                <a:srgbClr val="325395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3" name="形状6"/>
            <p:cNvSpPr txBox="1"/>
            <p:nvPr/>
          </p:nvSpPr>
          <p:spPr>
            <a:xfrm rot="10800000" flipH="1">
              <a:off x="43504" y="69296"/>
              <a:ext cx="1357069" cy="750422"/>
            </a:xfrm>
            <a:prstGeom prst="roundRect">
              <a:avLst/>
            </a:prstGeom>
            <a:solidFill>
              <a:srgbClr val="A7E9E3">
                <a:alpha val="97647"/>
              </a:srgbClr>
            </a:solidFill>
            <a:ln w="28575">
              <a:solidFill>
                <a:srgbClr val="325395">
                  <a:alpha val="100000"/>
                </a:srgbClr>
              </a:solidFill>
              <a:prstDash val="sysDash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4" name="文本3"/>
            <p:cNvSpPr txBox="1"/>
            <p:nvPr/>
          </p:nvSpPr>
          <p:spPr>
            <a:xfrm>
              <a:off x="105413" y="36196"/>
              <a:ext cx="1684076" cy="897288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4800"/>
                </a:lnSpc>
              </a:pPr>
              <a:r>
                <a:rPr lang="zh-CN" altLang="en-US" sz="4000" b="1" i="0" dirty="0">
                  <a:solidFill>
                    <a:srgbClr val="991E1E">
                      <a:alpha val="100000"/>
                    </a:srgbClr>
                  </a:solidFill>
                  <a:latin typeface="楷体" panose="02010609060101010101" charset="-122"/>
                  <a:ea typeface="楷体" panose="02010609060101010101" charset="-122"/>
                </a:rPr>
                <a:t>颜色</a:t>
              </a:r>
              <a:endParaRPr lang="zh-CN" altLang="en-US" sz="4000" b="1" i="0" dirty="0">
                <a:solidFill>
                  <a:srgbClr val="991E1E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15" name="组合4"/>
          <p:cNvGrpSpPr/>
          <p:nvPr/>
        </p:nvGrpSpPr>
        <p:grpSpPr>
          <a:xfrm>
            <a:off x="10723997" y="2319699"/>
            <a:ext cx="1745800" cy="1414983"/>
            <a:chOff x="0" y="0"/>
            <a:chExt cx="1745800" cy="1414983"/>
          </a:xfrm>
        </p:grpSpPr>
        <p:sp>
          <p:nvSpPr>
            <p:cNvPr id="16" name="形状7"/>
            <p:cNvSpPr txBox="1"/>
            <p:nvPr/>
          </p:nvSpPr>
          <p:spPr>
            <a:xfrm rot="10800000" flipH="1">
              <a:off x="0" y="80020"/>
              <a:ext cx="1443352" cy="1221743"/>
            </a:xfrm>
            <a:prstGeom prst="roundRect">
              <a:avLst/>
            </a:prstGeom>
            <a:solidFill>
              <a:srgbClr val="FFFFFF">
                <a:alpha val="0"/>
              </a:srgbClr>
            </a:solidFill>
            <a:ln w="28575">
              <a:solidFill>
                <a:srgbClr val="325395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7" name="形状8"/>
            <p:cNvSpPr txBox="1"/>
            <p:nvPr/>
          </p:nvSpPr>
          <p:spPr>
            <a:xfrm rot="10800000" flipH="1">
              <a:off x="43501" y="149314"/>
              <a:ext cx="1357027" cy="1102824"/>
            </a:xfrm>
            <a:prstGeom prst="roundRect">
              <a:avLst/>
            </a:prstGeom>
            <a:solidFill>
              <a:srgbClr val="A7E9E3">
                <a:alpha val="97647"/>
              </a:srgbClr>
            </a:solidFill>
            <a:ln w="28575">
              <a:solidFill>
                <a:srgbClr val="325395">
                  <a:alpha val="100000"/>
                </a:srgbClr>
              </a:solidFill>
              <a:prstDash val="sysDash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8" name="文本4"/>
            <p:cNvSpPr txBox="1"/>
            <p:nvPr/>
          </p:nvSpPr>
          <p:spPr>
            <a:xfrm>
              <a:off x="90355" y="0"/>
              <a:ext cx="1655445" cy="1414983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4800"/>
                </a:lnSpc>
              </a:pPr>
              <a:r>
                <a:rPr lang="zh-CN" altLang="en-US" sz="4000" b="1" i="0" dirty="0">
                  <a:solidFill>
                    <a:srgbClr val="991E1E">
                      <a:alpha val="100000"/>
                    </a:srgbClr>
                  </a:solidFill>
                  <a:latin typeface="楷体" panose="02010609060101010101" charset="-122"/>
                  <a:ea typeface="楷体" panose="02010609060101010101" charset="-122"/>
                </a:rPr>
                <a:t>颜色</a:t>
              </a:r>
              <a:endParaRPr lang="zh-CN" altLang="en-US" sz="4000" b="1" i="0" dirty="0">
                <a:solidFill>
                  <a:srgbClr val="991E1E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endParaRPr>
            </a:p>
            <a:p>
              <a:pPr marL="0" algn="l">
                <a:lnSpc>
                  <a:spcPts val="4800"/>
                </a:lnSpc>
              </a:pPr>
              <a:r>
                <a:rPr lang="zh-CN" altLang="en-US" sz="4000" b="1" i="0" dirty="0">
                  <a:solidFill>
                    <a:srgbClr val="991E1E">
                      <a:alpha val="100000"/>
                    </a:srgbClr>
                  </a:solidFill>
                  <a:latin typeface="楷体" panose="02010609060101010101" charset="-122"/>
                  <a:ea typeface="楷体" panose="02010609060101010101" charset="-122"/>
                </a:rPr>
                <a:t>交错</a:t>
              </a:r>
              <a:endParaRPr lang="zh-CN" altLang="en-US" sz="4000" b="1" i="0" dirty="0">
                <a:solidFill>
                  <a:srgbClr val="991E1E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19" name="组合5"/>
          <p:cNvGrpSpPr/>
          <p:nvPr/>
        </p:nvGrpSpPr>
        <p:grpSpPr>
          <a:xfrm>
            <a:off x="5535597" y="4691332"/>
            <a:ext cx="1789430" cy="933450"/>
            <a:chOff x="0" y="0"/>
            <a:chExt cx="1789430" cy="933450"/>
          </a:xfrm>
        </p:grpSpPr>
        <p:sp>
          <p:nvSpPr>
            <p:cNvPr id="20" name="形状9"/>
            <p:cNvSpPr txBox="1"/>
            <p:nvPr/>
          </p:nvSpPr>
          <p:spPr>
            <a:xfrm rot="10800000" flipH="1">
              <a:off x="0" y="0"/>
              <a:ext cx="1443355" cy="878840"/>
            </a:xfrm>
            <a:prstGeom prst="roundRect">
              <a:avLst/>
            </a:prstGeom>
            <a:solidFill>
              <a:srgbClr val="FFFFFF">
                <a:alpha val="0"/>
              </a:srgbClr>
            </a:solidFill>
            <a:ln w="28575">
              <a:solidFill>
                <a:srgbClr val="325395">
                  <a:alpha val="100000"/>
                </a:srgbClr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1" name="形状10"/>
            <p:cNvSpPr txBox="1"/>
            <p:nvPr/>
          </p:nvSpPr>
          <p:spPr>
            <a:xfrm rot="10800000" flipH="1">
              <a:off x="43503" y="69294"/>
              <a:ext cx="1357023" cy="750394"/>
            </a:xfrm>
            <a:prstGeom prst="roundRect">
              <a:avLst/>
            </a:prstGeom>
            <a:solidFill>
              <a:srgbClr val="A7E9E3">
                <a:alpha val="97647"/>
              </a:srgbClr>
            </a:solidFill>
            <a:ln w="28575">
              <a:solidFill>
                <a:srgbClr val="325395">
                  <a:alpha val="100000"/>
                </a:srgbClr>
              </a:solidFill>
              <a:prstDash val="sysDash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2" name="文本5"/>
            <p:cNvSpPr txBox="1"/>
            <p:nvPr/>
          </p:nvSpPr>
          <p:spPr>
            <a:xfrm>
              <a:off x="105410" y="36195"/>
              <a:ext cx="1684020" cy="897255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4800"/>
                </a:lnSpc>
              </a:pPr>
              <a:r>
                <a:rPr lang="zh-CN" altLang="en-US" sz="4000" b="1" i="0" dirty="0">
                  <a:solidFill>
                    <a:srgbClr val="991E1E">
                      <a:alpha val="100000"/>
                    </a:srgbClr>
                  </a:solidFill>
                  <a:latin typeface="楷体" panose="02010609060101010101" charset="-122"/>
                  <a:ea typeface="楷体" panose="02010609060101010101" charset="-122"/>
                </a:rPr>
                <a:t>原因</a:t>
              </a:r>
              <a:endParaRPr lang="zh-CN" altLang="en-US" sz="4000" b="1" i="0" dirty="0">
                <a:solidFill>
                  <a:srgbClr val="991E1E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pic>
        <p:nvPicPr>
          <p:cNvPr id="23" name="音频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29625" y="519089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5" grpId="0" animBg="1"/>
      <p:bldP spid="1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rcRect t="20823" b="36842"/>
          <a:stretch>
            <a:fillRect/>
          </a:stretch>
        </p:blipFill>
        <p:spPr>
          <a:xfrm>
            <a:off x="0" y="-7620"/>
            <a:ext cx="12216130" cy="6864985"/>
          </a:xfrm>
          <a:prstGeom prst="rect">
            <a:avLst/>
          </a:prstGeom>
        </p:spPr>
      </p:pic>
      <p:grpSp>
        <p:nvGrpSpPr>
          <p:cNvPr id="3" name="组合1"/>
          <p:cNvGrpSpPr/>
          <p:nvPr/>
        </p:nvGrpSpPr>
        <p:grpSpPr>
          <a:xfrm>
            <a:off x="434521" y="216941"/>
            <a:ext cx="11193985" cy="6405900"/>
            <a:chOff x="0" y="0"/>
            <a:chExt cx="11193985" cy="6405900"/>
          </a:xfrm>
        </p:grpSpPr>
        <p:sp>
          <p:nvSpPr>
            <p:cNvPr id="4" name="形状1"/>
            <p:cNvSpPr txBox="1"/>
            <p:nvPr/>
          </p:nvSpPr>
          <p:spPr>
            <a:xfrm>
              <a:off x="0" y="0"/>
              <a:ext cx="11193985" cy="6405900"/>
            </a:xfrm>
            <a:prstGeom prst="roundRect">
              <a:avLst/>
            </a:prstGeom>
            <a:solidFill>
              <a:srgbClr val="FFFFFF">
                <a:alpha val="94901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  <a:effectLst>
              <a:outerShdw blurRad="155448" rotWithShape="0">
                <a:srgbClr val="000000">
                  <a:alpha val="14901"/>
                </a:srgbClr>
              </a:outerShdw>
            </a:effectLst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2"/>
            <p:cNvSpPr txBox="1"/>
            <p:nvPr/>
          </p:nvSpPr>
          <p:spPr>
            <a:xfrm>
              <a:off x="116029" y="133609"/>
              <a:ext cx="10960710" cy="6145102"/>
            </a:xfrm>
            <a:prstGeom prst="roundRect">
              <a:avLst/>
            </a:prstGeom>
            <a:solidFill>
              <a:srgbClr val="FFFFFF">
                <a:alpha val="0"/>
              </a:srgbClr>
            </a:solidFill>
            <a:ln w="15875">
              <a:solidFill>
                <a:srgbClr val="4874CB">
                  <a:alpha val="100000"/>
                </a:srgbClr>
              </a:solidFill>
              <a:prstDash val="sysDash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</p:grpSp>
      <p:pic>
        <p:nvPicPr>
          <p:cNvPr id="6" name="图片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7200" y="-175584"/>
            <a:ext cx="5007178" cy="6745024"/>
          </a:xfrm>
          <a:prstGeom prst="rect">
            <a:avLst/>
          </a:prstGeom>
        </p:spPr>
      </p:pic>
      <p:pic>
        <p:nvPicPr>
          <p:cNvPr id="7" name="图片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563" y="-1656302"/>
            <a:ext cx="7567041" cy="9706775"/>
          </a:xfrm>
          <a:prstGeom prst="rect">
            <a:avLst/>
          </a:prstGeom>
        </p:spPr>
      </p:pic>
      <p:sp>
        <p:nvSpPr>
          <p:cNvPr id="8" name="文本1"/>
          <p:cNvSpPr txBox="1"/>
          <p:nvPr/>
        </p:nvSpPr>
        <p:spPr>
          <a:xfrm>
            <a:off x="3437611" y="1077811"/>
            <a:ext cx="3838575" cy="111252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6600"/>
              </a:lnSpc>
            </a:pPr>
            <a:r>
              <a:rPr lang="zh-CN" altLang="en-US" sz="5500" b="1" i="0" dirty="0">
                <a:solidFill>
                  <a:srgbClr val="2B2A25">
                    <a:alpha val="100000"/>
                  </a:srgbClr>
                </a:solidFill>
                <a:latin typeface="华文行楷" panose="02010800040101010101" charset="-122"/>
                <a:ea typeface="华文行楷" panose="02010800040101010101" charset="-122"/>
              </a:rPr>
              <a:t>任务五</a:t>
            </a:r>
            <a:endParaRPr lang="zh-CN" altLang="en-US" sz="5500" b="1" i="0" dirty="0">
              <a:solidFill>
                <a:srgbClr val="2B2A25">
                  <a:alpha val="100000"/>
                </a:srgbClr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9" name="文本2"/>
          <p:cNvSpPr txBox="1"/>
          <p:nvPr/>
        </p:nvSpPr>
        <p:spPr>
          <a:xfrm>
            <a:off x="2119198" y="2189817"/>
            <a:ext cx="5924550" cy="288435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10600"/>
              </a:lnSpc>
            </a:pPr>
            <a:r>
              <a:rPr lang="zh-CN" altLang="en-US" sz="8800" b="1" i="0" dirty="0">
                <a:solidFill>
                  <a:srgbClr val="44960A">
                    <a:alpha val="100000"/>
                  </a:srgbClr>
                </a:solidFill>
                <a:latin typeface="华文行楷" panose="02010800040101010101" charset="-122"/>
                <a:ea typeface="华文行楷" panose="02010800040101010101" charset="-122"/>
              </a:rPr>
              <a:t>学习致用</a:t>
            </a:r>
            <a:endParaRPr lang="zh-CN" altLang="en-US" sz="8800" b="1" i="0" dirty="0">
              <a:solidFill>
                <a:srgbClr val="44960A">
                  <a:alpha val="100000"/>
                </a:srgbClr>
              </a:solidFill>
              <a:latin typeface="华文行楷" panose="02010800040101010101" charset="-122"/>
              <a:ea typeface="华文行楷" panose="02010800040101010101" charset="-122"/>
            </a:endParaRPr>
          </a:p>
          <a:p>
            <a:pPr marL="0" algn="l">
              <a:lnSpc>
                <a:spcPts val="10600"/>
              </a:lnSpc>
            </a:pPr>
            <a:r>
              <a:rPr lang="zh-CN" altLang="en-US" sz="8800" b="1" i="0" dirty="0">
                <a:solidFill>
                  <a:srgbClr val="44960A">
                    <a:alpha val="100000"/>
                  </a:srgbClr>
                </a:solidFill>
                <a:latin typeface="华文行楷" panose="02010800040101010101" charset="-122"/>
                <a:ea typeface="华文行楷" panose="02010800040101010101" charset="-122"/>
              </a:rPr>
              <a:t>勇敢推荐</a:t>
            </a:r>
            <a:endParaRPr lang="zh-CN" altLang="en-US" sz="8800" b="1" i="0" dirty="0">
              <a:solidFill>
                <a:srgbClr val="44960A">
                  <a:alpha val="100000"/>
                </a:srgbClr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rcRect t="20823" b="36842"/>
          <a:stretch>
            <a:fillRect/>
          </a:stretch>
        </p:blipFill>
        <p:spPr>
          <a:xfrm>
            <a:off x="0" y="-7620"/>
            <a:ext cx="12216130" cy="6864985"/>
          </a:xfrm>
          <a:prstGeom prst="rect">
            <a:avLst/>
          </a:prstGeom>
        </p:spPr>
      </p:pic>
      <p:sp>
        <p:nvSpPr>
          <p:cNvPr id="3" name="形状1"/>
          <p:cNvSpPr txBox="1"/>
          <p:nvPr/>
        </p:nvSpPr>
        <p:spPr>
          <a:xfrm>
            <a:off x="-85630" y="-193977"/>
            <a:ext cx="12463186" cy="7238743"/>
          </a:xfrm>
          <a:prstGeom prst="roundRect">
            <a:avLst/>
          </a:prstGeom>
          <a:solidFill>
            <a:srgbClr val="FFFFFF">
              <a:alpha val="94901"/>
            </a:srgbClr>
          </a:solidFill>
          <a:ln w="9525">
            <a:solidFill>
              <a:srgbClr val="FFFFFF">
                <a:alpha val="0"/>
              </a:srgbClr>
            </a:solidFill>
          </a:ln>
          <a:effectLst>
            <a:outerShdw blurRad="155448" rotWithShape="0">
              <a:srgbClr val="000000">
                <a:alpha val="14901"/>
              </a:srgbClr>
            </a:outerShdw>
          </a:effectLst>
        </p:spPr>
        <p:txBody>
          <a:bodyPr anchor="ctr"/>
          <a:lstStyle/>
          <a:p>
            <a:pPr marL="0" algn="ctr"/>
          </a:p>
        </p:txBody>
      </p:sp>
      <p:pic>
        <p:nvPicPr>
          <p:cNvPr id="4" name="图片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" y="-7734"/>
            <a:ext cx="2939386" cy="3780692"/>
          </a:xfrm>
          <a:prstGeom prst="rect">
            <a:avLst/>
          </a:prstGeom>
        </p:spPr>
      </p:pic>
      <p:pic>
        <p:nvPicPr>
          <p:cNvPr id="5" name="图片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1209" y="2348379"/>
            <a:ext cx="3035741" cy="3780501"/>
          </a:xfrm>
          <a:prstGeom prst="rect">
            <a:avLst/>
          </a:prstGeom>
        </p:spPr>
      </p:pic>
      <p:pic>
        <p:nvPicPr>
          <p:cNvPr id="6" name="图片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1274" y="-7077"/>
            <a:ext cx="3009919" cy="3780453"/>
          </a:xfrm>
          <a:prstGeom prst="rect">
            <a:avLst/>
          </a:prstGeom>
        </p:spPr>
      </p:pic>
      <p:pic>
        <p:nvPicPr>
          <p:cNvPr id="7" name="图片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2862" y="2348113"/>
            <a:ext cx="2953417" cy="3780377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形状1"/>
          <p:cNvSpPr txBox="1"/>
          <p:nvPr/>
        </p:nvSpPr>
        <p:spPr>
          <a:xfrm>
            <a:off x="466725" y="446405"/>
            <a:ext cx="11379200" cy="6057900"/>
          </a:xfrm>
          <a:prstGeom prst="roundRect">
            <a:avLst/>
          </a:prstGeom>
          <a:solidFill>
            <a:srgbClr val="FFFFFF">
              <a:alpha val="97647"/>
            </a:srgbClr>
          </a:solidFill>
          <a:ln w="9525">
            <a:solidFill>
              <a:srgbClr val="FFFFFF">
                <a:alpha val="0"/>
              </a:srgbClr>
            </a:solidFill>
          </a:ln>
          <a:effectLst>
            <a:outerShdw blurRad="50800" dist="38100" dir="13500000" rotWithShape="0">
              <a:srgbClr val="000000">
                <a:alpha val="40000"/>
              </a:srgbClr>
            </a:outerShdw>
          </a:effectLst>
        </p:spPr>
        <p:txBody>
          <a:bodyPr anchor="ctr"/>
          <a:lstStyle/>
          <a:p>
            <a:pPr marL="0" algn="ctr"/>
          </a:p>
        </p:txBody>
      </p:sp>
      <p:pic>
        <p:nvPicPr>
          <p:cNvPr id="4" name="图片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7600" y="0"/>
            <a:ext cx="3454400" cy="2800985"/>
          </a:xfrm>
          <a:prstGeom prst="rect">
            <a:avLst/>
          </a:prstGeom>
        </p:spPr>
      </p:pic>
      <p:pic>
        <p:nvPicPr>
          <p:cNvPr id="5" name="图片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832" y="-486"/>
            <a:ext cx="12362180" cy="7254875"/>
          </a:xfrm>
          <a:prstGeom prst="rect">
            <a:avLst/>
          </a:prstGeom>
        </p:spPr>
      </p:pic>
      <p:pic>
        <p:nvPicPr>
          <p:cNvPr id="6" name="图片4"/>
          <p:cNvPicPr>
            <a:picLocks noChangeAspect="1"/>
          </p:cNvPicPr>
          <p:nvPr/>
        </p:nvPicPr>
        <p:blipFill>
          <a:blip r:embed="rId4"/>
          <a:srcRect t="2185"/>
          <a:stretch>
            <a:fillRect/>
          </a:stretch>
        </p:blipFill>
        <p:spPr>
          <a:xfrm>
            <a:off x="239097" y="180375"/>
            <a:ext cx="11715115" cy="6463030"/>
          </a:xfrm>
          <a:prstGeom prst="rect">
            <a:avLst/>
          </a:prstGeom>
        </p:spPr>
      </p:pic>
      <p:pic>
        <p:nvPicPr>
          <p:cNvPr id="7" name="图片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0150" y="3332480"/>
            <a:ext cx="914400" cy="914400"/>
          </a:xfrm>
          <a:prstGeom prst="rect">
            <a:avLst/>
          </a:prstGeom>
        </p:spPr>
      </p:pic>
      <p:pic>
        <p:nvPicPr>
          <p:cNvPr id="8" name="图片6"/>
          <p:cNvPicPr>
            <a:picLocks noChangeAspect="1"/>
          </p:cNvPicPr>
          <p:nvPr/>
        </p:nvPicPr>
        <p:blipFill>
          <a:blip r:embed="rId6"/>
          <a:srcRect t="15765"/>
          <a:stretch>
            <a:fillRect/>
          </a:stretch>
        </p:blipFill>
        <p:spPr>
          <a:xfrm>
            <a:off x="8310610" y="1836353"/>
            <a:ext cx="3454575" cy="1943195"/>
          </a:xfrm>
          <a:prstGeom prst="rect">
            <a:avLst/>
          </a:prstGeom>
          <a:ln w="76200">
            <a:solidFill>
              <a:srgbClr val="E7E6E6">
                <a:alpha val="100000"/>
              </a:srgbClr>
            </a:solidFill>
            <a:prstDash val="solid"/>
          </a:ln>
        </p:spPr>
      </p:pic>
      <p:pic>
        <p:nvPicPr>
          <p:cNvPr id="9" name="图片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99145" y="4884420"/>
            <a:ext cx="914400" cy="914400"/>
          </a:xfrm>
          <a:prstGeom prst="rect">
            <a:avLst/>
          </a:prstGeom>
        </p:spPr>
      </p:pic>
      <p:pic>
        <p:nvPicPr>
          <p:cNvPr id="10" name="图片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02230" y="1194435"/>
            <a:ext cx="914400" cy="914400"/>
          </a:xfrm>
          <a:prstGeom prst="rect">
            <a:avLst/>
          </a:prstGeom>
        </p:spPr>
      </p:pic>
      <p:pic>
        <p:nvPicPr>
          <p:cNvPr id="11" name="图片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75804" y="4538177"/>
            <a:ext cx="2847975" cy="1903730"/>
          </a:xfrm>
          <a:prstGeom prst="rect">
            <a:avLst/>
          </a:prstGeom>
          <a:ln w="57150">
            <a:solidFill>
              <a:srgbClr val="E7E6E6">
                <a:alpha val="100000"/>
              </a:srgbClr>
            </a:solidFill>
            <a:prstDash val="solid"/>
          </a:ln>
        </p:spPr>
      </p:pic>
      <p:pic>
        <p:nvPicPr>
          <p:cNvPr id="12" name="图片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86352" y="2311260"/>
            <a:ext cx="3421370" cy="2281990"/>
          </a:xfrm>
          <a:prstGeom prst="rect">
            <a:avLst/>
          </a:prstGeom>
          <a:ln w="57150">
            <a:solidFill>
              <a:srgbClr val="FFFFFF">
                <a:alpha val="100000"/>
              </a:srgbClr>
            </a:solidFill>
            <a:prstDash val="solid"/>
          </a:ln>
        </p:spPr>
      </p:pic>
      <p:grpSp>
        <p:nvGrpSpPr>
          <p:cNvPr id="13" name="组合1"/>
          <p:cNvGrpSpPr/>
          <p:nvPr/>
        </p:nvGrpSpPr>
        <p:grpSpPr>
          <a:xfrm>
            <a:off x="2286742" y="2322938"/>
            <a:ext cx="1406005" cy="696554"/>
            <a:chOff x="0" y="0"/>
            <a:chExt cx="1406005" cy="696554"/>
          </a:xfrm>
        </p:grpSpPr>
        <p:sp>
          <p:nvSpPr>
            <p:cNvPr id="14" name="形状2"/>
            <p:cNvSpPr txBox="1"/>
            <p:nvPr/>
          </p:nvSpPr>
          <p:spPr>
            <a:xfrm>
              <a:off x="0" y="30146"/>
              <a:ext cx="1325586" cy="574848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5" name="文本1"/>
            <p:cNvSpPr txBox="1"/>
            <p:nvPr/>
          </p:nvSpPr>
          <p:spPr>
            <a:xfrm>
              <a:off x="80419" y="0"/>
              <a:ext cx="1325586" cy="696554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3200"/>
                </a:lnSpc>
              </a:pPr>
              <a:r>
                <a:rPr lang="zh-CN" altLang="en-US" sz="2700" b="1" i="0" dirty="0">
                  <a:solidFill>
                    <a:srgbClr val="000000">
                      <a:alpha val="100000"/>
                    </a:srgbClr>
                  </a:solidFill>
                  <a:latin typeface="楷体" panose="02010609060101010101" charset="-122"/>
                  <a:ea typeface="楷体" panose="02010609060101010101" charset="-122"/>
                </a:rPr>
                <a:t>葡萄沟</a:t>
              </a:r>
              <a:endParaRPr lang="zh-CN" altLang="en-US" sz="2700" b="1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16" name="组合2"/>
          <p:cNvGrpSpPr/>
          <p:nvPr/>
        </p:nvGrpSpPr>
        <p:grpSpPr>
          <a:xfrm>
            <a:off x="10051466" y="1906467"/>
            <a:ext cx="1677762" cy="772154"/>
            <a:chOff x="0" y="0"/>
            <a:chExt cx="1677762" cy="772154"/>
          </a:xfrm>
        </p:grpSpPr>
        <p:sp>
          <p:nvSpPr>
            <p:cNvPr id="17" name="形状3"/>
            <p:cNvSpPr txBox="1"/>
            <p:nvPr/>
          </p:nvSpPr>
          <p:spPr>
            <a:xfrm>
              <a:off x="0" y="514"/>
              <a:ext cx="1639757" cy="561451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18" name="文本2"/>
            <p:cNvSpPr txBox="1"/>
            <p:nvPr/>
          </p:nvSpPr>
          <p:spPr>
            <a:xfrm>
              <a:off x="38005" y="0"/>
              <a:ext cx="1639757" cy="772154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3100"/>
                </a:lnSpc>
              </a:pPr>
              <a:r>
                <a:rPr lang="zh-CN" altLang="en-US" sz="2600" b="1" i="0" dirty="0">
                  <a:solidFill>
                    <a:srgbClr val="000000">
                      <a:alpha val="100000"/>
                    </a:srgbClr>
                  </a:solidFill>
                  <a:latin typeface="楷体" panose="02010609060101010101" charset="-122"/>
                  <a:ea typeface="楷体" panose="02010609060101010101" charset="-122"/>
                </a:rPr>
                <a:t>黄山奇石</a:t>
              </a:r>
              <a:endParaRPr lang="zh-CN" altLang="en-US" sz="2600" b="1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grpSp>
        <p:nvGrpSpPr>
          <p:cNvPr id="19" name="组合3"/>
          <p:cNvGrpSpPr/>
          <p:nvPr/>
        </p:nvGrpSpPr>
        <p:grpSpPr>
          <a:xfrm>
            <a:off x="10533097" y="4498257"/>
            <a:ext cx="1553166" cy="925192"/>
            <a:chOff x="0" y="0"/>
            <a:chExt cx="1553166" cy="925192"/>
          </a:xfrm>
        </p:grpSpPr>
        <p:sp>
          <p:nvSpPr>
            <p:cNvPr id="20" name="形状4"/>
            <p:cNvSpPr txBox="1"/>
            <p:nvPr/>
          </p:nvSpPr>
          <p:spPr>
            <a:xfrm>
              <a:off x="0" y="59932"/>
              <a:ext cx="1409062" cy="482603"/>
            </a:xfrm>
            <a:prstGeom prst="rect">
              <a:avLst/>
            </a:prstGeom>
            <a:solidFill>
              <a:srgbClr val="FFFFFF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21" name="文本3"/>
            <p:cNvSpPr txBox="1"/>
            <p:nvPr/>
          </p:nvSpPr>
          <p:spPr>
            <a:xfrm>
              <a:off x="106004" y="0"/>
              <a:ext cx="1447162" cy="925192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3200"/>
                </a:lnSpc>
              </a:pPr>
              <a:r>
                <a:rPr lang="zh-CN" altLang="en-US" sz="2700" b="1" i="0" dirty="0">
                  <a:solidFill>
                    <a:srgbClr val="000000">
                      <a:alpha val="100000"/>
                    </a:srgbClr>
                  </a:solidFill>
                  <a:latin typeface="楷体" panose="02010609060101010101" charset="-122"/>
                  <a:ea typeface="楷体" panose="02010609060101010101" charset="-122"/>
                </a:rPr>
                <a:t>日月潭</a:t>
              </a:r>
              <a:endParaRPr lang="zh-CN" altLang="en-US" sz="2700" b="1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-499453" y="805301"/>
            <a:ext cx="3968750" cy="1706880"/>
          </a:xfrm>
          <a:prstGeom prst="rect">
            <a:avLst/>
          </a:prstGeom>
          <a:noFill/>
        </p:spPr>
        <p:txBody>
          <a:bodyPr anchor="t"/>
          <a:lstStyle/>
          <a:p>
            <a:pPr marL="0" algn="ctr">
              <a:lnSpc>
                <a:spcPts val="3300"/>
              </a:lnSpc>
            </a:pPr>
            <a:r>
              <a:rPr lang="zh-CN" altLang="en-US" sz="2800" b="1" i="0" dirty="0">
                <a:solidFill>
                  <a:srgbClr val="012D86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  </a:t>
            </a:r>
            <a:r>
              <a:rPr lang="zh-CN" altLang="en-US" sz="2800" b="0" i="0" dirty="0">
                <a:solidFill>
                  <a:srgbClr val="001E98">
                    <a:alpha val="100000"/>
                  </a:srgbClr>
                </a:solidFill>
                <a:latin typeface="汉仪颜楷简"/>
                <a:ea typeface="汉仪颜楷简"/>
              </a:rPr>
              <a:t>第一站</a:t>
            </a:r>
            <a:endParaRPr lang="zh-CN" altLang="en-US" sz="2800" b="0" i="0" dirty="0">
              <a:solidFill>
                <a:srgbClr val="001E98">
                  <a:alpha val="100000"/>
                </a:srgbClr>
              </a:solidFill>
              <a:latin typeface="汉仪颜楷简"/>
              <a:ea typeface="汉仪颜楷简"/>
            </a:endParaRPr>
          </a:p>
          <a:p>
            <a:pPr marL="0" algn="ctr">
              <a:lnSpc>
                <a:spcPts val="3300"/>
              </a:lnSpc>
            </a:pPr>
            <a:r>
              <a:rPr lang="zh-CN" altLang="en-US" sz="2800" b="1" i="0" dirty="0">
                <a:solidFill>
                  <a:srgbClr val="001E98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 富饶的西沙群岛</a:t>
            </a:r>
            <a:endParaRPr lang="zh-CN" altLang="en-US" sz="2800" b="1" i="0" dirty="0">
              <a:solidFill>
                <a:srgbClr val="001E98">
                  <a:alpha val="100000"/>
                </a:srgb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3" name="组合1"/>
          <p:cNvGrpSpPr/>
          <p:nvPr/>
        </p:nvGrpSpPr>
        <p:grpSpPr>
          <a:xfrm>
            <a:off x="365386" y="1888134"/>
            <a:ext cx="10180756" cy="3993121"/>
            <a:chOff x="0" y="0"/>
            <a:chExt cx="10180756" cy="3993121"/>
          </a:xfrm>
        </p:grpSpPr>
        <p:sp>
          <p:nvSpPr>
            <p:cNvPr id="4" name="形状4"/>
            <p:cNvSpPr txBox="1"/>
            <p:nvPr/>
          </p:nvSpPr>
          <p:spPr>
            <a:xfrm rot="1602000">
              <a:off x="0" y="45961"/>
              <a:ext cx="10161905" cy="3947160"/>
            </a:xfrm>
            <a:custGeom>
              <a:avLst/>
              <a:gdLst>
                <a:gd name="connsiteX0" fmla="*/ 252308 w 10161905"/>
                <a:gd name="connsiteY0" fmla="*/ 3947160 h 3947160"/>
                <a:gd name="connsiteX1" fmla="*/ 207921 w 10161905"/>
                <a:gd name="connsiteY1" fmla="*/ 3841623 h 3947160"/>
                <a:gd name="connsiteX2" fmla="*/ -14630 w 10161905"/>
                <a:gd name="connsiteY2" fmla="*/ 3313395 h 3947160"/>
                <a:gd name="connsiteX3" fmla="*/ 27965 w 10161905"/>
                <a:gd name="connsiteY3" fmla="*/ 3322739 h 3947160"/>
                <a:gd name="connsiteX4" fmla="*/ 68151 w 10161905"/>
                <a:gd name="connsiteY4" fmla="*/ 2733494 h 3947160"/>
                <a:gd name="connsiteX5" fmla="*/ 406470 w 10161905"/>
                <a:gd name="connsiteY5" fmla="*/ 2225602 h 3947160"/>
                <a:gd name="connsiteX6" fmla="*/ 879148 w 10161905"/>
                <a:gd name="connsiteY6" fmla="*/ 1971656 h 3947160"/>
                <a:gd name="connsiteX7" fmla="*/ 1455601 w 10161905"/>
                <a:gd name="connsiteY7" fmla="*/ 1916144 h 3947160"/>
                <a:gd name="connsiteX8" fmla="*/ 1991258 w 10161905"/>
                <a:gd name="connsiteY8" fmla="*/ 2079393 h 3947160"/>
                <a:gd name="connsiteX9" fmla="*/ 2329577 w 10161905"/>
                <a:gd name="connsiteY9" fmla="*/ 2390499 h 3947160"/>
                <a:gd name="connsiteX10" fmla="*/ 2559910 w 10161905"/>
                <a:gd name="connsiteY10" fmla="*/ 2752182 h 3947160"/>
                <a:gd name="connsiteX11" fmla="*/ 2693680 w 10161905"/>
                <a:gd name="connsiteY11" fmla="*/ 3135306 h 3947160"/>
                <a:gd name="connsiteX12" fmla="*/ 3059582 w 10161905"/>
                <a:gd name="connsiteY12" fmla="*/ 3623405 h 3947160"/>
                <a:gd name="connsiteX13" fmla="*/ 3583248 w 10161905"/>
                <a:gd name="connsiteY13" fmla="*/ 3824583 h 3947160"/>
                <a:gd name="connsiteX14" fmla="*/ 4026541 w 10161905"/>
                <a:gd name="connsiteY14" fmla="*/ 3830631 h 3947160"/>
                <a:gd name="connsiteX15" fmla="*/ 4549607 w 10161905"/>
                <a:gd name="connsiteY15" fmla="*/ 3715750 h 3947160"/>
                <a:gd name="connsiteX16" fmla="*/ 4869323 w 10161905"/>
                <a:gd name="connsiteY16" fmla="*/ 3443116 h 3947160"/>
                <a:gd name="connsiteX17" fmla="*/ 5073872 w 10161905"/>
                <a:gd name="connsiteY17" fmla="*/ 3141345 h 3947160"/>
                <a:gd name="connsiteX18" fmla="*/ 5116459 w 10161905"/>
                <a:gd name="connsiteY18" fmla="*/ 2929728 h 3947160"/>
                <a:gd name="connsiteX19" fmla="*/ 5172847 w 10161905"/>
                <a:gd name="connsiteY19" fmla="*/ 2571893 h 3947160"/>
                <a:gd name="connsiteX20" fmla="*/ 5156644 w 10161905"/>
                <a:gd name="connsiteY20" fmla="*/ 2307507 h 3947160"/>
                <a:gd name="connsiteX21" fmla="*/ 5081064 w 10161905"/>
                <a:gd name="connsiteY21" fmla="*/ 2005184 h 3947160"/>
                <a:gd name="connsiteX22" fmla="*/ 5043278 w 10161905"/>
                <a:gd name="connsiteY22" fmla="*/ 1598981 h 3947160"/>
                <a:gd name="connsiteX23" fmla="*/ 5136251 w 10161905"/>
                <a:gd name="connsiteY23" fmla="*/ 1302715 h 3947160"/>
                <a:gd name="connsiteX24" fmla="*/ 5344401 w 10161905"/>
                <a:gd name="connsiteY24" fmla="*/ 995448 h 3947160"/>
                <a:gd name="connsiteX25" fmla="*/ 5759491 w 10161905"/>
                <a:gd name="connsiteY25" fmla="*/ 691477 h 3947160"/>
                <a:gd name="connsiteX26" fmla="*/ 6345545 w 10161905"/>
                <a:gd name="connsiteY26" fmla="*/ 556260 h 3947160"/>
                <a:gd name="connsiteX27" fmla="*/ 6792430 w 10161905"/>
                <a:gd name="connsiteY27" fmla="*/ 643109 h 3947160"/>
                <a:gd name="connsiteX28" fmla="*/ 7118147 w 10161905"/>
                <a:gd name="connsiteY28" fmla="*/ 820655 h 3947160"/>
                <a:gd name="connsiteX29" fmla="*/ 7393476 w 10161905"/>
                <a:gd name="connsiteY29" fmla="*/ 1082297 h 3947160"/>
                <a:gd name="connsiteX30" fmla="*/ 7635812 w 10161905"/>
                <a:gd name="connsiteY30" fmla="*/ 1502788 h 3947160"/>
                <a:gd name="connsiteX31" fmla="*/ 7767180 w 10161905"/>
                <a:gd name="connsiteY31" fmla="*/ 1899647 h 3947160"/>
                <a:gd name="connsiteX32" fmla="*/ 8086896 w 10161905"/>
                <a:gd name="connsiteY32" fmla="*/ 2164585 h 3947160"/>
                <a:gd name="connsiteX33" fmla="*/ 8812711 w 10161905"/>
                <a:gd name="connsiteY33" fmla="*/ 2455364 h 3947160"/>
                <a:gd name="connsiteX34" fmla="*/ 9518733 w 10161905"/>
                <a:gd name="connsiteY34" fmla="*/ 2283314 h 3947160"/>
                <a:gd name="connsiteX35" fmla="*/ 9996211 w 10161905"/>
                <a:gd name="connsiteY35" fmla="*/ 1824895 h 3947160"/>
                <a:gd name="connsiteX36" fmla="*/ 10167766 w 10161905"/>
                <a:gd name="connsiteY36" fmla="*/ 1339539 h 3947160"/>
                <a:gd name="connsiteX37" fmla="*/ 10161765 w 10161905"/>
                <a:gd name="connsiteY37" fmla="*/ 898703 h 3947160"/>
                <a:gd name="connsiteX38" fmla="*/ 10058590 w 10161905"/>
                <a:gd name="connsiteY38" fmla="*/ 663445 h 3947160"/>
                <a:gd name="connsiteX39" fmla="*/ 9858242 w 10161905"/>
                <a:gd name="connsiteY39" fmla="*/ 300114 h 3947160"/>
                <a:gd name="connsiteX40" fmla="*/ 9526524 w 10161905"/>
                <a:gd name="connsiteY40" fmla="*/ 72552 h 3947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10161906" h="3947160" fill="none">
                  <a:moveTo>
                    <a:pt x="252308" y="3947160"/>
                  </a:moveTo>
                  <a:cubicBezTo>
                    <a:pt x="207921" y="3841623"/>
                    <a:pt x="74152" y="3524469"/>
                    <a:pt x="29766" y="3418932"/>
                  </a:cubicBezTo>
                  <a:cubicBezTo>
                    <a:pt x="-14630" y="3313395"/>
                    <a:pt x="31566" y="3515125"/>
                    <a:pt x="29766" y="3418932"/>
                  </a:cubicBezTo>
                  <a:cubicBezTo>
                    <a:pt x="27965" y="3322739"/>
                    <a:pt x="-29023" y="3141345"/>
                    <a:pt x="19564" y="2937424"/>
                  </a:cubicBezTo>
                  <a:cubicBezTo>
                    <a:pt x="68151" y="2733494"/>
                    <a:pt x="138932" y="2574093"/>
                    <a:pt x="272701" y="2399843"/>
                  </a:cubicBezTo>
                  <a:cubicBezTo>
                    <a:pt x="406470" y="2225602"/>
                    <a:pt x="495243" y="2160746"/>
                    <a:pt x="687191" y="2066201"/>
                  </a:cubicBezTo>
                  <a:cubicBezTo>
                    <a:pt x="879148" y="1971656"/>
                    <a:pt x="1010507" y="1938128"/>
                    <a:pt x="1233059" y="1927136"/>
                  </a:cubicBezTo>
                  <a:cubicBezTo>
                    <a:pt x="1455601" y="1916144"/>
                    <a:pt x="1607363" y="1941976"/>
                    <a:pt x="1799311" y="2010680"/>
                  </a:cubicBezTo>
                  <a:cubicBezTo>
                    <a:pt x="1991258" y="2079393"/>
                    <a:pt x="2058438" y="2149745"/>
                    <a:pt x="2194008" y="2270122"/>
                  </a:cubicBezTo>
                  <a:cubicBezTo>
                    <a:pt x="2329577" y="2390499"/>
                    <a:pt x="2394356" y="2474052"/>
                    <a:pt x="2477138" y="2613117"/>
                  </a:cubicBezTo>
                  <a:cubicBezTo>
                    <a:pt x="2559910" y="2752182"/>
                    <a:pt x="2523325" y="2794511"/>
                    <a:pt x="2608497" y="2964904"/>
                  </a:cubicBezTo>
                  <a:cubicBezTo>
                    <a:pt x="2693680" y="3135306"/>
                    <a:pt x="2744067" y="3307899"/>
                    <a:pt x="2901829" y="3465652"/>
                  </a:cubicBezTo>
                  <a:cubicBezTo>
                    <a:pt x="3059582" y="3623405"/>
                    <a:pt x="3211344" y="3680574"/>
                    <a:pt x="3397301" y="3752574"/>
                  </a:cubicBezTo>
                  <a:cubicBezTo>
                    <a:pt x="3583248" y="3824583"/>
                    <a:pt x="3637836" y="3822935"/>
                    <a:pt x="3832184" y="3826783"/>
                  </a:cubicBezTo>
                  <a:cubicBezTo>
                    <a:pt x="4026541" y="3830631"/>
                    <a:pt x="4186095" y="3826783"/>
                    <a:pt x="4367851" y="3771262"/>
                  </a:cubicBezTo>
                  <a:cubicBezTo>
                    <a:pt x="4549607" y="3715750"/>
                    <a:pt x="4614986" y="3654190"/>
                    <a:pt x="4742155" y="3548653"/>
                  </a:cubicBezTo>
                  <a:cubicBezTo>
                    <a:pt x="4869323" y="3443116"/>
                    <a:pt x="4935903" y="3344723"/>
                    <a:pt x="5004883" y="3243034"/>
                  </a:cubicBezTo>
                  <a:cubicBezTo>
                    <a:pt x="5073872" y="3141345"/>
                    <a:pt x="5055270" y="3148498"/>
                    <a:pt x="5085864" y="3039113"/>
                  </a:cubicBezTo>
                  <a:cubicBezTo>
                    <a:pt x="5116459" y="2929728"/>
                    <a:pt x="5140452" y="2820343"/>
                    <a:pt x="5156644" y="2696118"/>
                  </a:cubicBezTo>
                  <a:cubicBezTo>
                    <a:pt x="5172847" y="2571893"/>
                    <a:pt x="5177047" y="2529564"/>
                    <a:pt x="5166846" y="2418531"/>
                  </a:cubicBezTo>
                  <a:cubicBezTo>
                    <a:pt x="5156644" y="2307507"/>
                    <a:pt x="5130251" y="2275618"/>
                    <a:pt x="5105657" y="2140401"/>
                  </a:cubicBezTo>
                  <a:cubicBezTo>
                    <a:pt x="5081064" y="2005184"/>
                    <a:pt x="5046878" y="1884807"/>
                    <a:pt x="5045078" y="1741894"/>
                  </a:cubicBezTo>
                  <a:cubicBezTo>
                    <a:pt x="5043278" y="1598981"/>
                    <a:pt x="5055870" y="1551165"/>
                    <a:pt x="5096066" y="1426940"/>
                  </a:cubicBezTo>
                  <a:cubicBezTo>
                    <a:pt x="5136251" y="1302715"/>
                    <a:pt x="5150053" y="1247194"/>
                    <a:pt x="5247227" y="1121321"/>
                  </a:cubicBezTo>
                  <a:cubicBezTo>
                    <a:pt x="5344401" y="995448"/>
                    <a:pt x="5403190" y="902551"/>
                    <a:pt x="5581336" y="797014"/>
                  </a:cubicBezTo>
                  <a:cubicBezTo>
                    <a:pt x="5759491" y="691477"/>
                    <a:pt x="5929246" y="629917"/>
                    <a:pt x="6137396" y="593093"/>
                  </a:cubicBezTo>
                  <a:cubicBezTo>
                    <a:pt x="6345545" y="556260"/>
                    <a:pt x="6452921" y="580444"/>
                    <a:pt x="6622675" y="611781"/>
                  </a:cubicBezTo>
                  <a:cubicBezTo>
                    <a:pt x="6792430" y="643109"/>
                    <a:pt x="6855409" y="679942"/>
                    <a:pt x="6986778" y="750294"/>
                  </a:cubicBezTo>
                  <a:cubicBezTo>
                    <a:pt x="7118147" y="820655"/>
                    <a:pt x="7166734" y="844839"/>
                    <a:pt x="7280100" y="963568"/>
                  </a:cubicBezTo>
                  <a:cubicBezTo>
                    <a:pt x="7393476" y="1082297"/>
                    <a:pt x="7470257" y="1183986"/>
                    <a:pt x="7553030" y="1343387"/>
                  </a:cubicBezTo>
                  <a:cubicBezTo>
                    <a:pt x="7635812" y="1502788"/>
                    <a:pt x="7622019" y="1621517"/>
                    <a:pt x="7694600" y="1760582"/>
                  </a:cubicBezTo>
                  <a:cubicBezTo>
                    <a:pt x="7767180" y="1899647"/>
                    <a:pt x="7747387" y="1912839"/>
                    <a:pt x="7917142" y="2038712"/>
                  </a:cubicBezTo>
                  <a:cubicBezTo>
                    <a:pt x="8086896" y="2164585"/>
                    <a:pt x="8275253" y="2325643"/>
                    <a:pt x="8543982" y="2390499"/>
                  </a:cubicBezTo>
                  <a:cubicBezTo>
                    <a:pt x="8812711" y="2455364"/>
                    <a:pt x="9005259" y="2442724"/>
                    <a:pt x="9261996" y="2363019"/>
                  </a:cubicBezTo>
                  <a:cubicBezTo>
                    <a:pt x="9518733" y="2283314"/>
                    <a:pt x="9660293" y="2159089"/>
                    <a:pt x="9828247" y="1991992"/>
                  </a:cubicBezTo>
                  <a:cubicBezTo>
                    <a:pt x="9996211" y="1824895"/>
                    <a:pt x="10034597" y="1717710"/>
                    <a:pt x="10101177" y="1528629"/>
                  </a:cubicBezTo>
                  <a:cubicBezTo>
                    <a:pt x="10167766" y="1339539"/>
                    <a:pt x="10161765" y="1195530"/>
                    <a:pt x="10161765" y="1047112"/>
                  </a:cubicBezTo>
                  <a:cubicBezTo>
                    <a:pt x="10161765" y="898703"/>
                    <a:pt x="10143773" y="911895"/>
                    <a:pt x="10101177" y="787670"/>
                  </a:cubicBezTo>
                  <a:cubicBezTo>
                    <a:pt x="10058590" y="663445"/>
                    <a:pt x="10040598" y="551869"/>
                    <a:pt x="9949415" y="425996"/>
                  </a:cubicBezTo>
                  <a:cubicBezTo>
                    <a:pt x="9858242" y="300114"/>
                    <a:pt x="9765268" y="242954"/>
                    <a:pt x="9645901" y="157753"/>
                  </a:cubicBezTo>
                  <a:cubicBezTo>
                    <a:pt x="9526524" y="72552"/>
                    <a:pt x="9405356" y="26384"/>
                    <a:pt x="9352569" y="0"/>
                  </a:cubicBezTo>
                </a:path>
              </a:pathLst>
            </a:custGeom>
            <a:solidFill>
              <a:srgbClr val="FFFFFF">
                <a:alpha val="0"/>
              </a:srgbClr>
            </a:solidFill>
            <a:ln w="38100">
              <a:solidFill>
                <a:srgbClr val="002060">
                  <a:alpha val="100000"/>
                </a:srgbClr>
              </a:solidFill>
              <a:prstDash val="sysDash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文本7"/>
            <p:cNvSpPr txBox="1"/>
            <p:nvPr/>
          </p:nvSpPr>
          <p:spPr>
            <a:xfrm rot="1602000">
              <a:off x="18851" y="0"/>
              <a:ext cx="10161905" cy="3947160"/>
            </a:xfrm>
            <a:prstGeom prst="rect">
              <a:avLst/>
            </a:prstGeom>
            <a:noFill/>
          </p:spPr>
          <p:txBody>
            <a:bodyPr anchor="ctr"/>
            <a:lstStyle/>
            <a:p>
              <a:pPr marL="0" algn="ctr">
                <a:lnSpc>
                  <a:spcPts val="2400"/>
                </a:lnSpc>
              </a:pPr>
              <a:r>
                <a:rPr lang="zh-CN" altLang="en-US" sz="2000" b="1" i="0" dirty="0">
                  <a:solidFill>
                    <a:srgbClr val="012D86">
                      <a:alpha val="100000"/>
                    </a:srgbClr>
                  </a:solidFill>
                  <a:latin typeface="楷体" panose="02010609060101010101" charset="-122"/>
                  <a:ea typeface="楷体" panose="02010609060101010101" charset="-122"/>
                </a:rPr>
                <a:t> </a:t>
              </a:r>
              <a:endParaRPr lang="zh-CN" altLang="en-US" sz="2000" b="1" i="0" dirty="0">
                <a:solidFill>
                  <a:srgbClr val="012D86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endParaRPr>
            </a:p>
          </p:txBody>
        </p:sp>
      </p:grpSp>
      <p:sp>
        <p:nvSpPr>
          <p:cNvPr id="6" name="形状1"/>
          <p:cNvSpPr txBox="1"/>
          <p:nvPr/>
        </p:nvSpPr>
        <p:spPr>
          <a:xfrm>
            <a:off x="2960599" y="2742667"/>
            <a:ext cx="2293620" cy="2293620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12700">
            <a:solidFill>
              <a:srgbClr val="2D54A0">
                <a:alpha val="10000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7" name="形状2"/>
          <p:cNvSpPr txBox="1"/>
          <p:nvPr/>
        </p:nvSpPr>
        <p:spPr>
          <a:xfrm>
            <a:off x="5471189" y="3124933"/>
            <a:ext cx="2293620" cy="2293620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12700">
            <a:solidFill>
              <a:srgbClr val="2D54A0">
                <a:alpha val="10000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8" name="文本2"/>
          <p:cNvSpPr txBox="1"/>
          <p:nvPr/>
        </p:nvSpPr>
        <p:spPr>
          <a:xfrm>
            <a:off x="4827032" y="1929022"/>
            <a:ext cx="3581400" cy="1706880"/>
          </a:xfrm>
          <a:prstGeom prst="rect">
            <a:avLst/>
          </a:prstGeom>
          <a:noFill/>
        </p:spPr>
        <p:txBody>
          <a:bodyPr anchor="t"/>
          <a:lstStyle/>
          <a:p>
            <a:pPr marL="0" algn="ctr">
              <a:lnSpc>
                <a:spcPts val="3300"/>
              </a:lnSpc>
            </a:pPr>
            <a:r>
              <a:rPr lang="zh-CN" altLang="en-US" sz="2800" b="0" i="0" dirty="0">
                <a:solidFill>
                  <a:srgbClr val="396B19">
                    <a:alpha val="100000"/>
                  </a:srgbClr>
                </a:solidFill>
                <a:latin typeface="汉仪颜楷简"/>
                <a:ea typeface="汉仪颜楷简"/>
              </a:rPr>
              <a:t>第三站</a:t>
            </a:r>
            <a:endParaRPr lang="zh-CN" altLang="en-US" sz="2800" b="0" i="0" dirty="0">
              <a:solidFill>
                <a:srgbClr val="396B19">
                  <a:alpha val="100000"/>
                </a:srgbClr>
              </a:solidFill>
              <a:latin typeface="汉仪颜楷简"/>
              <a:ea typeface="汉仪颜楷简"/>
            </a:endParaRPr>
          </a:p>
          <a:p>
            <a:pPr marL="0" algn="ctr">
              <a:lnSpc>
                <a:spcPts val="3300"/>
              </a:lnSpc>
            </a:pPr>
            <a:r>
              <a:rPr lang="zh-CN" altLang="en-US" sz="2800" b="1" i="0" dirty="0">
                <a:solidFill>
                  <a:srgbClr val="396B19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美丽的小兴安岭</a:t>
            </a:r>
            <a:endParaRPr lang="zh-CN" altLang="en-US" sz="2800" b="1" i="0" dirty="0">
              <a:solidFill>
                <a:srgbClr val="396B19">
                  <a:alpha val="100000"/>
                </a:srgb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" name="文本3"/>
          <p:cNvSpPr txBox="1"/>
          <p:nvPr/>
        </p:nvSpPr>
        <p:spPr>
          <a:xfrm>
            <a:off x="2533307" y="1697850"/>
            <a:ext cx="3148330" cy="1142365"/>
          </a:xfrm>
          <a:prstGeom prst="rect">
            <a:avLst/>
          </a:prstGeom>
          <a:noFill/>
        </p:spPr>
        <p:txBody>
          <a:bodyPr anchor="t"/>
          <a:lstStyle/>
          <a:p>
            <a:pPr marL="0" algn="ctr">
              <a:lnSpc>
                <a:spcPts val="3300"/>
              </a:lnSpc>
            </a:pPr>
            <a:r>
              <a:rPr lang="zh-CN" altLang="en-US" sz="2800" b="0" i="0" dirty="0">
                <a:solidFill>
                  <a:srgbClr val="9D463F">
                    <a:alpha val="100000"/>
                  </a:srgbClr>
                </a:solidFill>
                <a:latin typeface="汉仪颜楷简"/>
                <a:ea typeface="汉仪颜楷简"/>
              </a:rPr>
              <a:t>第二站</a:t>
            </a:r>
            <a:endParaRPr lang="zh-CN" altLang="en-US" sz="2800" b="0" i="0" dirty="0">
              <a:solidFill>
                <a:srgbClr val="9D463F">
                  <a:alpha val="100000"/>
                </a:srgbClr>
              </a:solidFill>
              <a:latin typeface="汉仪颜楷简"/>
              <a:ea typeface="汉仪颜楷简"/>
            </a:endParaRPr>
          </a:p>
          <a:p>
            <a:pPr marL="0" algn="ctr">
              <a:lnSpc>
                <a:spcPts val="3300"/>
              </a:lnSpc>
            </a:pPr>
            <a:r>
              <a:rPr lang="zh-CN" altLang="en-US" sz="2800" b="1" i="0" dirty="0">
                <a:solidFill>
                  <a:srgbClr val="9D463F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海滨小城</a:t>
            </a:r>
            <a:endParaRPr lang="zh-CN" altLang="en-US" sz="2800" b="1" i="0" dirty="0">
              <a:solidFill>
                <a:srgbClr val="9D463F">
                  <a:alpha val="100000"/>
                </a:srgb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0" name="形状3"/>
          <p:cNvSpPr txBox="1"/>
          <p:nvPr/>
        </p:nvSpPr>
        <p:spPr>
          <a:xfrm>
            <a:off x="8057721" y="3642512"/>
            <a:ext cx="2293620" cy="2293620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12700">
            <a:solidFill>
              <a:srgbClr val="2D54A0">
                <a:alpha val="10000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1" name="文本4"/>
          <p:cNvSpPr txBox="1"/>
          <p:nvPr/>
        </p:nvSpPr>
        <p:spPr>
          <a:xfrm>
            <a:off x="7659302" y="2736628"/>
            <a:ext cx="3090926" cy="1044181"/>
          </a:xfrm>
          <a:prstGeom prst="rect">
            <a:avLst/>
          </a:prstGeom>
          <a:noFill/>
        </p:spPr>
        <p:txBody>
          <a:bodyPr anchor="t"/>
          <a:lstStyle/>
          <a:p>
            <a:pPr marL="0" algn="ctr">
              <a:lnSpc>
                <a:spcPts val="3300"/>
              </a:lnSpc>
            </a:pPr>
            <a:r>
              <a:rPr lang="zh-CN" altLang="en-US" sz="2800" b="0" i="0" dirty="0">
                <a:solidFill>
                  <a:srgbClr val="0B295B">
                    <a:alpha val="100000"/>
                  </a:srgbClr>
                </a:solidFill>
                <a:latin typeface="汉仪颜楷简"/>
                <a:ea typeface="汉仪颜楷简"/>
              </a:rPr>
              <a:t>第四站</a:t>
            </a:r>
            <a:endParaRPr lang="zh-CN" altLang="en-US" sz="2800" b="0" i="0" dirty="0">
              <a:solidFill>
                <a:srgbClr val="0B295B">
                  <a:alpha val="100000"/>
                </a:srgbClr>
              </a:solidFill>
              <a:latin typeface="汉仪颜楷简"/>
              <a:ea typeface="汉仪颜楷简"/>
            </a:endParaRPr>
          </a:p>
          <a:p>
            <a:pPr marL="0" algn="ctr">
              <a:lnSpc>
                <a:spcPts val="3300"/>
              </a:lnSpc>
            </a:pPr>
            <a:r>
              <a:rPr lang="zh-CN" altLang="en-US" sz="2800" b="1" i="0" dirty="0">
                <a:solidFill>
                  <a:srgbClr val="0B295B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香港，璀璨的明珠</a:t>
            </a:r>
            <a:endParaRPr lang="zh-CN" altLang="en-US" sz="2800" b="1" i="0" dirty="0">
              <a:solidFill>
                <a:srgbClr val="0B295B">
                  <a:alpha val="100000"/>
                </a:srgb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2" name="图片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652" y="2125494"/>
            <a:ext cx="2293153" cy="2293153"/>
          </a:xfrm>
          <a:prstGeom prst="rect">
            <a:avLst/>
          </a:prstGeom>
        </p:spPr>
      </p:pic>
      <p:pic>
        <p:nvPicPr>
          <p:cNvPr id="13" name="图片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25802" y="-101032"/>
            <a:ext cx="5007178" cy="6745024"/>
          </a:xfrm>
          <a:prstGeom prst="rect">
            <a:avLst/>
          </a:prstGeom>
        </p:spPr>
      </p:pic>
      <p:sp>
        <p:nvSpPr>
          <p:cNvPr id="14" name="文本5"/>
          <p:cNvSpPr txBox="1"/>
          <p:nvPr/>
        </p:nvSpPr>
        <p:spPr>
          <a:xfrm>
            <a:off x="3793255" y="86163"/>
            <a:ext cx="8509635" cy="1612268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8800"/>
              </a:lnSpc>
            </a:pPr>
            <a:r>
              <a:rPr lang="zh-CN" altLang="en-US" sz="7400" b="0" i="0" dirty="0">
                <a:ln w="76200">
                  <a:solidFill>
                    <a:srgbClr val="FFFFFF">
                      <a:alpha val="100000"/>
                    </a:srgbClr>
                  </a:solidFill>
                </a:ln>
                <a:solidFill>
                  <a:srgbClr val="FFFFFF">
                    <a:alpha val="100000"/>
                  </a:srgbClr>
                </a:solidFill>
                <a:effectLst/>
                <a:latin typeface="思源宋体 CN Heavy"/>
                <a:ea typeface="思源宋体 CN Heavy"/>
              </a:rPr>
              <a:t>锦绣河山推荐员</a:t>
            </a:r>
            <a:endParaRPr lang="zh-CN" altLang="en-US" sz="7400" b="0" i="0" dirty="0">
              <a:ln w="76200">
                <a:solidFill>
                  <a:srgbClr val="FFFFFF">
                    <a:alpha val="100000"/>
                  </a:srgbClr>
                </a:solidFill>
              </a:ln>
              <a:solidFill>
                <a:srgbClr val="FFFFFF">
                  <a:alpha val="100000"/>
                </a:srgbClr>
              </a:solidFill>
              <a:effectLst/>
              <a:latin typeface="思源宋体 CN Heavy"/>
              <a:ea typeface="思源宋体 CN Heavy"/>
            </a:endParaRPr>
          </a:p>
        </p:txBody>
      </p:sp>
      <p:sp>
        <p:nvSpPr>
          <p:cNvPr id="15" name="文本6"/>
          <p:cNvSpPr txBox="1"/>
          <p:nvPr/>
        </p:nvSpPr>
        <p:spPr>
          <a:xfrm>
            <a:off x="3792884" y="-314"/>
            <a:ext cx="8319097" cy="1313993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8800"/>
              </a:lnSpc>
            </a:pPr>
            <a:r>
              <a:rPr lang="zh-CN" altLang="en-US" sz="7400" b="0" i="0" dirty="0">
                <a:solidFill>
                  <a:srgbClr val="C00000">
                    <a:alpha val="100000"/>
                  </a:srgbClr>
                </a:solidFill>
                <a:latin typeface="思源宋体 CN Heavy"/>
                <a:ea typeface="思源宋体 CN Heavy"/>
              </a:rPr>
              <a:t>锦绣河山推荐官</a:t>
            </a:r>
            <a:endParaRPr lang="zh-CN" altLang="en-US" sz="7400" b="0" i="0" dirty="0">
              <a:solidFill>
                <a:srgbClr val="C00000">
                  <a:alpha val="100000"/>
                </a:srgbClr>
              </a:solidFill>
              <a:latin typeface="思源宋体 CN Heavy"/>
              <a:ea typeface="思源宋体 CN Heav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rcRect b="8013"/>
          <a:stretch>
            <a:fillRect/>
          </a:stretch>
        </p:blipFill>
        <p:spPr>
          <a:xfrm>
            <a:off x="-479441" y="391"/>
            <a:ext cx="12671441" cy="6963375"/>
          </a:xfrm>
          <a:prstGeom prst="rect">
            <a:avLst/>
          </a:prstGeom>
        </p:spPr>
      </p:pic>
      <p:sp>
        <p:nvSpPr>
          <p:cNvPr id="3" name="形状1"/>
          <p:cNvSpPr txBox="1"/>
          <p:nvPr/>
        </p:nvSpPr>
        <p:spPr>
          <a:xfrm>
            <a:off x="194701" y="2737809"/>
            <a:ext cx="11437163" cy="3135011"/>
          </a:xfrm>
          <a:custGeom>
            <a:avLst/>
            <a:gdLst>
              <a:gd name="connsiteX0" fmla="*/ 522502 w 11437163"/>
              <a:gd name="connsiteY0" fmla="*/ 0 h 3135011"/>
              <a:gd name="connsiteX1" fmla="*/ 10914661 w 11437163"/>
              <a:gd name="connsiteY1" fmla="*/ 0 h 3135011"/>
              <a:gd name="connsiteX2" fmla="*/ 11203229 w 11437163"/>
              <a:gd name="connsiteY2" fmla="*/ 0 h 3135011"/>
              <a:gd name="connsiteX3" fmla="*/ 11437162 w 11437163"/>
              <a:gd name="connsiteY3" fmla="*/ 2612509 h 3135011"/>
              <a:gd name="connsiteX4" fmla="*/ 11437161 w 11437163"/>
              <a:gd name="connsiteY4" fmla="*/ 2901079 h 3135011"/>
              <a:gd name="connsiteX5" fmla="*/ 522502 w 11437163"/>
              <a:gd name="connsiteY5" fmla="*/ 3135011 h 3135011"/>
              <a:gd name="connsiteX6" fmla="*/ 233932 w 11437163"/>
              <a:gd name="connsiteY6" fmla="*/ 3135011 h 3135011"/>
              <a:gd name="connsiteX7" fmla="*/ 0 w 11437163"/>
              <a:gd name="connsiteY7" fmla="*/ 522502 h 3135011"/>
              <a:gd name="connsiteX8" fmla="*/ 0 w 11437163"/>
              <a:gd name="connsiteY8" fmla="*/ 233932 h 3135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37162" h="3135011">
                <a:moveTo>
                  <a:pt x="522502" y="0"/>
                </a:moveTo>
                <a:lnTo>
                  <a:pt x="10914661" y="0"/>
                </a:lnTo>
                <a:cubicBezTo>
                  <a:pt x="11203229" y="0"/>
                  <a:pt x="11437161" y="233932"/>
                  <a:pt x="11437162" y="522502"/>
                </a:cubicBezTo>
                <a:lnTo>
                  <a:pt x="11437162" y="2612509"/>
                </a:lnTo>
                <a:cubicBezTo>
                  <a:pt x="11437161" y="2901079"/>
                  <a:pt x="11203229" y="3135011"/>
                  <a:pt x="10914661" y="3135011"/>
                </a:cubicBezTo>
                <a:lnTo>
                  <a:pt x="522502" y="3135011"/>
                </a:lnTo>
                <a:cubicBezTo>
                  <a:pt x="233932" y="3135011"/>
                  <a:pt x="0" y="2901079"/>
                  <a:pt x="0" y="2612509"/>
                </a:cubicBezTo>
                <a:lnTo>
                  <a:pt x="0" y="522502"/>
                </a:lnTo>
                <a:cubicBezTo>
                  <a:pt x="0" y="233932"/>
                  <a:pt x="233932" y="0"/>
                  <a:pt x="522502" y="0"/>
                </a:cubicBezTo>
                <a:close/>
              </a:path>
            </a:pathLst>
          </a:custGeom>
          <a:solidFill>
            <a:srgbClr val="C2FFDB">
              <a:alpha val="69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4" name="文本1"/>
          <p:cNvSpPr txBox="1"/>
          <p:nvPr/>
        </p:nvSpPr>
        <p:spPr>
          <a:xfrm>
            <a:off x="272691" y="2985735"/>
            <a:ext cx="11647227" cy="2639466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4800"/>
              </a:lnSpc>
            </a:pPr>
            <a:r>
              <a:rPr lang="zh-CN" altLang="en-US" sz="4000" b="1" i="0" dirty="0">
                <a:solidFill>
                  <a:srgbClr val="E64545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大家好!</a:t>
            </a:r>
            <a:endParaRPr lang="zh-CN" altLang="en-US" sz="4000" b="1" i="0" dirty="0">
              <a:solidFill>
                <a:srgbClr val="E64545">
                  <a:alpha val="100000"/>
                </a:srgbClr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algn="l">
              <a:lnSpc>
                <a:spcPts val="4800"/>
              </a:lnSpc>
            </a:pPr>
            <a:r>
              <a:rPr lang="zh-CN" altLang="en-US" sz="4000" b="1" i="0" dirty="0">
                <a:solidFill>
                  <a:srgbClr val="E64545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我是来自星纪园学校的“锦绣河山”推荐官</a:t>
            </a:r>
            <a:r>
              <a:rPr lang="zh-CN" altLang="en-US" sz="4000" b="1" i="0" u="sng" dirty="0">
                <a:solidFill>
                  <a:srgbClr val="E64545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姓名</a:t>
            </a:r>
            <a:r>
              <a:rPr lang="zh-CN" altLang="en-US" sz="4000" b="1" i="0" dirty="0">
                <a:solidFill>
                  <a:srgbClr val="E64545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，</a:t>
            </a:r>
            <a:endParaRPr lang="zh-CN" altLang="en-US" sz="4000" b="1" i="0" dirty="0">
              <a:solidFill>
                <a:srgbClr val="E64545">
                  <a:alpha val="100000"/>
                </a:srgbClr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algn="l">
              <a:lnSpc>
                <a:spcPts val="4800"/>
              </a:lnSpc>
            </a:pPr>
            <a:r>
              <a:rPr lang="zh-CN" altLang="en-US" sz="4000" b="1" i="0" dirty="0">
                <a:solidFill>
                  <a:srgbClr val="E64545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我要给大家推荐是______</a:t>
            </a:r>
            <a:endParaRPr lang="zh-CN" altLang="en-US" sz="4000" b="1" i="0" dirty="0">
              <a:solidFill>
                <a:srgbClr val="E64545">
                  <a:alpha val="100000"/>
                </a:srgbClr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algn="l">
              <a:lnSpc>
                <a:spcPts val="4800"/>
              </a:lnSpc>
            </a:pPr>
            <a:r>
              <a:rPr lang="zh-CN" altLang="en-US" sz="4000" b="1" i="0" dirty="0">
                <a:solidFill>
                  <a:srgbClr val="E64545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......</a:t>
            </a:r>
            <a:endParaRPr lang="zh-CN" altLang="en-US" sz="4000" b="1" i="0" dirty="0">
              <a:solidFill>
                <a:srgbClr val="E64545">
                  <a:alpha val="100000"/>
                </a:srgb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5" name="音频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48411" y="5786485"/>
            <a:ext cx="609600" cy="6096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rcRect t="20823" b="36842"/>
          <a:stretch>
            <a:fillRect/>
          </a:stretch>
        </p:blipFill>
        <p:spPr>
          <a:xfrm>
            <a:off x="0" y="-7620"/>
            <a:ext cx="12216130" cy="6864985"/>
          </a:xfrm>
          <a:prstGeom prst="rect">
            <a:avLst/>
          </a:prstGeom>
        </p:spPr>
      </p:pic>
      <p:grpSp>
        <p:nvGrpSpPr>
          <p:cNvPr id="3" name="组合1"/>
          <p:cNvGrpSpPr/>
          <p:nvPr/>
        </p:nvGrpSpPr>
        <p:grpSpPr>
          <a:xfrm>
            <a:off x="1655521" y="850840"/>
            <a:ext cx="8574609" cy="4634249"/>
            <a:chOff x="0" y="0"/>
            <a:chExt cx="8574609" cy="4634249"/>
          </a:xfrm>
        </p:grpSpPr>
        <p:sp>
          <p:nvSpPr>
            <p:cNvPr id="4" name="形状1"/>
            <p:cNvSpPr txBox="1"/>
            <p:nvPr/>
          </p:nvSpPr>
          <p:spPr>
            <a:xfrm>
              <a:off x="0" y="0"/>
              <a:ext cx="8574609" cy="4634249"/>
            </a:xfrm>
            <a:prstGeom prst="roundRect">
              <a:avLst/>
            </a:prstGeom>
            <a:solidFill>
              <a:srgbClr val="FFFFFF">
                <a:alpha val="94901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  <a:effectLst>
              <a:outerShdw blurRad="155448" rotWithShape="0">
                <a:srgbClr val="000000">
                  <a:alpha val="14901"/>
                </a:srgbClr>
              </a:outerShdw>
            </a:effectLst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2"/>
            <p:cNvSpPr txBox="1"/>
            <p:nvPr/>
          </p:nvSpPr>
          <p:spPr>
            <a:xfrm>
              <a:off x="88879" y="96657"/>
              <a:ext cx="8395920" cy="4445578"/>
            </a:xfrm>
            <a:prstGeom prst="roundRect">
              <a:avLst/>
            </a:prstGeom>
            <a:solidFill>
              <a:srgbClr val="FFFFFF">
                <a:alpha val="0"/>
              </a:srgbClr>
            </a:solidFill>
            <a:ln w="15875">
              <a:solidFill>
                <a:srgbClr val="4874CB">
                  <a:alpha val="100000"/>
                </a:srgbClr>
              </a:solidFill>
              <a:prstDash val="sysDash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</p:grpSp>
      <p:sp>
        <p:nvSpPr>
          <p:cNvPr id="6" name="文本1"/>
          <p:cNvSpPr txBox="1"/>
          <p:nvPr/>
        </p:nvSpPr>
        <p:spPr>
          <a:xfrm>
            <a:off x="2031425" y="1192178"/>
            <a:ext cx="8154038" cy="3952213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7400"/>
              </a:lnSpc>
            </a:pPr>
            <a:r>
              <a:rPr lang="zh-CN" altLang="en-US" sz="4100" b="1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1.用自己的话向家人介绍西沙群岛的美景和富饶。</a:t>
            </a:r>
            <a:endParaRPr lang="zh-CN" altLang="en-US" sz="4100" b="1" i="0" dirty="0">
              <a:solidFill>
                <a:srgbClr val="000000">
                  <a:alpha val="100000"/>
                </a:srgbClr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algn="l">
              <a:lnSpc>
                <a:spcPts val="7400"/>
              </a:lnSpc>
            </a:pPr>
            <a:r>
              <a:rPr lang="zh-CN" altLang="en-US" sz="4100" b="1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2.预习其它自然段，思考是否也有中心句，段落写了什么。</a:t>
            </a:r>
            <a:endParaRPr lang="zh-CN" altLang="en-US" sz="4100" b="1" i="0" dirty="0">
              <a:solidFill>
                <a:srgbClr val="000000">
                  <a:alpha val="100000"/>
                </a:srgb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rcRect t="20823" b="36842"/>
          <a:stretch>
            <a:fillRect/>
          </a:stretch>
        </p:blipFill>
        <p:spPr>
          <a:xfrm>
            <a:off x="0" y="-7620"/>
            <a:ext cx="12216130" cy="6864985"/>
          </a:xfrm>
          <a:prstGeom prst="rect">
            <a:avLst/>
          </a:prstGeom>
        </p:spPr>
      </p:pic>
      <p:grpSp>
        <p:nvGrpSpPr>
          <p:cNvPr id="3" name="组合1"/>
          <p:cNvGrpSpPr/>
          <p:nvPr/>
        </p:nvGrpSpPr>
        <p:grpSpPr>
          <a:xfrm>
            <a:off x="434521" y="216941"/>
            <a:ext cx="11193985" cy="6405900"/>
            <a:chOff x="0" y="0"/>
            <a:chExt cx="11193985" cy="6405900"/>
          </a:xfrm>
        </p:grpSpPr>
        <p:sp>
          <p:nvSpPr>
            <p:cNvPr id="4" name="形状1"/>
            <p:cNvSpPr txBox="1"/>
            <p:nvPr/>
          </p:nvSpPr>
          <p:spPr>
            <a:xfrm>
              <a:off x="0" y="0"/>
              <a:ext cx="11193985" cy="6405900"/>
            </a:xfrm>
            <a:prstGeom prst="roundRect">
              <a:avLst/>
            </a:prstGeom>
            <a:solidFill>
              <a:srgbClr val="FFFFFF">
                <a:alpha val="94901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  <a:effectLst>
              <a:outerShdw blurRad="155448" rotWithShape="0">
                <a:srgbClr val="000000">
                  <a:alpha val="14901"/>
                </a:srgbClr>
              </a:outerShdw>
            </a:effectLst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2"/>
            <p:cNvSpPr txBox="1"/>
            <p:nvPr/>
          </p:nvSpPr>
          <p:spPr>
            <a:xfrm>
              <a:off x="116029" y="133609"/>
              <a:ext cx="10960710" cy="6145102"/>
            </a:xfrm>
            <a:prstGeom prst="roundRect">
              <a:avLst/>
            </a:prstGeom>
            <a:solidFill>
              <a:srgbClr val="FFFFFF">
                <a:alpha val="0"/>
              </a:srgbClr>
            </a:solidFill>
            <a:ln w="15875">
              <a:solidFill>
                <a:srgbClr val="4874CB">
                  <a:alpha val="100000"/>
                </a:srgbClr>
              </a:solidFill>
              <a:prstDash val="sysDash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</p:grpSp>
      <p:pic>
        <p:nvPicPr>
          <p:cNvPr id="6" name="图片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7200" y="-175584"/>
            <a:ext cx="5007178" cy="6745024"/>
          </a:xfrm>
          <a:prstGeom prst="rect">
            <a:avLst/>
          </a:prstGeom>
        </p:spPr>
      </p:pic>
      <p:pic>
        <p:nvPicPr>
          <p:cNvPr id="7" name="图片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563" y="-1656302"/>
            <a:ext cx="7567041" cy="9706775"/>
          </a:xfrm>
          <a:prstGeom prst="rect">
            <a:avLst/>
          </a:prstGeom>
        </p:spPr>
      </p:pic>
      <p:sp>
        <p:nvSpPr>
          <p:cNvPr id="8" name="文本1"/>
          <p:cNvSpPr txBox="1"/>
          <p:nvPr/>
        </p:nvSpPr>
        <p:spPr>
          <a:xfrm>
            <a:off x="3437611" y="1077811"/>
            <a:ext cx="3838575" cy="111252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6600"/>
              </a:lnSpc>
            </a:pPr>
            <a:r>
              <a:rPr lang="zh-CN" altLang="en-US" sz="5500" b="1" i="0" dirty="0">
                <a:solidFill>
                  <a:srgbClr val="2B2A25">
                    <a:alpha val="100000"/>
                  </a:srgbClr>
                </a:solidFill>
                <a:latin typeface="华文行楷" panose="02010800040101010101" charset="-122"/>
                <a:ea typeface="华文行楷" panose="02010800040101010101" charset="-122"/>
              </a:rPr>
              <a:t>任务一</a:t>
            </a:r>
            <a:endParaRPr lang="zh-CN" altLang="en-US" sz="5500" b="1" i="0" dirty="0">
              <a:solidFill>
                <a:srgbClr val="2B2A25">
                  <a:alpha val="100000"/>
                </a:srgbClr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9" name="文本2"/>
          <p:cNvSpPr txBox="1"/>
          <p:nvPr/>
        </p:nvSpPr>
        <p:spPr>
          <a:xfrm>
            <a:off x="2078803" y="2190102"/>
            <a:ext cx="5457825" cy="3006896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10600"/>
              </a:lnSpc>
            </a:pPr>
            <a:r>
              <a:rPr lang="zh-CN" altLang="en-US" sz="8800" b="1" i="0" dirty="0">
                <a:solidFill>
                  <a:srgbClr val="44960A">
                    <a:alpha val="100000"/>
                  </a:srgbClr>
                </a:solidFill>
                <a:latin typeface="华文行楷" panose="02010800040101010101" charset="-122"/>
                <a:ea typeface="华文行楷" panose="02010800040101010101" charset="-122"/>
              </a:rPr>
              <a:t>借助地图</a:t>
            </a:r>
            <a:endParaRPr lang="zh-CN" altLang="en-US" sz="8800" b="1" i="0" dirty="0">
              <a:solidFill>
                <a:srgbClr val="44960A">
                  <a:alpha val="100000"/>
                </a:srgbClr>
              </a:solidFill>
              <a:latin typeface="华文行楷" panose="02010800040101010101" charset="-122"/>
              <a:ea typeface="华文行楷" panose="02010800040101010101" charset="-122"/>
            </a:endParaRPr>
          </a:p>
          <a:p>
            <a:pPr marL="0" algn="l">
              <a:lnSpc>
                <a:spcPts val="10600"/>
              </a:lnSpc>
            </a:pPr>
            <a:r>
              <a:rPr lang="zh-CN" altLang="en-US" sz="8800" b="1" i="0" dirty="0">
                <a:solidFill>
                  <a:srgbClr val="44960A">
                    <a:alpha val="100000"/>
                  </a:srgbClr>
                </a:solidFill>
                <a:latin typeface="华文行楷" panose="02010800040101010101" charset="-122"/>
                <a:ea typeface="华文行楷" panose="02010800040101010101" charset="-122"/>
              </a:rPr>
              <a:t>找到位置</a:t>
            </a:r>
            <a:endParaRPr lang="zh-CN" altLang="en-US" sz="8800" b="1" i="0" dirty="0">
              <a:solidFill>
                <a:srgbClr val="44960A">
                  <a:alpha val="100000"/>
                </a:srgbClr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162" y="-743"/>
            <a:ext cx="12192635" cy="6858635"/>
          </a:xfrm>
          <a:prstGeom prst="rect">
            <a:avLst/>
          </a:prstGeom>
        </p:spPr>
      </p:pic>
      <p:sp>
        <p:nvSpPr>
          <p:cNvPr id="3" name="文本1"/>
          <p:cNvSpPr txBox="1"/>
          <p:nvPr/>
        </p:nvSpPr>
        <p:spPr>
          <a:xfrm>
            <a:off x="-3810" y="5132070"/>
            <a:ext cx="6540500" cy="67691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2100"/>
              </a:lnSpc>
            </a:pPr>
            <a:r>
              <a:rPr lang="zh-CN" altLang="en-US" sz="1800" b="0" i="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 </a:t>
            </a:r>
            <a:endParaRPr lang="zh-CN" altLang="en-US" sz="1800" b="0" i="0" dirty="0">
              <a:solidFill>
                <a:srgbClr val="000000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</p:txBody>
      </p:sp>
      <p:sp>
        <p:nvSpPr>
          <p:cNvPr id="4" name="形状1"/>
          <p:cNvSpPr txBox="1"/>
          <p:nvPr/>
        </p:nvSpPr>
        <p:spPr>
          <a:xfrm rot="10800000" flipH="1">
            <a:off x="1896113" y="1998983"/>
            <a:ext cx="8584330" cy="2917193"/>
          </a:xfrm>
          <a:prstGeom prst="roundRect">
            <a:avLst/>
          </a:prstGeom>
          <a:solidFill>
            <a:srgbClr val="FFFFFF">
              <a:alpha val="0"/>
            </a:srgbClr>
          </a:solidFill>
          <a:ln w="28575">
            <a:solidFill>
              <a:srgbClr val="325395">
                <a:alpha val="10000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5" name="形状2"/>
          <p:cNvSpPr txBox="1"/>
          <p:nvPr/>
        </p:nvSpPr>
        <p:spPr>
          <a:xfrm rot="10800000" flipH="1">
            <a:off x="2026215" y="2101186"/>
            <a:ext cx="8303019" cy="2693670"/>
          </a:xfrm>
          <a:prstGeom prst="roundRect">
            <a:avLst/>
          </a:prstGeom>
          <a:solidFill>
            <a:srgbClr val="A7E9E3">
              <a:alpha val="97647"/>
            </a:srgbClr>
          </a:solidFill>
          <a:ln w="28575">
            <a:solidFill>
              <a:srgbClr val="325395">
                <a:alpha val="100000"/>
              </a:srgbClr>
            </a:solidFill>
            <a:prstDash val="sysDash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6" name="文本2"/>
          <p:cNvSpPr txBox="1"/>
          <p:nvPr/>
        </p:nvSpPr>
        <p:spPr>
          <a:xfrm>
            <a:off x="2011699" y="2230984"/>
            <a:ext cx="8627193" cy="2208997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7900"/>
              </a:lnSpc>
            </a:pPr>
            <a:r>
              <a:rPr lang="zh-CN" altLang="en-US" sz="3600" b="0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zh-CN" altLang="en-US" sz="4400" b="1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西沙群岛位于</a:t>
            </a:r>
            <a:r>
              <a:rPr lang="zh-CN" altLang="en-US" sz="4400" b="1" i="0" dirty="0">
                <a:solidFill>
                  <a:srgbClr val="FF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南海</a:t>
            </a:r>
            <a:r>
              <a:rPr lang="zh-CN" altLang="en-US" sz="4400" b="1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的</a:t>
            </a:r>
            <a:r>
              <a:rPr lang="zh-CN" altLang="en-US" sz="4400" b="1" i="0" dirty="0">
                <a:solidFill>
                  <a:srgbClr val="FF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西北部</a:t>
            </a:r>
            <a:r>
              <a:rPr lang="zh-CN" altLang="en-US" sz="4400" b="1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，是</a:t>
            </a:r>
            <a:r>
              <a:rPr lang="zh-CN" altLang="en-US" sz="4400" b="1" i="0" dirty="0">
                <a:solidFill>
                  <a:srgbClr val="C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我国</a:t>
            </a:r>
            <a:r>
              <a:rPr lang="zh-CN" altLang="en-US" sz="4400" b="1" i="0" dirty="0">
                <a:solidFill>
                  <a:srgbClr val="00B05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海南省</a:t>
            </a:r>
            <a:r>
              <a:rPr lang="zh-CN" altLang="en-US" sz="4400" b="1" i="0" dirty="0">
                <a:solidFill>
                  <a:srgbClr val="EE822F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三沙市</a:t>
            </a:r>
            <a:r>
              <a:rPr lang="zh-CN" altLang="en-US" sz="4400" b="1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的一部分。</a:t>
            </a:r>
            <a:endParaRPr lang="zh-CN" altLang="en-US" sz="4400" b="1" i="0" dirty="0">
              <a:solidFill>
                <a:srgbClr val="000000">
                  <a:alpha val="100000"/>
                </a:srgb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162" y="143"/>
            <a:ext cx="12192635" cy="6858635"/>
          </a:xfrm>
          <a:prstGeom prst="rect">
            <a:avLst/>
          </a:prstGeom>
        </p:spPr>
      </p:pic>
      <p:sp>
        <p:nvSpPr>
          <p:cNvPr id="3" name="文本1"/>
          <p:cNvSpPr txBox="1"/>
          <p:nvPr/>
        </p:nvSpPr>
        <p:spPr>
          <a:xfrm>
            <a:off x="-3810" y="5132070"/>
            <a:ext cx="6540500" cy="67691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2100"/>
              </a:lnSpc>
            </a:pPr>
            <a:r>
              <a:rPr lang="zh-CN" altLang="en-US" sz="1800" b="0" i="0" dirty="0">
                <a:solidFill>
                  <a:srgbClr val="000000">
                    <a:alpha val="100000"/>
                  </a:srgbClr>
                </a:solidFill>
                <a:latin typeface="Arial" panose="020B0604020202020204"/>
                <a:ea typeface="Arial" panose="020B0604020202020204"/>
              </a:rPr>
              <a:t> </a:t>
            </a:r>
            <a:endParaRPr lang="zh-CN" altLang="en-US" sz="1800" b="0" i="0" dirty="0">
              <a:solidFill>
                <a:srgbClr val="000000">
                  <a:alpha val="100000"/>
                </a:srgbClr>
              </a:solidFill>
              <a:latin typeface="Arial" panose="020B0604020202020204"/>
              <a:ea typeface="Arial" panose="020B0604020202020204"/>
            </a:endParaRPr>
          </a:p>
        </p:txBody>
      </p:sp>
      <p:pic>
        <p:nvPicPr>
          <p:cNvPr id="4" name="图片2"/>
          <p:cNvPicPr>
            <a:picLocks noChangeAspect="1"/>
          </p:cNvPicPr>
          <p:nvPr/>
        </p:nvPicPr>
        <p:blipFill>
          <a:blip r:embed="rId2"/>
          <a:srcRect l="2311" t="2881" b="2280"/>
          <a:stretch>
            <a:fillRect/>
          </a:stretch>
        </p:blipFill>
        <p:spPr>
          <a:xfrm>
            <a:off x="91726" y="798805"/>
            <a:ext cx="7612750" cy="5473987"/>
          </a:xfrm>
          <a:prstGeom prst="rect">
            <a:avLst/>
          </a:prstGeom>
        </p:spPr>
      </p:pic>
      <p:pic>
        <p:nvPicPr>
          <p:cNvPr id="5" name="图片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4320" y="798614"/>
            <a:ext cx="4167778" cy="6060872"/>
          </a:xfrm>
          <a:prstGeom prst="rect">
            <a:avLst/>
          </a:prstGeom>
        </p:spPr>
      </p:pic>
      <p:sp>
        <p:nvSpPr>
          <p:cNvPr id="6" name="形状1"/>
          <p:cNvSpPr txBox="1"/>
          <p:nvPr/>
        </p:nvSpPr>
        <p:spPr>
          <a:xfrm rot="10800000" flipH="1">
            <a:off x="-17507" y="109766"/>
            <a:ext cx="12219584" cy="582092"/>
          </a:xfrm>
          <a:prstGeom prst="roundRect">
            <a:avLst/>
          </a:prstGeom>
          <a:solidFill>
            <a:srgbClr val="A7E9E3">
              <a:alpha val="97647"/>
            </a:srgbClr>
          </a:solidFill>
          <a:ln w="28575">
            <a:solidFill>
              <a:srgbClr val="325395">
                <a:alpha val="100000"/>
              </a:srgbClr>
            </a:solidFill>
            <a:prstDash val="sysDash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7" name="文本2"/>
          <p:cNvSpPr txBox="1"/>
          <p:nvPr/>
        </p:nvSpPr>
        <p:spPr>
          <a:xfrm>
            <a:off x="-102441" y="37624"/>
            <a:ext cx="12388967" cy="726281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600" b="0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3400" b="1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西沙群岛位于</a:t>
            </a:r>
            <a:r>
              <a:rPr lang="zh-CN" altLang="en-US" sz="3400" b="1" i="0" dirty="0">
                <a:solidFill>
                  <a:srgbClr val="FF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南海</a:t>
            </a:r>
            <a:r>
              <a:rPr lang="zh-CN" altLang="en-US" sz="3400" b="1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的</a:t>
            </a:r>
            <a:r>
              <a:rPr lang="zh-CN" altLang="en-US" sz="3400" b="1" i="0" dirty="0">
                <a:solidFill>
                  <a:srgbClr val="FF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西北部</a:t>
            </a:r>
            <a:r>
              <a:rPr lang="zh-CN" altLang="en-US" sz="3400" b="1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，是</a:t>
            </a:r>
            <a:r>
              <a:rPr lang="zh-CN" altLang="en-US" sz="3400" b="1" i="0" dirty="0">
                <a:solidFill>
                  <a:srgbClr val="C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我国</a:t>
            </a:r>
            <a:r>
              <a:rPr lang="zh-CN" altLang="en-US" sz="3400" b="1" i="0" dirty="0">
                <a:solidFill>
                  <a:srgbClr val="00B05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海南省</a:t>
            </a:r>
            <a:r>
              <a:rPr lang="zh-CN" altLang="en-US" sz="3400" b="1" i="0" dirty="0">
                <a:solidFill>
                  <a:srgbClr val="EE822F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三沙市</a:t>
            </a:r>
            <a:r>
              <a:rPr lang="zh-CN" altLang="en-US" sz="3400" b="1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的一部分。</a:t>
            </a:r>
            <a:endParaRPr lang="zh-CN" altLang="en-US" sz="3400" b="1" i="0" dirty="0">
              <a:solidFill>
                <a:srgbClr val="000000">
                  <a:alpha val="100000"/>
                </a:srgb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2540"/>
            <a:ext cx="12192000" cy="6852920"/>
          </a:xfrm>
          <a:prstGeom prst="rect">
            <a:avLst/>
          </a:prstGeom>
        </p:spPr>
      </p:pic>
      <p:grpSp>
        <p:nvGrpSpPr>
          <p:cNvPr id="3" name="组合1"/>
          <p:cNvGrpSpPr/>
          <p:nvPr/>
        </p:nvGrpSpPr>
        <p:grpSpPr>
          <a:xfrm>
            <a:off x="1048636" y="204511"/>
            <a:ext cx="2424430" cy="2545876"/>
            <a:chOff x="0" y="0"/>
            <a:chExt cx="2424430" cy="2545876"/>
          </a:xfrm>
        </p:grpSpPr>
        <p:sp>
          <p:nvSpPr>
            <p:cNvPr id="4" name="文本4"/>
            <p:cNvSpPr txBox="1"/>
            <p:nvPr/>
          </p:nvSpPr>
          <p:spPr>
            <a:xfrm>
              <a:off x="0" y="29845"/>
              <a:ext cx="2418080" cy="2516031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16600"/>
                </a:lnSpc>
              </a:pPr>
              <a:r>
                <a:rPr lang="zh-CN" altLang="en-US" sz="13800" b="0" i="0" dirty="0">
                  <a:ln w="142875">
                    <a:solidFill>
                      <a:srgbClr val="FFFFFF">
                        <a:alpha val="100000"/>
                      </a:srgbClr>
                    </a:solidFill>
                  </a:ln>
                  <a:solidFill>
                    <a:srgbClr val="FFFFFF">
                      <a:alpha val="100000"/>
                    </a:srgbClr>
                  </a:solidFill>
                  <a:effectLst/>
                  <a:latin typeface="华文新魏" panose="02010800040101010101" charset="-122"/>
                  <a:ea typeface="华文新魏" panose="02010800040101010101" charset="-122"/>
                </a:rPr>
                <a:t>富</a:t>
              </a:r>
              <a:endParaRPr lang="zh-CN" altLang="en-US" sz="13800" b="0" i="0" dirty="0">
                <a:ln w="142875">
                  <a:solidFill>
                    <a:srgbClr val="FFFFFF">
                      <a:alpha val="100000"/>
                    </a:srgbClr>
                  </a:solidFill>
                </a:ln>
                <a:solidFill>
                  <a:srgbClr val="FFFFFF">
                    <a:alpha val="100000"/>
                  </a:srgbClr>
                </a:solidFill>
                <a:effectLst/>
                <a:latin typeface="华文新魏" panose="02010800040101010101" charset="-122"/>
                <a:ea typeface="华文新魏" panose="02010800040101010101" charset="-122"/>
              </a:endParaRPr>
            </a:p>
          </p:txBody>
        </p:sp>
        <p:sp>
          <p:nvSpPr>
            <p:cNvPr id="5" name="文本5"/>
            <p:cNvSpPr txBox="1"/>
            <p:nvPr/>
          </p:nvSpPr>
          <p:spPr>
            <a:xfrm>
              <a:off x="6350" y="0"/>
              <a:ext cx="2418080" cy="2516031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16600"/>
                </a:lnSpc>
              </a:pPr>
              <a:r>
                <a:rPr lang="zh-CN" altLang="en-US" sz="13800" b="0" i="0" dirty="0">
                  <a:solidFill>
                    <a:srgbClr val="0B6DCE">
                      <a:alpha val="100000"/>
                    </a:srgbClr>
                  </a:solidFill>
                  <a:latin typeface="华文新魏" panose="02010800040101010101" charset="-122"/>
                  <a:ea typeface="华文新魏" panose="02010800040101010101" charset="-122"/>
                </a:rPr>
                <a:t>富</a:t>
              </a:r>
              <a:endParaRPr lang="zh-CN" altLang="en-US" sz="13800" b="0" i="0" dirty="0">
                <a:solidFill>
                  <a:srgbClr val="0B6DCE">
                    <a:alpha val="100000"/>
                  </a:srgbClr>
                </a:solidFill>
                <a:latin typeface="华文新魏" panose="02010800040101010101" charset="-122"/>
                <a:ea typeface="华文新魏" panose="02010800040101010101" charset="-122"/>
              </a:endParaRPr>
            </a:p>
          </p:txBody>
        </p:sp>
      </p:grpSp>
      <p:grpSp>
        <p:nvGrpSpPr>
          <p:cNvPr id="6" name="组合2"/>
          <p:cNvGrpSpPr/>
          <p:nvPr/>
        </p:nvGrpSpPr>
        <p:grpSpPr>
          <a:xfrm>
            <a:off x="5252720" y="2105025"/>
            <a:ext cx="1998345" cy="2158309"/>
            <a:chOff x="0" y="0"/>
            <a:chExt cx="1998345" cy="2158309"/>
          </a:xfrm>
        </p:grpSpPr>
        <p:sp>
          <p:nvSpPr>
            <p:cNvPr id="7" name="文本6"/>
            <p:cNvSpPr txBox="1"/>
            <p:nvPr/>
          </p:nvSpPr>
          <p:spPr>
            <a:xfrm>
              <a:off x="0" y="29845"/>
              <a:ext cx="1991995" cy="2128464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13800"/>
                </a:lnSpc>
              </a:pPr>
              <a:r>
                <a:rPr lang="zh-CN" altLang="en-US" sz="11500" b="0" i="0" dirty="0">
                  <a:ln w="142875">
                    <a:solidFill>
                      <a:srgbClr val="FFFFFF">
                        <a:alpha val="100000"/>
                      </a:srgbClr>
                    </a:solidFill>
                  </a:ln>
                  <a:solidFill>
                    <a:srgbClr val="FFFFFF">
                      <a:alpha val="100000"/>
                    </a:srgbClr>
                  </a:solidFill>
                  <a:effectLst/>
                  <a:latin typeface="华文新魏" panose="02010800040101010101" charset="-122"/>
                  <a:ea typeface="华文新魏" panose="02010800040101010101" charset="-122"/>
                </a:rPr>
                <a:t>西</a:t>
              </a:r>
              <a:endParaRPr lang="zh-CN" altLang="en-US" sz="11500" b="0" i="0" dirty="0">
                <a:ln w="142875">
                  <a:solidFill>
                    <a:srgbClr val="FFFFFF">
                      <a:alpha val="100000"/>
                    </a:srgbClr>
                  </a:solidFill>
                </a:ln>
                <a:solidFill>
                  <a:srgbClr val="FFFFFF">
                    <a:alpha val="100000"/>
                  </a:srgbClr>
                </a:solidFill>
                <a:effectLst/>
                <a:latin typeface="华文新魏" panose="02010800040101010101" charset="-122"/>
                <a:ea typeface="华文新魏" panose="02010800040101010101" charset="-122"/>
              </a:endParaRPr>
            </a:p>
          </p:txBody>
        </p:sp>
        <p:sp>
          <p:nvSpPr>
            <p:cNvPr id="8" name="文本7"/>
            <p:cNvSpPr txBox="1"/>
            <p:nvPr/>
          </p:nvSpPr>
          <p:spPr>
            <a:xfrm>
              <a:off x="6350" y="0"/>
              <a:ext cx="1991995" cy="2128464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13800"/>
                </a:lnSpc>
              </a:pPr>
              <a:r>
                <a:rPr lang="zh-CN" altLang="en-US" sz="11500" b="0" i="0" dirty="0">
                  <a:solidFill>
                    <a:srgbClr val="0B6DCE">
                      <a:alpha val="100000"/>
                    </a:srgbClr>
                  </a:solidFill>
                  <a:latin typeface="华文新魏" panose="02010800040101010101" charset="-122"/>
                  <a:ea typeface="华文新魏" panose="02010800040101010101" charset="-122"/>
                </a:rPr>
                <a:t>西</a:t>
              </a:r>
              <a:endParaRPr lang="zh-CN" altLang="en-US" sz="11500" b="0" i="0" dirty="0">
                <a:solidFill>
                  <a:srgbClr val="0B6DCE">
                    <a:alpha val="100000"/>
                  </a:srgbClr>
                </a:solidFill>
                <a:latin typeface="华文新魏" panose="02010800040101010101" charset="-122"/>
                <a:ea typeface="华文新魏" panose="02010800040101010101" charset="-122"/>
              </a:endParaRPr>
            </a:p>
          </p:txBody>
        </p:sp>
      </p:grpSp>
      <p:grpSp>
        <p:nvGrpSpPr>
          <p:cNvPr id="9" name="组合3"/>
          <p:cNvGrpSpPr/>
          <p:nvPr/>
        </p:nvGrpSpPr>
        <p:grpSpPr>
          <a:xfrm>
            <a:off x="2606783" y="204283"/>
            <a:ext cx="2541905" cy="2993628"/>
            <a:chOff x="0" y="0"/>
            <a:chExt cx="2541905" cy="2993628"/>
          </a:xfrm>
        </p:grpSpPr>
        <p:sp>
          <p:nvSpPr>
            <p:cNvPr id="10" name="文本8"/>
            <p:cNvSpPr txBox="1"/>
            <p:nvPr/>
          </p:nvSpPr>
          <p:spPr>
            <a:xfrm>
              <a:off x="5080" y="0"/>
              <a:ext cx="2536825" cy="2987913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20000"/>
                </a:lnSpc>
              </a:pPr>
              <a:r>
                <a:rPr lang="zh-CN" altLang="en-US" sz="16600" b="0" i="0" dirty="0">
                  <a:ln w="142875">
                    <a:solidFill>
                      <a:srgbClr val="FFFFFF">
                        <a:alpha val="100000"/>
                      </a:srgbClr>
                    </a:solidFill>
                  </a:ln>
                  <a:solidFill>
                    <a:srgbClr val="FFFFFF">
                      <a:alpha val="100000"/>
                    </a:srgbClr>
                  </a:solidFill>
                  <a:effectLst/>
                  <a:latin typeface="华文新魏" panose="02010800040101010101" charset="-122"/>
                  <a:ea typeface="华文新魏" panose="02010800040101010101" charset="-122"/>
                </a:rPr>
                <a:t>饶</a:t>
              </a:r>
              <a:endParaRPr lang="zh-CN" altLang="en-US" sz="16600" b="0" i="0" dirty="0">
                <a:ln w="142875">
                  <a:solidFill>
                    <a:srgbClr val="FFFFFF">
                      <a:alpha val="100000"/>
                    </a:srgbClr>
                  </a:solidFill>
                </a:ln>
                <a:solidFill>
                  <a:srgbClr val="FFFFFF">
                    <a:alpha val="100000"/>
                  </a:srgbClr>
                </a:solidFill>
                <a:effectLst/>
                <a:latin typeface="华文新魏" panose="02010800040101010101" charset="-122"/>
                <a:ea typeface="华文新魏" panose="02010800040101010101" charset="-122"/>
              </a:endParaRPr>
            </a:p>
          </p:txBody>
        </p:sp>
        <p:sp>
          <p:nvSpPr>
            <p:cNvPr id="11" name="文本9"/>
            <p:cNvSpPr txBox="1"/>
            <p:nvPr/>
          </p:nvSpPr>
          <p:spPr>
            <a:xfrm>
              <a:off x="0" y="5715"/>
              <a:ext cx="2536825" cy="2987913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20000"/>
                </a:lnSpc>
              </a:pPr>
              <a:r>
                <a:rPr lang="zh-CN" altLang="en-US" sz="16600" b="0" i="0" dirty="0">
                  <a:solidFill>
                    <a:srgbClr val="0B6DCE">
                      <a:alpha val="100000"/>
                    </a:srgbClr>
                  </a:solidFill>
                  <a:latin typeface="华文新魏" panose="02010800040101010101" charset="-122"/>
                  <a:ea typeface="华文新魏" panose="02010800040101010101" charset="-122"/>
                </a:rPr>
                <a:t>饶</a:t>
              </a:r>
              <a:endParaRPr lang="zh-CN" altLang="en-US" sz="16600" b="0" i="0" dirty="0">
                <a:solidFill>
                  <a:srgbClr val="0B6DCE">
                    <a:alpha val="100000"/>
                  </a:srgbClr>
                </a:solidFill>
                <a:latin typeface="华文新魏" panose="02010800040101010101" charset="-122"/>
                <a:ea typeface="华文新魏" panose="02010800040101010101" charset="-122"/>
              </a:endParaRPr>
            </a:p>
          </p:txBody>
        </p:sp>
      </p:grpSp>
      <p:grpSp>
        <p:nvGrpSpPr>
          <p:cNvPr id="12" name="组合4"/>
          <p:cNvGrpSpPr/>
          <p:nvPr/>
        </p:nvGrpSpPr>
        <p:grpSpPr>
          <a:xfrm>
            <a:off x="4631912" y="453790"/>
            <a:ext cx="2519680" cy="2545876"/>
            <a:chOff x="0" y="0"/>
            <a:chExt cx="2519680" cy="2545876"/>
          </a:xfrm>
        </p:grpSpPr>
        <p:sp>
          <p:nvSpPr>
            <p:cNvPr id="13" name="文本10"/>
            <p:cNvSpPr txBox="1"/>
            <p:nvPr/>
          </p:nvSpPr>
          <p:spPr>
            <a:xfrm>
              <a:off x="0" y="29845"/>
              <a:ext cx="2513330" cy="2516031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16600"/>
                </a:lnSpc>
              </a:pPr>
              <a:r>
                <a:rPr lang="zh-CN" altLang="en-US" sz="13800" b="0" i="0" dirty="0">
                  <a:ln w="142875">
                    <a:solidFill>
                      <a:srgbClr val="FFFFFF">
                        <a:alpha val="100000"/>
                      </a:srgbClr>
                    </a:solidFill>
                  </a:ln>
                  <a:solidFill>
                    <a:srgbClr val="FFFFFF">
                      <a:alpha val="100000"/>
                    </a:srgbClr>
                  </a:solidFill>
                  <a:effectLst/>
                  <a:latin typeface="华文新魏" panose="02010800040101010101" charset="-122"/>
                  <a:ea typeface="华文新魏" panose="02010800040101010101" charset="-122"/>
                </a:rPr>
                <a:t>的</a:t>
              </a:r>
              <a:endParaRPr lang="zh-CN" altLang="en-US" sz="13800" b="0" i="0" dirty="0">
                <a:ln w="142875">
                  <a:solidFill>
                    <a:srgbClr val="FFFFFF">
                      <a:alpha val="100000"/>
                    </a:srgbClr>
                  </a:solidFill>
                </a:ln>
                <a:solidFill>
                  <a:srgbClr val="FFFFFF">
                    <a:alpha val="100000"/>
                  </a:srgbClr>
                </a:solidFill>
                <a:effectLst/>
                <a:latin typeface="华文新魏" panose="02010800040101010101" charset="-122"/>
                <a:ea typeface="华文新魏" panose="02010800040101010101" charset="-122"/>
              </a:endParaRPr>
            </a:p>
          </p:txBody>
        </p:sp>
        <p:sp>
          <p:nvSpPr>
            <p:cNvPr id="14" name="文本11"/>
            <p:cNvSpPr txBox="1"/>
            <p:nvPr/>
          </p:nvSpPr>
          <p:spPr>
            <a:xfrm>
              <a:off x="6350" y="0"/>
              <a:ext cx="2513330" cy="2516031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16600"/>
                </a:lnSpc>
              </a:pPr>
              <a:r>
                <a:rPr lang="zh-CN" altLang="en-US" sz="13800" b="0" i="0" dirty="0">
                  <a:solidFill>
                    <a:srgbClr val="0B6DCE">
                      <a:alpha val="100000"/>
                    </a:srgbClr>
                  </a:solidFill>
                  <a:latin typeface="华文新魏" panose="02010800040101010101" charset="-122"/>
                  <a:ea typeface="华文新魏" panose="02010800040101010101" charset="-122"/>
                </a:rPr>
                <a:t>的</a:t>
              </a:r>
              <a:endParaRPr lang="zh-CN" altLang="en-US" sz="13800" b="0" i="0" dirty="0">
                <a:solidFill>
                  <a:srgbClr val="0B6DCE">
                    <a:alpha val="100000"/>
                  </a:srgbClr>
                </a:solidFill>
                <a:latin typeface="华文新魏" panose="02010800040101010101" charset="-122"/>
                <a:ea typeface="华文新魏" panose="02010800040101010101" charset="-122"/>
              </a:endParaRPr>
            </a:p>
          </p:txBody>
        </p:sp>
      </p:grpSp>
      <p:grpSp>
        <p:nvGrpSpPr>
          <p:cNvPr id="15" name="组合5"/>
          <p:cNvGrpSpPr/>
          <p:nvPr/>
        </p:nvGrpSpPr>
        <p:grpSpPr>
          <a:xfrm>
            <a:off x="6507718" y="825627"/>
            <a:ext cx="2305050" cy="3017758"/>
            <a:chOff x="0" y="0"/>
            <a:chExt cx="2305050" cy="3017758"/>
          </a:xfrm>
        </p:grpSpPr>
        <p:sp>
          <p:nvSpPr>
            <p:cNvPr id="16" name="文本12"/>
            <p:cNvSpPr txBox="1"/>
            <p:nvPr/>
          </p:nvSpPr>
          <p:spPr>
            <a:xfrm>
              <a:off x="0" y="29845"/>
              <a:ext cx="2298700" cy="2987913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20000"/>
                </a:lnSpc>
              </a:pPr>
              <a:r>
                <a:rPr lang="zh-CN" altLang="en-US" sz="16600" b="0" i="0" dirty="0">
                  <a:ln w="142875">
                    <a:solidFill>
                      <a:srgbClr val="FFFFFF">
                        <a:alpha val="100000"/>
                      </a:srgbClr>
                    </a:solidFill>
                  </a:ln>
                  <a:solidFill>
                    <a:srgbClr val="FFFFFF">
                      <a:alpha val="100000"/>
                    </a:srgbClr>
                  </a:solidFill>
                  <a:effectLst/>
                  <a:latin typeface="华文新魏" panose="02010800040101010101" charset="-122"/>
                  <a:ea typeface="华文新魏" panose="02010800040101010101" charset="-122"/>
                </a:rPr>
                <a:t>沙</a:t>
              </a:r>
              <a:endParaRPr lang="zh-CN" altLang="en-US" sz="16600" b="0" i="0" dirty="0">
                <a:ln w="142875">
                  <a:solidFill>
                    <a:srgbClr val="FFFFFF">
                      <a:alpha val="100000"/>
                    </a:srgbClr>
                  </a:solidFill>
                </a:ln>
                <a:solidFill>
                  <a:srgbClr val="FFFFFF">
                    <a:alpha val="100000"/>
                  </a:srgbClr>
                </a:solidFill>
                <a:effectLst/>
                <a:latin typeface="华文新魏" panose="02010800040101010101" charset="-122"/>
                <a:ea typeface="华文新魏" panose="02010800040101010101" charset="-122"/>
              </a:endParaRPr>
            </a:p>
          </p:txBody>
        </p:sp>
        <p:sp>
          <p:nvSpPr>
            <p:cNvPr id="17" name="文本13"/>
            <p:cNvSpPr txBox="1"/>
            <p:nvPr/>
          </p:nvSpPr>
          <p:spPr>
            <a:xfrm>
              <a:off x="6350" y="0"/>
              <a:ext cx="2298700" cy="2987913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20000"/>
                </a:lnSpc>
              </a:pPr>
              <a:r>
                <a:rPr lang="zh-CN" altLang="en-US" sz="16600" b="0" i="0" dirty="0">
                  <a:solidFill>
                    <a:srgbClr val="0B6DCE">
                      <a:alpha val="100000"/>
                    </a:srgbClr>
                  </a:solidFill>
                  <a:latin typeface="华文新魏" panose="02010800040101010101" charset="-122"/>
                  <a:ea typeface="华文新魏" panose="02010800040101010101" charset="-122"/>
                </a:rPr>
                <a:t>沙</a:t>
              </a:r>
              <a:endParaRPr lang="zh-CN" altLang="en-US" sz="16600" b="0" i="0" dirty="0">
                <a:solidFill>
                  <a:srgbClr val="0B6DCE">
                    <a:alpha val="100000"/>
                  </a:srgbClr>
                </a:solidFill>
                <a:latin typeface="华文新魏" panose="02010800040101010101" charset="-122"/>
                <a:ea typeface="华文新魏" panose="02010800040101010101" charset="-122"/>
              </a:endParaRPr>
            </a:p>
          </p:txBody>
        </p:sp>
      </p:grpSp>
      <p:grpSp>
        <p:nvGrpSpPr>
          <p:cNvPr id="18" name="组合6"/>
          <p:cNvGrpSpPr/>
          <p:nvPr/>
        </p:nvGrpSpPr>
        <p:grpSpPr>
          <a:xfrm>
            <a:off x="8029042" y="2105063"/>
            <a:ext cx="1927225" cy="2158309"/>
            <a:chOff x="0" y="0"/>
            <a:chExt cx="1927225" cy="2158309"/>
          </a:xfrm>
        </p:grpSpPr>
        <p:sp>
          <p:nvSpPr>
            <p:cNvPr id="19" name="文本14"/>
            <p:cNvSpPr txBox="1"/>
            <p:nvPr/>
          </p:nvSpPr>
          <p:spPr>
            <a:xfrm>
              <a:off x="0" y="29845"/>
              <a:ext cx="1920875" cy="2128464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13800"/>
                </a:lnSpc>
              </a:pPr>
              <a:r>
                <a:rPr lang="zh-CN" altLang="en-US" sz="11500" b="0" i="0" dirty="0">
                  <a:ln w="142875">
                    <a:solidFill>
                      <a:srgbClr val="FFFFFF">
                        <a:alpha val="100000"/>
                      </a:srgbClr>
                    </a:solidFill>
                  </a:ln>
                  <a:solidFill>
                    <a:srgbClr val="FFFFFF">
                      <a:alpha val="100000"/>
                    </a:srgbClr>
                  </a:solidFill>
                  <a:effectLst/>
                  <a:latin typeface="华文新魏" panose="02010800040101010101" charset="-122"/>
                  <a:ea typeface="华文新魏" panose="02010800040101010101" charset="-122"/>
                </a:rPr>
                <a:t>群</a:t>
              </a:r>
              <a:endParaRPr lang="zh-CN" altLang="en-US" sz="11500" b="0" i="0" dirty="0">
                <a:ln w="142875">
                  <a:solidFill>
                    <a:srgbClr val="FFFFFF">
                      <a:alpha val="100000"/>
                    </a:srgbClr>
                  </a:solidFill>
                </a:ln>
                <a:solidFill>
                  <a:srgbClr val="FFFFFF">
                    <a:alpha val="100000"/>
                  </a:srgbClr>
                </a:solidFill>
                <a:effectLst/>
                <a:latin typeface="华文新魏" panose="02010800040101010101" charset="-122"/>
                <a:ea typeface="华文新魏" panose="02010800040101010101" charset="-122"/>
              </a:endParaRPr>
            </a:p>
          </p:txBody>
        </p:sp>
        <p:sp>
          <p:nvSpPr>
            <p:cNvPr id="20" name="文本15"/>
            <p:cNvSpPr txBox="1"/>
            <p:nvPr/>
          </p:nvSpPr>
          <p:spPr>
            <a:xfrm>
              <a:off x="6350" y="0"/>
              <a:ext cx="1920875" cy="2128464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13800"/>
                </a:lnSpc>
              </a:pPr>
              <a:r>
                <a:rPr lang="zh-CN" altLang="en-US" sz="11500" b="0" i="0" dirty="0">
                  <a:solidFill>
                    <a:srgbClr val="0B6DCE">
                      <a:alpha val="100000"/>
                    </a:srgbClr>
                  </a:solidFill>
                  <a:latin typeface="华文新魏" panose="02010800040101010101" charset="-122"/>
                  <a:ea typeface="华文新魏" panose="02010800040101010101" charset="-122"/>
                </a:rPr>
                <a:t>群</a:t>
              </a:r>
              <a:endParaRPr lang="zh-CN" altLang="en-US" sz="11500" b="0" i="0" dirty="0">
                <a:solidFill>
                  <a:srgbClr val="0B6DCE">
                    <a:alpha val="100000"/>
                  </a:srgbClr>
                </a:solidFill>
                <a:latin typeface="华文新魏" panose="02010800040101010101" charset="-122"/>
                <a:ea typeface="华文新魏" panose="02010800040101010101" charset="-122"/>
              </a:endParaRPr>
            </a:p>
          </p:txBody>
        </p:sp>
      </p:grpSp>
      <p:grpSp>
        <p:nvGrpSpPr>
          <p:cNvPr id="21" name="组合7"/>
          <p:cNvGrpSpPr/>
          <p:nvPr/>
        </p:nvGrpSpPr>
        <p:grpSpPr>
          <a:xfrm>
            <a:off x="9435265" y="1452410"/>
            <a:ext cx="2305050" cy="3017758"/>
            <a:chOff x="0" y="0"/>
            <a:chExt cx="2305050" cy="3017758"/>
          </a:xfrm>
        </p:grpSpPr>
        <p:sp>
          <p:nvSpPr>
            <p:cNvPr id="22" name="文本16"/>
            <p:cNvSpPr txBox="1"/>
            <p:nvPr/>
          </p:nvSpPr>
          <p:spPr>
            <a:xfrm>
              <a:off x="0" y="29845"/>
              <a:ext cx="2298700" cy="2987913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20000"/>
                </a:lnSpc>
              </a:pPr>
              <a:r>
                <a:rPr lang="zh-CN" altLang="en-US" sz="16600" b="0" i="0" dirty="0">
                  <a:ln w="142875">
                    <a:solidFill>
                      <a:srgbClr val="FFFFFF">
                        <a:alpha val="100000"/>
                      </a:srgbClr>
                    </a:solidFill>
                  </a:ln>
                  <a:solidFill>
                    <a:srgbClr val="FFFFFF">
                      <a:alpha val="100000"/>
                    </a:srgbClr>
                  </a:solidFill>
                  <a:effectLst/>
                  <a:latin typeface="华文新魏" panose="02010800040101010101" charset="-122"/>
                  <a:ea typeface="华文新魏" panose="02010800040101010101" charset="-122"/>
                </a:rPr>
                <a:t>岛</a:t>
              </a:r>
              <a:endParaRPr lang="zh-CN" altLang="en-US" sz="16600" b="0" i="0" dirty="0">
                <a:ln w="142875">
                  <a:solidFill>
                    <a:srgbClr val="FFFFFF">
                      <a:alpha val="100000"/>
                    </a:srgbClr>
                  </a:solidFill>
                </a:ln>
                <a:solidFill>
                  <a:srgbClr val="FFFFFF">
                    <a:alpha val="100000"/>
                  </a:srgbClr>
                </a:solidFill>
                <a:effectLst/>
                <a:latin typeface="华文新魏" panose="02010800040101010101" charset="-122"/>
                <a:ea typeface="华文新魏" panose="02010800040101010101" charset="-122"/>
              </a:endParaRPr>
            </a:p>
          </p:txBody>
        </p:sp>
        <p:sp>
          <p:nvSpPr>
            <p:cNvPr id="23" name="文本17"/>
            <p:cNvSpPr txBox="1"/>
            <p:nvPr/>
          </p:nvSpPr>
          <p:spPr>
            <a:xfrm>
              <a:off x="6350" y="0"/>
              <a:ext cx="2298700" cy="2987913"/>
            </a:xfrm>
            <a:prstGeom prst="rect">
              <a:avLst/>
            </a:prstGeom>
            <a:noFill/>
          </p:spPr>
          <p:txBody>
            <a:bodyPr anchor="t"/>
            <a:lstStyle/>
            <a:p>
              <a:pPr marL="0" algn="l">
                <a:lnSpc>
                  <a:spcPts val="20000"/>
                </a:lnSpc>
              </a:pPr>
              <a:r>
                <a:rPr lang="zh-CN" altLang="en-US" sz="16600" b="0" i="0" dirty="0">
                  <a:solidFill>
                    <a:srgbClr val="0B6DCE">
                      <a:alpha val="100000"/>
                    </a:srgbClr>
                  </a:solidFill>
                  <a:latin typeface="华文新魏" panose="02010800040101010101" charset="-122"/>
                  <a:ea typeface="华文新魏" panose="02010800040101010101" charset="-122"/>
                </a:rPr>
                <a:t>岛</a:t>
              </a:r>
              <a:endParaRPr lang="zh-CN" altLang="en-US" sz="16600" b="0" i="0" dirty="0">
                <a:solidFill>
                  <a:srgbClr val="0B6DCE">
                    <a:alpha val="100000"/>
                  </a:srgbClr>
                </a:solidFill>
                <a:latin typeface="华文新魏" panose="02010800040101010101" charset="-122"/>
                <a:ea typeface="华文新魏" panose="02010800040101010101" charset="-122"/>
              </a:endParaRPr>
            </a:p>
          </p:txBody>
        </p:sp>
      </p:grpSp>
      <p:sp>
        <p:nvSpPr>
          <p:cNvPr id="24" name="形状1"/>
          <p:cNvSpPr txBox="1"/>
          <p:nvPr/>
        </p:nvSpPr>
        <p:spPr>
          <a:xfrm rot="10800000" flipH="1">
            <a:off x="314960" y="4475480"/>
            <a:ext cx="11809730" cy="878840"/>
          </a:xfrm>
          <a:prstGeom prst="roundRect">
            <a:avLst/>
          </a:prstGeom>
          <a:solidFill>
            <a:srgbClr val="FFFFFF">
              <a:alpha val="0"/>
            </a:srgbClr>
          </a:solidFill>
          <a:ln w="28575">
            <a:solidFill>
              <a:srgbClr val="325395">
                <a:alpha val="100000"/>
              </a:srgbClr>
            </a:solidFill>
            <a:prstDash val="solid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25" name="形状2"/>
          <p:cNvSpPr txBox="1"/>
          <p:nvPr/>
        </p:nvSpPr>
        <p:spPr>
          <a:xfrm rot="10800000" flipH="1">
            <a:off x="462963" y="4539482"/>
            <a:ext cx="11395075" cy="750570"/>
          </a:xfrm>
          <a:prstGeom prst="roundRect">
            <a:avLst/>
          </a:prstGeom>
          <a:solidFill>
            <a:srgbClr val="A7E9E3">
              <a:alpha val="97647"/>
            </a:srgbClr>
          </a:solidFill>
          <a:ln w="28575">
            <a:solidFill>
              <a:srgbClr val="325395">
                <a:alpha val="100000"/>
              </a:srgbClr>
            </a:solidFill>
            <a:prstDash val="sysDash"/>
            <a:headEnd type="none" w="med" len="med"/>
            <a:tailEnd type="none" w="med" len="me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26" name="文本1"/>
          <p:cNvSpPr txBox="1"/>
          <p:nvPr/>
        </p:nvSpPr>
        <p:spPr>
          <a:xfrm>
            <a:off x="518131" y="4186828"/>
            <a:ext cx="11674354" cy="220900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7900"/>
              </a:lnSpc>
            </a:pPr>
            <a:r>
              <a:rPr lang="zh-CN" altLang="en-US" sz="4400" b="1" i="0" dirty="0">
                <a:solidFill>
                  <a:srgbClr val="000000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那里风景优美，物产丰富，是个可爱的地方。</a:t>
            </a:r>
            <a:endParaRPr lang="zh-CN" altLang="en-US" sz="4400" b="1" i="0" dirty="0">
              <a:solidFill>
                <a:srgbClr val="000000">
                  <a:alpha val="100000"/>
                </a:srgb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7" name="文本2"/>
          <p:cNvSpPr txBox="1"/>
          <p:nvPr/>
        </p:nvSpPr>
        <p:spPr>
          <a:xfrm>
            <a:off x="4483100" y="4186555"/>
            <a:ext cx="3042920" cy="129730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7900"/>
              </a:lnSpc>
            </a:pPr>
            <a:r>
              <a:rPr lang="zh-CN" altLang="en-US" sz="4400" b="1" i="0" dirty="0">
                <a:solidFill>
                  <a:srgbClr val="E54C5E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物产丰富</a:t>
            </a:r>
            <a:endParaRPr lang="zh-CN" altLang="en-US" sz="4400" b="1" i="0" dirty="0">
              <a:solidFill>
                <a:srgbClr val="E54C5E">
                  <a:alpha val="100000"/>
                </a:srgb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8" name="文本3"/>
          <p:cNvSpPr txBox="1"/>
          <p:nvPr/>
        </p:nvSpPr>
        <p:spPr>
          <a:xfrm>
            <a:off x="1652302" y="4186638"/>
            <a:ext cx="2721607" cy="1297305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7900"/>
              </a:lnSpc>
            </a:pPr>
            <a:r>
              <a:rPr lang="zh-CN" altLang="en-US" sz="4400" b="1" i="0" dirty="0">
                <a:solidFill>
                  <a:srgbClr val="E54C5E">
                    <a:alpha val="100000"/>
                  </a:srgbClr>
                </a:solidFill>
                <a:latin typeface="楷体" panose="02010609060101010101" charset="-122"/>
                <a:ea typeface="楷体" panose="02010609060101010101" charset="-122"/>
              </a:rPr>
              <a:t>风景优美</a:t>
            </a:r>
            <a:endParaRPr lang="zh-CN" altLang="en-US" sz="4400" b="1" i="0" dirty="0">
              <a:solidFill>
                <a:srgbClr val="E54C5E">
                  <a:alpha val="100000"/>
                </a:srgb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4" grpId="0" animBg="1"/>
      <p:bldP spid="26" grpId="0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rcRect t="20823" b="36842"/>
          <a:stretch>
            <a:fillRect/>
          </a:stretch>
        </p:blipFill>
        <p:spPr>
          <a:xfrm>
            <a:off x="0" y="-7620"/>
            <a:ext cx="12216130" cy="6864985"/>
          </a:xfrm>
          <a:prstGeom prst="rect">
            <a:avLst/>
          </a:prstGeom>
        </p:spPr>
      </p:pic>
      <p:grpSp>
        <p:nvGrpSpPr>
          <p:cNvPr id="3" name="组合1"/>
          <p:cNvGrpSpPr/>
          <p:nvPr/>
        </p:nvGrpSpPr>
        <p:grpSpPr>
          <a:xfrm>
            <a:off x="434521" y="216941"/>
            <a:ext cx="11193985" cy="6405900"/>
            <a:chOff x="0" y="0"/>
            <a:chExt cx="11193985" cy="6405900"/>
          </a:xfrm>
        </p:grpSpPr>
        <p:sp>
          <p:nvSpPr>
            <p:cNvPr id="4" name="形状1"/>
            <p:cNvSpPr txBox="1"/>
            <p:nvPr/>
          </p:nvSpPr>
          <p:spPr>
            <a:xfrm>
              <a:off x="0" y="0"/>
              <a:ext cx="11193985" cy="6405900"/>
            </a:xfrm>
            <a:prstGeom prst="roundRect">
              <a:avLst/>
            </a:prstGeom>
            <a:solidFill>
              <a:srgbClr val="FFFFFF">
                <a:alpha val="94901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  <a:effectLst>
              <a:outerShdw blurRad="155448" rotWithShape="0">
                <a:srgbClr val="000000">
                  <a:alpha val="14901"/>
                </a:srgbClr>
              </a:outerShdw>
            </a:effectLst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2"/>
            <p:cNvSpPr txBox="1"/>
            <p:nvPr/>
          </p:nvSpPr>
          <p:spPr>
            <a:xfrm>
              <a:off x="116029" y="133609"/>
              <a:ext cx="10960710" cy="6145102"/>
            </a:xfrm>
            <a:prstGeom prst="roundRect">
              <a:avLst/>
            </a:prstGeom>
            <a:solidFill>
              <a:srgbClr val="FFFFFF">
                <a:alpha val="0"/>
              </a:srgbClr>
            </a:solidFill>
            <a:ln w="15875">
              <a:solidFill>
                <a:srgbClr val="4874CB">
                  <a:alpha val="100000"/>
                </a:srgbClr>
              </a:solidFill>
              <a:prstDash val="sysDash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</p:grpSp>
      <p:pic>
        <p:nvPicPr>
          <p:cNvPr id="6" name="图片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7200" y="-175584"/>
            <a:ext cx="5007178" cy="6745024"/>
          </a:xfrm>
          <a:prstGeom prst="rect">
            <a:avLst/>
          </a:prstGeom>
        </p:spPr>
      </p:pic>
      <p:pic>
        <p:nvPicPr>
          <p:cNvPr id="7" name="图片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563" y="-1656302"/>
            <a:ext cx="7567041" cy="9706775"/>
          </a:xfrm>
          <a:prstGeom prst="rect">
            <a:avLst/>
          </a:prstGeom>
        </p:spPr>
      </p:pic>
      <p:sp>
        <p:nvSpPr>
          <p:cNvPr id="8" name="文本1"/>
          <p:cNvSpPr txBox="1"/>
          <p:nvPr/>
        </p:nvSpPr>
        <p:spPr>
          <a:xfrm>
            <a:off x="3437611" y="1077811"/>
            <a:ext cx="3838575" cy="111252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6600"/>
              </a:lnSpc>
            </a:pPr>
            <a:r>
              <a:rPr lang="zh-CN" altLang="en-US" sz="5500" b="1" i="0" dirty="0">
                <a:solidFill>
                  <a:srgbClr val="2B2A25">
                    <a:alpha val="100000"/>
                  </a:srgbClr>
                </a:solidFill>
                <a:latin typeface="华文行楷" panose="02010800040101010101" charset="-122"/>
                <a:ea typeface="华文行楷" panose="02010800040101010101" charset="-122"/>
              </a:rPr>
              <a:t>任务二</a:t>
            </a:r>
            <a:endParaRPr lang="zh-CN" altLang="en-US" sz="5500" b="1" i="0" dirty="0">
              <a:solidFill>
                <a:srgbClr val="2B2A25">
                  <a:alpha val="100000"/>
                </a:srgbClr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9" name="文本2"/>
          <p:cNvSpPr txBox="1"/>
          <p:nvPr/>
        </p:nvSpPr>
        <p:spPr>
          <a:xfrm>
            <a:off x="1516990" y="2190102"/>
            <a:ext cx="5924550" cy="2884350"/>
          </a:xfrm>
          <a:prstGeom prst="rect">
            <a:avLst/>
          </a:prstGeom>
          <a:noFill/>
        </p:spPr>
        <p:txBody>
          <a:bodyPr anchor="t"/>
          <a:lstStyle/>
          <a:p>
            <a:pPr marL="0" algn="l">
              <a:lnSpc>
                <a:spcPts val="10600"/>
              </a:lnSpc>
            </a:pPr>
            <a:r>
              <a:rPr lang="zh-CN" altLang="en-US" sz="8800" b="1" i="0" dirty="0">
                <a:solidFill>
                  <a:srgbClr val="44960A">
                    <a:alpha val="100000"/>
                  </a:srgbClr>
                </a:solidFill>
                <a:latin typeface="华文行楷" panose="02010800040101010101" charset="-122"/>
                <a:ea typeface="华文行楷" panose="02010800040101010101" charset="-122"/>
              </a:rPr>
              <a:t>朗读课文</a:t>
            </a:r>
            <a:endParaRPr lang="zh-CN" altLang="en-US" sz="8800" b="1" i="0" dirty="0">
              <a:solidFill>
                <a:srgbClr val="44960A">
                  <a:alpha val="100000"/>
                </a:srgbClr>
              </a:solidFill>
              <a:latin typeface="华文行楷" panose="02010800040101010101" charset="-122"/>
              <a:ea typeface="华文行楷" panose="02010800040101010101" charset="-122"/>
            </a:endParaRPr>
          </a:p>
          <a:p>
            <a:pPr marL="0" algn="l">
              <a:lnSpc>
                <a:spcPts val="10600"/>
              </a:lnSpc>
            </a:pPr>
            <a:r>
              <a:rPr lang="zh-CN" altLang="en-US" sz="8800" b="1" i="0" dirty="0">
                <a:solidFill>
                  <a:srgbClr val="44960A">
                    <a:alpha val="100000"/>
                  </a:srgbClr>
                </a:solidFill>
                <a:latin typeface="华文行楷" panose="02010800040101010101" charset="-122"/>
                <a:ea typeface="华文行楷" panose="02010800040101010101" charset="-122"/>
              </a:rPr>
              <a:t>找到景、物</a:t>
            </a:r>
            <a:endParaRPr lang="zh-CN" altLang="en-US" sz="8800" b="1" i="0" dirty="0">
              <a:solidFill>
                <a:srgbClr val="44960A">
                  <a:alpha val="100000"/>
                </a:srgbClr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/>
          <p:cNvPicPr>
            <a:picLocks noChangeAspect="1"/>
          </p:cNvPicPr>
          <p:nvPr/>
        </p:nvPicPr>
        <p:blipFill>
          <a:blip r:embed="rId1"/>
          <a:srcRect t="20823" b="36842"/>
          <a:stretch>
            <a:fillRect/>
          </a:stretch>
        </p:blipFill>
        <p:spPr>
          <a:xfrm>
            <a:off x="-1905" y="-7620"/>
            <a:ext cx="12216130" cy="6872605"/>
          </a:xfrm>
          <a:prstGeom prst="rect">
            <a:avLst/>
          </a:prstGeom>
        </p:spPr>
      </p:pic>
      <p:grpSp>
        <p:nvGrpSpPr>
          <p:cNvPr id="3" name="组合1"/>
          <p:cNvGrpSpPr/>
          <p:nvPr/>
        </p:nvGrpSpPr>
        <p:grpSpPr>
          <a:xfrm>
            <a:off x="-2200" y="129283"/>
            <a:ext cx="12216727" cy="6552343"/>
            <a:chOff x="0" y="0"/>
            <a:chExt cx="12216727" cy="6552343"/>
          </a:xfrm>
        </p:grpSpPr>
        <p:sp>
          <p:nvSpPr>
            <p:cNvPr id="4" name="形状7"/>
            <p:cNvSpPr txBox="1"/>
            <p:nvPr/>
          </p:nvSpPr>
          <p:spPr>
            <a:xfrm>
              <a:off x="0" y="0"/>
              <a:ext cx="12216727" cy="6552343"/>
            </a:xfrm>
            <a:prstGeom prst="roundRect">
              <a:avLst/>
            </a:prstGeom>
            <a:solidFill>
              <a:srgbClr val="FFFFFF">
                <a:alpha val="9098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  <a:effectLst>
              <a:outerShdw blurRad="155448" rotWithShape="0">
                <a:srgbClr val="000000">
                  <a:alpha val="14901"/>
                </a:srgbClr>
              </a:outerShdw>
            </a:effectLst>
          </p:spPr>
          <p:txBody>
            <a:bodyPr anchor="ctr"/>
            <a:lstStyle/>
            <a:p>
              <a:pPr marL="0" algn="ctr"/>
            </a:p>
          </p:txBody>
        </p:sp>
        <p:sp>
          <p:nvSpPr>
            <p:cNvPr id="5" name="形状8"/>
            <p:cNvSpPr txBox="1"/>
            <p:nvPr/>
          </p:nvSpPr>
          <p:spPr>
            <a:xfrm>
              <a:off x="126630" y="136663"/>
              <a:ext cx="11962139" cy="6285582"/>
            </a:xfrm>
            <a:prstGeom prst="roundRect">
              <a:avLst/>
            </a:prstGeom>
            <a:solidFill>
              <a:srgbClr val="FFFFFF">
                <a:alpha val="0"/>
              </a:srgbClr>
            </a:solidFill>
            <a:ln w="15875">
              <a:solidFill>
                <a:srgbClr val="4874CB">
                  <a:alpha val="100000"/>
                </a:srgbClr>
              </a:solidFill>
              <a:prstDash val="sysDash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algn="ctr"/>
            </a:p>
          </p:txBody>
        </p:sp>
      </p:grpSp>
      <p:pic>
        <p:nvPicPr>
          <p:cNvPr id="6" name="图片2"/>
          <p:cNvPicPr>
            <a:picLocks noChangeAspect="1"/>
          </p:cNvPicPr>
          <p:nvPr/>
        </p:nvPicPr>
        <p:blipFill>
          <a:blip r:embed="rId2"/>
          <a:srcRect t="6549" r="2956" b="2573"/>
          <a:stretch>
            <a:fillRect/>
          </a:stretch>
        </p:blipFill>
        <p:spPr>
          <a:xfrm>
            <a:off x="134874" y="989143"/>
            <a:ext cx="5431422" cy="4880258"/>
          </a:xfrm>
          <a:prstGeom prst="rect">
            <a:avLst/>
          </a:prstGeom>
        </p:spPr>
      </p:pic>
      <p:pic>
        <p:nvPicPr>
          <p:cNvPr id="7" name="图片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7758" y="672151"/>
            <a:ext cx="6210490" cy="5513403"/>
          </a:xfrm>
          <a:prstGeom prst="rect">
            <a:avLst/>
          </a:prstGeom>
        </p:spPr>
      </p:pic>
      <p:sp>
        <p:nvSpPr>
          <p:cNvPr id="8" name="形状1"/>
          <p:cNvSpPr txBox="1"/>
          <p:nvPr/>
        </p:nvSpPr>
        <p:spPr>
          <a:xfrm>
            <a:off x="327517" y="2231479"/>
            <a:ext cx="327515" cy="327515"/>
          </a:xfrm>
          <a:custGeom>
            <a:avLst/>
            <a:gdLst>
              <a:gd name="connsiteX0" fmla="*/ 163757 w 327515"/>
              <a:gd name="connsiteY0" fmla="*/ 0 h 327515"/>
              <a:gd name="connsiteX1" fmla="*/ 254198 w 327515"/>
              <a:gd name="connsiteY1" fmla="*/ 0 h 327515"/>
              <a:gd name="connsiteX2" fmla="*/ 327515 w 327515"/>
              <a:gd name="connsiteY2" fmla="*/ 254198 h 327515"/>
              <a:gd name="connsiteX3" fmla="*/ 73317 w 327515"/>
              <a:gd name="connsiteY3" fmla="*/ 327515 h 327515"/>
              <a:gd name="connsiteX4" fmla="*/ 0 w 327515"/>
              <a:gd name="connsiteY4" fmla="*/ 73317 h 327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7515" h="327515">
                <a:moveTo>
                  <a:pt x="163757" y="0"/>
                </a:moveTo>
                <a:cubicBezTo>
                  <a:pt x="254198" y="0"/>
                  <a:pt x="327515" y="73317"/>
                  <a:pt x="327515" y="163757"/>
                </a:cubicBezTo>
                <a:cubicBezTo>
                  <a:pt x="327515" y="254198"/>
                  <a:pt x="254198" y="327515"/>
                  <a:pt x="163757" y="327515"/>
                </a:cubicBezTo>
                <a:cubicBezTo>
                  <a:pt x="73317" y="327515"/>
                  <a:pt x="0" y="254198"/>
                  <a:pt x="0" y="163757"/>
                </a:cubicBezTo>
                <a:cubicBezTo>
                  <a:pt x="0" y="73317"/>
                  <a:pt x="73317" y="0"/>
                  <a:pt x="163757" y="0"/>
                </a:cubicBezTo>
                <a:close/>
              </a:path>
            </a:pathLst>
          </a:custGeom>
          <a:solidFill>
            <a:srgbClr val="FFFFFF">
              <a:alpha val="0"/>
            </a:srgbClr>
          </a:solidFill>
          <a:ln w="19050">
            <a:solidFill>
              <a:srgbClr val="FF000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9" name="文本1"/>
          <p:cNvSpPr txBox="1"/>
          <p:nvPr/>
        </p:nvSpPr>
        <p:spPr>
          <a:xfrm>
            <a:off x="297437" y="2082527"/>
            <a:ext cx="388430" cy="625094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1" i="0" dirty="0">
                <a:solidFill>
                  <a:srgbClr val="FF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1</a:t>
            </a:r>
            <a:endParaRPr lang="zh-CN" altLang="en-US" sz="3000" b="1" i="0" dirty="0">
              <a:solidFill>
                <a:srgbClr val="FF0000">
                  <a:alpha val="100000"/>
                </a:srgb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0" name="形状2"/>
          <p:cNvSpPr txBox="1"/>
          <p:nvPr/>
        </p:nvSpPr>
        <p:spPr>
          <a:xfrm>
            <a:off x="327622" y="2993584"/>
            <a:ext cx="327515" cy="327515"/>
          </a:xfrm>
          <a:custGeom>
            <a:avLst/>
            <a:gdLst>
              <a:gd name="connsiteX0" fmla="*/ 163757 w 327515"/>
              <a:gd name="connsiteY0" fmla="*/ 0 h 327515"/>
              <a:gd name="connsiteX1" fmla="*/ 254198 w 327515"/>
              <a:gd name="connsiteY1" fmla="*/ 0 h 327515"/>
              <a:gd name="connsiteX2" fmla="*/ 327515 w 327515"/>
              <a:gd name="connsiteY2" fmla="*/ 254198 h 327515"/>
              <a:gd name="connsiteX3" fmla="*/ 73317 w 327515"/>
              <a:gd name="connsiteY3" fmla="*/ 327515 h 327515"/>
              <a:gd name="connsiteX4" fmla="*/ 0 w 327515"/>
              <a:gd name="connsiteY4" fmla="*/ 73317 h 327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7515" h="327515">
                <a:moveTo>
                  <a:pt x="163757" y="0"/>
                </a:moveTo>
                <a:cubicBezTo>
                  <a:pt x="254198" y="0"/>
                  <a:pt x="327515" y="73317"/>
                  <a:pt x="327515" y="163757"/>
                </a:cubicBezTo>
                <a:cubicBezTo>
                  <a:pt x="327515" y="254198"/>
                  <a:pt x="254198" y="327515"/>
                  <a:pt x="163757" y="327515"/>
                </a:cubicBezTo>
                <a:cubicBezTo>
                  <a:pt x="73317" y="327515"/>
                  <a:pt x="0" y="254198"/>
                  <a:pt x="0" y="163757"/>
                </a:cubicBezTo>
                <a:cubicBezTo>
                  <a:pt x="0" y="73317"/>
                  <a:pt x="73317" y="0"/>
                  <a:pt x="163757" y="0"/>
                </a:cubicBezTo>
                <a:close/>
              </a:path>
            </a:pathLst>
          </a:custGeom>
          <a:solidFill>
            <a:srgbClr val="FFFFFF">
              <a:alpha val="0"/>
            </a:srgbClr>
          </a:solidFill>
          <a:ln w="19050">
            <a:solidFill>
              <a:srgbClr val="FF000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1" name="文本2">
            <a:hlinkClick r:id="rId4" action="ppaction://hlinksldjump"/>
          </p:cNvPr>
          <p:cNvSpPr txBox="1"/>
          <p:nvPr/>
        </p:nvSpPr>
        <p:spPr>
          <a:xfrm>
            <a:off x="318068" y="2844965"/>
            <a:ext cx="388430" cy="625094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1" i="0" dirty="0">
                <a:solidFill>
                  <a:srgbClr val="FF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2</a:t>
            </a:r>
            <a:endParaRPr lang="zh-CN" altLang="en-US" sz="3000" b="1" i="0" dirty="0">
              <a:solidFill>
                <a:srgbClr val="FF0000">
                  <a:alpha val="100000"/>
                </a:srgb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2" name="形状3"/>
          <p:cNvSpPr txBox="1"/>
          <p:nvPr/>
        </p:nvSpPr>
        <p:spPr>
          <a:xfrm>
            <a:off x="348529" y="4610443"/>
            <a:ext cx="327515" cy="327515"/>
          </a:xfrm>
          <a:custGeom>
            <a:avLst/>
            <a:gdLst>
              <a:gd name="connsiteX0" fmla="*/ 163757 w 327515"/>
              <a:gd name="connsiteY0" fmla="*/ 0 h 327515"/>
              <a:gd name="connsiteX1" fmla="*/ 254198 w 327515"/>
              <a:gd name="connsiteY1" fmla="*/ 0 h 327515"/>
              <a:gd name="connsiteX2" fmla="*/ 327515 w 327515"/>
              <a:gd name="connsiteY2" fmla="*/ 254198 h 327515"/>
              <a:gd name="connsiteX3" fmla="*/ 73317 w 327515"/>
              <a:gd name="connsiteY3" fmla="*/ 327515 h 327515"/>
              <a:gd name="connsiteX4" fmla="*/ 0 w 327515"/>
              <a:gd name="connsiteY4" fmla="*/ 73317 h 327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7515" h="327515">
                <a:moveTo>
                  <a:pt x="163757" y="0"/>
                </a:moveTo>
                <a:cubicBezTo>
                  <a:pt x="254198" y="0"/>
                  <a:pt x="327515" y="73317"/>
                  <a:pt x="327515" y="163757"/>
                </a:cubicBezTo>
                <a:cubicBezTo>
                  <a:pt x="327515" y="254198"/>
                  <a:pt x="254198" y="327515"/>
                  <a:pt x="163757" y="327515"/>
                </a:cubicBezTo>
                <a:cubicBezTo>
                  <a:pt x="73317" y="327515"/>
                  <a:pt x="0" y="254198"/>
                  <a:pt x="0" y="163757"/>
                </a:cubicBezTo>
                <a:cubicBezTo>
                  <a:pt x="0" y="73317"/>
                  <a:pt x="73317" y="0"/>
                  <a:pt x="163757" y="0"/>
                </a:cubicBezTo>
                <a:close/>
              </a:path>
            </a:pathLst>
          </a:custGeom>
          <a:solidFill>
            <a:srgbClr val="FFFFFF">
              <a:alpha val="0"/>
            </a:srgbClr>
          </a:solidFill>
          <a:ln w="19050">
            <a:solidFill>
              <a:srgbClr val="FF000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3" name="文本3">
            <a:hlinkClick r:id="rId5" action="ppaction://hlinksldjump"/>
          </p:cNvPr>
          <p:cNvSpPr txBox="1"/>
          <p:nvPr/>
        </p:nvSpPr>
        <p:spPr>
          <a:xfrm>
            <a:off x="297456" y="4461643"/>
            <a:ext cx="388430" cy="625094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1" i="0" dirty="0">
                <a:solidFill>
                  <a:srgbClr val="FF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3</a:t>
            </a:r>
            <a:endParaRPr lang="zh-CN" altLang="en-US" sz="3000" b="1" i="0" dirty="0">
              <a:solidFill>
                <a:srgbClr val="FF0000">
                  <a:alpha val="100000"/>
                </a:srgb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4" name="形状4"/>
          <p:cNvSpPr txBox="1"/>
          <p:nvPr/>
        </p:nvSpPr>
        <p:spPr>
          <a:xfrm>
            <a:off x="6156417" y="998506"/>
            <a:ext cx="327515" cy="327515"/>
          </a:xfrm>
          <a:custGeom>
            <a:avLst/>
            <a:gdLst>
              <a:gd name="connsiteX0" fmla="*/ 163757 w 327515"/>
              <a:gd name="connsiteY0" fmla="*/ 0 h 327515"/>
              <a:gd name="connsiteX1" fmla="*/ 254198 w 327515"/>
              <a:gd name="connsiteY1" fmla="*/ 0 h 327515"/>
              <a:gd name="connsiteX2" fmla="*/ 327515 w 327515"/>
              <a:gd name="connsiteY2" fmla="*/ 254198 h 327515"/>
              <a:gd name="connsiteX3" fmla="*/ 73317 w 327515"/>
              <a:gd name="connsiteY3" fmla="*/ 327515 h 327515"/>
              <a:gd name="connsiteX4" fmla="*/ 0 w 327515"/>
              <a:gd name="connsiteY4" fmla="*/ 73317 h 327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7515" h="327515">
                <a:moveTo>
                  <a:pt x="163757" y="0"/>
                </a:moveTo>
                <a:cubicBezTo>
                  <a:pt x="254198" y="0"/>
                  <a:pt x="327515" y="73317"/>
                  <a:pt x="327515" y="163757"/>
                </a:cubicBezTo>
                <a:cubicBezTo>
                  <a:pt x="327515" y="254198"/>
                  <a:pt x="254198" y="327515"/>
                  <a:pt x="163757" y="327515"/>
                </a:cubicBezTo>
                <a:cubicBezTo>
                  <a:pt x="73317" y="327515"/>
                  <a:pt x="0" y="254198"/>
                  <a:pt x="0" y="163757"/>
                </a:cubicBezTo>
                <a:cubicBezTo>
                  <a:pt x="0" y="73317"/>
                  <a:pt x="73317" y="0"/>
                  <a:pt x="163757" y="0"/>
                </a:cubicBezTo>
                <a:close/>
              </a:path>
            </a:pathLst>
          </a:custGeom>
          <a:solidFill>
            <a:srgbClr val="FFFFFF">
              <a:alpha val="0"/>
            </a:srgbClr>
          </a:solidFill>
          <a:ln w="19050">
            <a:solidFill>
              <a:srgbClr val="FF000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5" name="文本4"/>
          <p:cNvSpPr txBox="1"/>
          <p:nvPr/>
        </p:nvSpPr>
        <p:spPr>
          <a:xfrm>
            <a:off x="6126042" y="850001"/>
            <a:ext cx="388430" cy="625094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1" i="0" dirty="0">
                <a:solidFill>
                  <a:srgbClr val="FF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4</a:t>
            </a:r>
            <a:endParaRPr lang="zh-CN" altLang="en-US" sz="3000" b="1" i="0" dirty="0">
              <a:solidFill>
                <a:srgbClr val="FF0000">
                  <a:alpha val="100000"/>
                </a:srgb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6" name="形状5"/>
          <p:cNvSpPr txBox="1"/>
          <p:nvPr/>
        </p:nvSpPr>
        <p:spPr>
          <a:xfrm>
            <a:off x="6156350" y="3132868"/>
            <a:ext cx="327515" cy="327515"/>
          </a:xfrm>
          <a:custGeom>
            <a:avLst/>
            <a:gdLst>
              <a:gd name="connsiteX0" fmla="*/ 163757 w 327515"/>
              <a:gd name="connsiteY0" fmla="*/ 0 h 327515"/>
              <a:gd name="connsiteX1" fmla="*/ 254198 w 327515"/>
              <a:gd name="connsiteY1" fmla="*/ 0 h 327515"/>
              <a:gd name="connsiteX2" fmla="*/ 327515 w 327515"/>
              <a:gd name="connsiteY2" fmla="*/ 254198 h 327515"/>
              <a:gd name="connsiteX3" fmla="*/ 73317 w 327515"/>
              <a:gd name="connsiteY3" fmla="*/ 327515 h 327515"/>
              <a:gd name="connsiteX4" fmla="*/ 0 w 327515"/>
              <a:gd name="connsiteY4" fmla="*/ 73317 h 327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7515" h="327515">
                <a:moveTo>
                  <a:pt x="163757" y="0"/>
                </a:moveTo>
                <a:cubicBezTo>
                  <a:pt x="254198" y="0"/>
                  <a:pt x="327515" y="73317"/>
                  <a:pt x="327515" y="163757"/>
                </a:cubicBezTo>
                <a:cubicBezTo>
                  <a:pt x="327515" y="254198"/>
                  <a:pt x="254198" y="327515"/>
                  <a:pt x="163757" y="327515"/>
                </a:cubicBezTo>
                <a:cubicBezTo>
                  <a:pt x="73317" y="327515"/>
                  <a:pt x="0" y="254198"/>
                  <a:pt x="0" y="163757"/>
                </a:cubicBezTo>
                <a:cubicBezTo>
                  <a:pt x="0" y="73317"/>
                  <a:pt x="73317" y="0"/>
                  <a:pt x="163757" y="0"/>
                </a:cubicBezTo>
                <a:close/>
              </a:path>
            </a:pathLst>
          </a:custGeom>
          <a:solidFill>
            <a:srgbClr val="FFFFFF">
              <a:alpha val="0"/>
            </a:srgbClr>
          </a:solidFill>
          <a:ln w="19050">
            <a:solidFill>
              <a:srgbClr val="FF000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7" name="文本5"/>
          <p:cNvSpPr txBox="1"/>
          <p:nvPr/>
        </p:nvSpPr>
        <p:spPr>
          <a:xfrm>
            <a:off x="6125994" y="2984078"/>
            <a:ext cx="388430" cy="625094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1" i="0" dirty="0">
                <a:solidFill>
                  <a:srgbClr val="FF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5</a:t>
            </a:r>
            <a:endParaRPr lang="zh-CN" altLang="en-US" sz="3000" b="1" i="0" dirty="0">
              <a:solidFill>
                <a:srgbClr val="FF0000">
                  <a:alpha val="100000"/>
                </a:srgb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8" name="形状6"/>
          <p:cNvSpPr txBox="1"/>
          <p:nvPr/>
        </p:nvSpPr>
        <p:spPr>
          <a:xfrm>
            <a:off x="6156465" y="4863846"/>
            <a:ext cx="327515" cy="327515"/>
          </a:xfrm>
          <a:custGeom>
            <a:avLst/>
            <a:gdLst>
              <a:gd name="connsiteX0" fmla="*/ 163757 w 327515"/>
              <a:gd name="connsiteY0" fmla="*/ 0 h 327515"/>
              <a:gd name="connsiteX1" fmla="*/ 254198 w 327515"/>
              <a:gd name="connsiteY1" fmla="*/ 0 h 327515"/>
              <a:gd name="connsiteX2" fmla="*/ 327515 w 327515"/>
              <a:gd name="connsiteY2" fmla="*/ 254198 h 327515"/>
              <a:gd name="connsiteX3" fmla="*/ 73317 w 327515"/>
              <a:gd name="connsiteY3" fmla="*/ 327515 h 327515"/>
              <a:gd name="connsiteX4" fmla="*/ 0 w 327515"/>
              <a:gd name="connsiteY4" fmla="*/ 73317 h 327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7515" h="327515">
                <a:moveTo>
                  <a:pt x="163757" y="0"/>
                </a:moveTo>
                <a:cubicBezTo>
                  <a:pt x="254198" y="0"/>
                  <a:pt x="327515" y="73317"/>
                  <a:pt x="327515" y="163757"/>
                </a:cubicBezTo>
                <a:cubicBezTo>
                  <a:pt x="327515" y="254198"/>
                  <a:pt x="254198" y="327515"/>
                  <a:pt x="163757" y="327515"/>
                </a:cubicBezTo>
                <a:cubicBezTo>
                  <a:pt x="73317" y="327515"/>
                  <a:pt x="0" y="254198"/>
                  <a:pt x="0" y="163757"/>
                </a:cubicBezTo>
                <a:cubicBezTo>
                  <a:pt x="0" y="73317"/>
                  <a:pt x="73317" y="0"/>
                  <a:pt x="163757" y="0"/>
                </a:cubicBezTo>
                <a:close/>
              </a:path>
            </a:pathLst>
          </a:custGeom>
          <a:solidFill>
            <a:srgbClr val="FFFFFF">
              <a:alpha val="0"/>
            </a:srgbClr>
          </a:solidFill>
          <a:ln w="19050">
            <a:solidFill>
              <a:srgbClr val="FF000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  <p:sp>
        <p:nvSpPr>
          <p:cNvPr id="19" name="文本6"/>
          <p:cNvSpPr txBox="1"/>
          <p:nvPr/>
        </p:nvSpPr>
        <p:spPr>
          <a:xfrm>
            <a:off x="6126080" y="4715199"/>
            <a:ext cx="388430" cy="625094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1" i="0" dirty="0">
                <a:solidFill>
                  <a:srgbClr val="FF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</a:rPr>
              <a:t>6</a:t>
            </a:r>
            <a:endParaRPr lang="zh-CN" altLang="en-US" sz="3000" b="1" i="0" dirty="0">
              <a:solidFill>
                <a:srgbClr val="FF0000">
                  <a:alpha val="100000"/>
                </a:srgbClr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1808</Words>
  <Application>WPS 演示</Application>
  <PresentationFormat>宽屏</PresentationFormat>
  <Paragraphs>243</Paragraphs>
  <Slides>31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46" baseType="lpstr">
      <vt:lpstr>Arial</vt:lpstr>
      <vt:lpstr>宋体</vt:lpstr>
      <vt:lpstr>Wingdings</vt:lpstr>
      <vt:lpstr>楷体</vt:lpstr>
      <vt:lpstr>汉仪颜楷简</vt:lpstr>
      <vt:lpstr>思源宋体 CN Heavy</vt:lpstr>
      <vt:lpstr>华文行楷</vt:lpstr>
      <vt:lpstr>Arial</vt:lpstr>
      <vt:lpstr>华文新魏</vt:lpstr>
      <vt:lpstr>黑体</vt:lpstr>
      <vt:lpstr>微软雅黑</vt:lpstr>
      <vt:lpstr>Arial Unicode MS</vt:lpstr>
      <vt:lpstr>Calibri</vt:lpstr>
      <vt:lpstr>等线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《富饶的西沙群岛》11.11</dc:title>
  <dc:creator>seewo_8617</dc:creator>
  <cp:lastModifiedBy>lemon</cp:lastModifiedBy>
  <cp:revision>2</cp:revision>
  <dcterms:created xsi:type="dcterms:W3CDTF">2025-12-29T06:38:00Z</dcterms:created>
  <dcterms:modified xsi:type="dcterms:W3CDTF">2025-12-29T07:02:25Z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licationName">
    <vt:lpwstr>EasiNote5</vt:lpwstr>
  </property>
  <property fmtid="{D5CDD505-2E9C-101B-9397-08002B2CF9AE}" pid="3" name="ApplicationVersion">
    <vt:lpwstr>5.2.4.9158</vt:lpwstr>
  </property>
  <property fmtid="{D5CDD505-2E9C-101B-9397-08002B2CF9AE}" pid="4" name="EasiNoteCoursewareInfo">
    <vt:lpwstr>20b2333c-a207-4863-88ab-57022d1d15bf:188</vt:lpwstr>
  </property>
  <property fmtid="{D5CDD505-2E9C-101B-9397-08002B2CF9AE}" pid="5" name="EasiNoteDocumentName">
    <vt:lpwstr>《富饶的西沙群岛》11.11</vt:lpwstr>
  </property>
  <property fmtid="{D5CDD505-2E9C-101B-9397-08002B2CF9AE}" pid="6" name="EasiNoteAuthor">
    <vt:lpwstr>wlkphsqkhnvhljvsoisjpni6994627p1</vt:lpwstr>
  </property>
  <property fmtid="{D5CDD505-2E9C-101B-9397-08002B2CF9AE}" pid="7" name="EasiNoteUpstreamCoursewareInfo_0">
    <vt:lpwstr>03b842d1-ed75-47b2-8da6-16ef6a53a1fb</vt:lpwstr>
  </property>
  <property fmtid="{D5CDD505-2E9C-101B-9397-08002B2CF9AE}" pid="8" name="EasiNoteUpstreamCoursewareInfo_1">
    <vt:lpwstr>20b2333c-a207-4863-88ab-57022d1d15bf</vt:lpwstr>
  </property>
  <property fmtid="{D5CDD505-2E9C-101B-9397-08002B2CF9AE}" pid="9" name="ICV">
    <vt:lpwstr>56BE360E92CF4249A93A7C59AD53B59D_12</vt:lpwstr>
  </property>
  <property fmtid="{D5CDD505-2E9C-101B-9397-08002B2CF9AE}" pid="10" name="KSOProductBuildVer">
    <vt:lpwstr>2052-12.1.0.24034</vt:lpwstr>
  </property>
</Properties>
</file>