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04" r:id="rId3"/>
    <p:sldId id="829" r:id="rId4"/>
    <p:sldId id="830" r:id="rId5"/>
    <p:sldId id="832" r:id="rId6"/>
    <p:sldId id="813" r:id="rId7"/>
    <p:sldId id="833" r:id="rId8"/>
    <p:sldId id="834" r:id="rId9"/>
    <p:sldId id="816" r:id="rId10"/>
    <p:sldId id="810" r:id="rId11"/>
    <p:sldId id="712" r:id="rId12"/>
  </p:sldIdLst>
  <p:sldSz cx="12192000" cy="6858000"/>
  <p:notesSz cx="6858000" cy="9144000"/>
  <p:embeddedFontLst>
    <p:embeddedFont>
      <p:font typeface="楷体" panose="02010609060101010101" charset="-122"/>
      <p:regular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2" userDrawn="1">
          <p15:clr>
            <a:srgbClr val="A4A3A4"/>
          </p15:clr>
        </p15:guide>
        <p15:guide id="2" orient="horz" pos="2179" userDrawn="1">
          <p15:clr>
            <a:srgbClr val="A4A3A4"/>
          </p15:clr>
        </p15:guide>
        <p15:guide id="3" orient="horz" pos="23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59298"/>
    <a:srgbClr val="EDF7F6"/>
    <a:srgbClr val="F2F2F2"/>
    <a:srgbClr val="CAD6C8"/>
    <a:srgbClr val="F2F0D8"/>
    <a:srgbClr val="014E78"/>
    <a:srgbClr val="EF4222"/>
    <a:srgbClr val="0477BF"/>
    <a:srgbClr val="0597F2"/>
    <a:srgbClr val="065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554" y="744"/>
      </p:cViewPr>
      <p:guideLst>
        <p:guide pos="3862"/>
        <p:guide orient="horz" pos="2179"/>
        <p:guide orient="horz" pos="2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Light" panose="020B0300000000000000" charset="-122"/>
              </a:rPr>
            </a:fld>
            <a:endParaRPr lang="zh-CN" altLang="en-US">
              <a:latin typeface="思源黑体 CN Light" panose="020B03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Light" panose="020B0300000000000000" charset="-122"/>
              </a:rPr>
            </a:fld>
            <a:endParaRPr lang="zh-CN" altLang="en-US">
              <a:latin typeface="思源黑体 CN Light" panose="020B03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charset="-122"/>
        <a:ea typeface="思源黑体 CN Light" panose="020B0300000000000000" charset="-122"/>
        <a:cs typeface="思源黑体 CN Light" panose="020B03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7FA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t="59242"/>
          <a:stretch>
            <a:fillRect/>
          </a:stretch>
        </p:blipFill>
        <p:spPr>
          <a:xfrm>
            <a:off x="506965" y="0"/>
            <a:ext cx="2259462" cy="2184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/>
          <a:srcRect b="50000"/>
          <a:stretch>
            <a:fillRect/>
          </a:stretch>
        </p:blipFill>
        <p:spPr>
          <a:xfrm>
            <a:off x="9437180" y="4064000"/>
            <a:ext cx="2265274" cy="279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/>
          <a:srcRect l="3386" t="21852" r="69417" b="33914"/>
          <a:stretch>
            <a:fillRect/>
          </a:stretch>
        </p:blipFill>
        <p:spPr>
          <a:xfrm>
            <a:off x="1" y="2068073"/>
            <a:ext cx="2565400" cy="47899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/>
          <a:srcRect l="68649" t="10654" b="44444"/>
          <a:stretch>
            <a:fillRect/>
          </a:stretch>
        </p:blipFill>
        <p:spPr>
          <a:xfrm>
            <a:off x="9626601" y="-1"/>
            <a:ext cx="2565399" cy="39299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/>
          <a:srcRect b="74757"/>
          <a:stretch>
            <a:fillRect/>
          </a:stretch>
        </p:blipFill>
        <p:spPr>
          <a:xfrm>
            <a:off x="4846030" y="5448299"/>
            <a:ext cx="1630970" cy="14097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/>
          <a:srcRect b="74757"/>
          <a:stretch>
            <a:fillRect/>
          </a:stretch>
        </p:blipFill>
        <p:spPr>
          <a:xfrm flipV="1">
            <a:off x="6096000" y="0"/>
            <a:ext cx="1016000" cy="878162"/>
          </a:xfrm>
          <a:prstGeom prst="rect">
            <a:avLst/>
          </a:prstGeom>
        </p:spPr>
      </p:pic>
      <p:sp>
        <p:nvSpPr>
          <p:cNvPr id="12" name="圆角矩形 19"/>
          <p:cNvSpPr/>
          <p:nvPr userDrawn="1"/>
        </p:nvSpPr>
        <p:spPr>
          <a:xfrm>
            <a:off x="340995" y="371475"/>
            <a:ext cx="11510645" cy="61156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/>
        </p:nvSpPr>
        <p:spPr>
          <a:xfrm>
            <a:off x="2571749" y="709930"/>
            <a:ext cx="4600575" cy="61785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b="1" dirty="0">
              <a:ln w="19050">
                <a:noFill/>
              </a:ln>
              <a:solidFill>
                <a:srgbClr val="7FA37E"/>
              </a:solidFill>
              <a:effectLst/>
              <a:latin typeface="+mj-ea"/>
              <a:ea typeface="+mj-ea"/>
              <a:cs typeface="卢文辉经典粗黑简体" panose="02000000000000000000" charset="-122"/>
            </a:endParaRPr>
          </a:p>
        </p:txBody>
      </p:sp>
      <p:sp>
        <p:nvSpPr>
          <p:cNvPr id="14" name="标题 1"/>
          <p:cNvSpPr>
            <a:spLocks noGrp="1"/>
          </p:cNvSpPr>
          <p:nvPr userDrawn="1"/>
        </p:nvSpPr>
        <p:spPr>
          <a:xfrm>
            <a:off x="2571749" y="709930"/>
            <a:ext cx="4600575" cy="61785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b="1" dirty="0">
              <a:ln w="19050">
                <a:noFill/>
              </a:ln>
              <a:solidFill>
                <a:srgbClr val="7FA37E"/>
              </a:solidFill>
              <a:effectLst/>
              <a:latin typeface="+mj-ea"/>
              <a:ea typeface="+mj-ea"/>
              <a:cs typeface="卢文辉经典粗黑简体" panose="02000000000000000000" charset="-122"/>
            </a:endParaRPr>
          </a:p>
        </p:txBody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2571749" y="709930"/>
            <a:ext cx="4600575" cy="61785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200" b="1" dirty="0">
              <a:ln w="19050">
                <a:noFill/>
              </a:ln>
              <a:solidFill>
                <a:srgbClr val="7FA37E"/>
              </a:solidFill>
              <a:effectLst/>
              <a:latin typeface="+mj-ea"/>
              <a:ea typeface="+mj-ea"/>
              <a:cs typeface="卢文辉经典粗黑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68649" t="10654" b="44444"/>
          <a:stretch>
            <a:fillRect/>
          </a:stretch>
        </p:blipFill>
        <p:spPr>
          <a:xfrm>
            <a:off x="9636329" y="2674"/>
            <a:ext cx="2565399" cy="39299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/>
          <a:srcRect l="3386" t="21852" r="69417" b="33914"/>
          <a:stretch>
            <a:fillRect/>
          </a:stretch>
        </p:blipFill>
        <p:spPr>
          <a:xfrm>
            <a:off x="0" y="2068072"/>
            <a:ext cx="2565400" cy="4789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6"/>
          <a:srcRect b="74757"/>
          <a:stretch>
            <a:fillRect/>
          </a:stretch>
        </p:blipFill>
        <p:spPr>
          <a:xfrm>
            <a:off x="4846029" y="5448299"/>
            <a:ext cx="1630970" cy="1409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:fad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0" advClick="0" advTm="2000"/>
    </mc:Choice>
    <mc:Fallback>
      <p:transition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汉仪旗黑 45S" panose="00020600040101010101" pitchFamily="18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汉仪旗黑 45S" panose="00020600040101010101" pitchFamily="18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汉仪旗黑 45S" panose="00020600040101010101" pitchFamily="18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汉仪旗黑 45S" panose="00020600040101010101" pitchFamily="18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汉仪旗黑 45S" panose="00020600040101010101" pitchFamily="18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汉仪旗黑 45S" panose="00020600040101010101" pitchFamily="18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760492" y="998896"/>
            <a:ext cx="8964386" cy="486020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思源黑体 CN Light" panose="020B0300000000000000" charset="-122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082280" y="5042535"/>
            <a:ext cx="1721485" cy="762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42618" y="4489024"/>
            <a:ext cx="1400175" cy="553720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zh-CN"/>
            </a:defPPr>
            <a:lvl1pPr>
              <a:defRPr sz="7200" spc="30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经典行书简" panose="02010609010101010101" pitchFamily="49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400" spc="0" dirty="0">
                <a:solidFill>
                  <a:srgbClr val="0070C0"/>
                </a:solidFill>
                <a:effectLst/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王</a:t>
            </a:r>
            <a:r>
              <a:rPr lang="en-US" altLang="zh-CN" sz="2400" spc="0" dirty="0">
                <a:solidFill>
                  <a:srgbClr val="0070C0"/>
                </a:solidFill>
                <a:effectLst/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 </a:t>
            </a:r>
            <a:r>
              <a:rPr lang="zh-CN" altLang="en-US" sz="2400" spc="0" dirty="0">
                <a:solidFill>
                  <a:srgbClr val="0070C0"/>
                </a:solidFill>
                <a:effectLst/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玲</a:t>
            </a:r>
            <a:endParaRPr lang="zh-CN" altLang="en-US" sz="2400" spc="0" dirty="0">
              <a:solidFill>
                <a:srgbClr val="0070C0"/>
              </a:solidFill>
              <a:effectLst/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14755" y="2261235"/>
            <a:ext cx="9342120" cy="1198880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4800" spc="300">
                <a:latin typeface="+mj-ea"/>
                <a:ea typeface="+mj-ea"/>
                <a:cs typeface="思源黑体 CN Normal" panose="020B0400000000000000" pitchFamily="34" charset="-122"/>
              </a:defRPr>
            </a:lvl1pPr>
          </a:lstStyle>
          <a:p>
            <a:r>
              <a:rPr lang="zh-CN" altLang="en-US" sz="7200" spc="-300" dirty="0">
                <a:solidFill>
                  <a:schemeClr val="accent1">
                    <a:lumMod val="50000"/>
                  </a:schemeClr>
                </a:solidFill>
                <a:cs typeface="思源黑体 CN Light" panose="020B0300000000000000" charset="-122"/>
              </a:rPr>
              <a:t>发现每一片叶子的不同</a:t>
            </a:r>
            <a:endParaRPr lang="zh-CN" altLang="en-US" sz="7200" spc="-300" dirty="0">
              <a:solidFill>
                <a:schemeClr val="accent1">
                  <a:lumMod val="50000"/>
                </a:schemeClr>
              </a:solidFill>
              <a:cs typeface="思源黑体 CN Light" panose="020B03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585845" y="1570935"/>
            <a:ext cx="5062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 dirty="0">
                <a:solidFill>
                  <a:srgbClr val="0070C0"/>
                </a:solidFill>
                <a:latin typeface="思源黑体 CN Light" panose="020B0300000000000000" charset="-122"/>
                <a:ea typeface="思源黑体 CN Light" panose="020B0300000000000000" charset="-122"/>
                <a:cs typeface="字体圈欣意冠黑体2.0" panose="00000500000000000000" charset="-122"/>
                <a:sym typeface="思源黑体 CN Light" panose="020B0300000000000000" charset="-122"/>
              </a:rPr>
              <a:t>星纪护航舰队家长课堂第二课</a:t>
            </a:r>
            <a:endParaRPr lang="zh-CN" altLang="en-US" sz="2800" b="1" dirty="0">
              <a:solidFill>
                <a:srgbClr val="0070C0"/>
              </a:solidFill>
              <a:latin typeface="思源黑体 CN Light" panose="020B0300000000000000" charset="-122"/>
              <a:ea typeface="思源黑体 CN Light" panose="020B0300000000000000" charset="-122"/>
              <a:cs typeface="字体圈欣意冠黑体2.0" panose="00000500000000000000" charset="-122"/>
              <a:sym typeface="思源黑体 CN Light" panose="020B0300000000000000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381375" y="3712210"/>
            <a:ext cx="5721985" cy="5257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235575" y="3713480"/>
            <a:ext cx="4407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欢迎各位家长！</a:t>
            </a:r>
            <a:endParaRPr lang="zh-CN" altLang="en-US" sz="2800"/>
          </a:p>
        </p:txBody>
      </p:sp>
      <p:pic>
        <p:nvPicPr>
          <p:cNvPr id="7" name="图片 6" descr="福州星纪园学校小学部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5750" y="5217160"/>
            <a:ext cx="1810385" cy="171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62455" y="2183259"/>
            <a:ext cx="8467090" cy="24917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5200" spc="3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尺有所短避其短，</a:t>
            </a:r>
            <a:endParaRPr lang="zh-CN" altLang="en-US" sz="5200" spc="3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  <a:p>
            <a:pPr algn="ctr"/>
            <a:r>
              <a:rPr lang="zh-CN" altLang="en-US" sz="5200" spc="3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尺有所长扬其长。</a:t>
            </a:r>
            <a:endParaRPr lang="zh-CN" altLang="en-US" sz="5200" spc="3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  <a:p>
            <a:pPr algn="ctr"/>
            <a:r>
              <a:rPr lang="zh-CN" altLang="en-US" sz="5200" spc="3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避开弱项，放大其闪光点。</a:t>
            </a:r>
            <a:endParaRPr lang="zh-CN" altLang="en-US" sz="5200" spc="3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7710" y="236220"/>
            <a:ext cx="55454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这个孩子真聪明！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这个孩子智商高！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这孩子是个天才！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”......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893820" y="2912745"/>
            <a:ext cx="72402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孩子很聪明，就是坐不住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孩子很聪明，就是不努力，管不住自己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“</a:t>
            </a:r>
            <a:r>
              <a:rPr lang="zh-CN" altLang="en-US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孩子很用功，就是反应慢点</a:t>
            </a:r>
            <a:r>
              <a:rPr lang="en-US" altLang="zh-CN" sz="2800" spc="100" dirty="0">
                <a:solidFill>
                  <a:schemeClr val="tx1"/>
                </a:solidFill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阿里巴巴普惠体 Medium" panose="00020600040101010101" pitchFamily="18" charset="-122"/>
              </a:rPr>
              <a:t>”......</a:t>
            </a:r>
            <a:endParaRPr lang="en-US" altLang="zh-CN" sz="2800" spc="100" dirty="0">
              <a:solidFill>
                <a:schemeClr val="tx1"/>
              </a:solidFill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316990" y="2830830"/>
            <a:ext cx="9558020" cy="123698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8000" b="1" dirty="0">
                <a:ln w="19050">
                  <a:noFill/>
                </a:ln>
                <a:solidFill>
                  <a:schemeClr val="accent5">
                    <a:lumMod val="75000"/>
                  </a:schemeClr>
                </a:solidFill>
                <a:latin typeface="字制区喜脉体" panose="02000603000000000000" pitchFamily="2" charset="-122"/>
                <a:ea typeface="字制区喜脉体" panose="02000603000000000000" pitchFamily="2" charset="-122"/>
                <a:sym typeface="+mn-ea"/>
              </a:rPr>
              <a:t>相信就能成功</a:t>
            </a:r>
            <a:endParaRPr lang="en-US" sz="8000" b="1" dirty="0">
              <a:ln w="19050">
                <a:noFill/>
              </a:ln>
              <a:solidFill>
                <a:schemeClr val="accent5">
                  <a:lumMod val="75000"/>
                </a:schemeClr>
              </a:solidFill>
              <a:latin typeface="字制区喜脉体" panose="02000603000000000000" pitchFamily="2" charset="-122"/>
              <a:ea typeface="字制区喜脉体" panose="02000603000000000000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840000">
            <a:off x="6278245" y="433705"/>
            <a:ext cx="38862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8765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7" name="任意多边形: 形状 26"/>
          <p:cNvSpPr/>
          <p:nvPr/>
        </p:nvSpPr>
        <p:spPr bwMode="auto">
          <a:xfrm>
            <a:off x="624793" y="862696"/>
            <a:ext cx="712272" cy="367487"/>
          </a:xfrm>
          <a:custGeom>
            <a:avLst/>
            <a:gdLst>
              <a:gd name="connsiteX0" fmla="*/ 525929 w 712272"/>
              <a:gd name="connsiteY0" fmla="*/ 0 h 367487"/>
              <a:gd name="connsiteX1" fmla="*/ 531680 w 712272"/>
              <a:gd name="connsiteY1" fmla="*/ 0 h 367487"/>
              <a:gd name="connsiteX2" fmla="*/ 535131 w 712272"/>
              <a:gd name="connsiteY2" fmla="*/ 576 h 367487"/>
              <a:gd name="connsiteX3" fmla="*/ 537144 w 712272"/>
              <a:gd name="connsiteY3" fmla="*/ 864 h 367487"/>
              <a:gd name="connsiteX4" fmla="*/ 538869 w 712272"/>
              <a:gd name="connsiteY4" fmla="*/ 1152 h 367487"/>
              <a:gd name="connsiteX5" fmla="*/ 540020 w 712272"/>
              <a:gd name="connsiteY5" fmla="*/ 1728 h 367487"/>
              <a:gd name="connsiteX6" fmla="*/ 541170 w 712272"/>
              <a:gd name="connsiteY6" fmla="*/ 2016 h 367487"/>
              <a:gd name="connsiteX7" fmla="*/ 542320 w 712272"/>
              <a:gd name="connsiteY7" fmla="*/ 2304 h 367487"/>
              <a:gd name="connsiteX8" fmla="*/ 543470 w 712272"/>
              <a:gd name="connsiteY8" fmla="*/ 2880 h 367487"/>
              <a:gd name="connsiteX9" fmla="*/ 544333 w 712272"/>
              <a:gd name="connsiteY9" fmla="*/ 3168 h 367487"/>
              <a:gd name="connsiteX10" fmla="*/ 545196 w 712272"/>
              <a:gd name="connsiteY10" fmla="*/ 3456 h 367487"/>
              <a:gd name="connsiteX11" fmla="*/ 546346 w 712272"/>
              <a:gd name="connsiteY11" fmla="*/ 4032 h 367487"/>
              <a:gd name="connsiteX12" fmla="*/ 546921 w 712272"/>
              <a:gd name="connsiteY12" fmla="*/ 4320 h 367487"/>
              <a:gd name="connsiteX13" fmla="*/ 547496 w 712272"/>
              <a:gd name="connsiteY13" fmla="*/ 4608 h 367487"/>
              <a:gd name="connsiteX14" fmla="*/ 548072 w 712272"/>
              <a:gd name="connsiteY14" fmla="*/ 5184 h 367487"/>
              <a:gd name="connsiteX15" fmla="*/ 548934 w 712272"/>
              <a:gd name="connsiteY15" fmla="*/ 5472 h 367487"/>
              <a:gd name="connsiteX16" fmla="*/ 549797 w 712272"/>
              <a:gd name="connsiteY16" fmla="*/ 5760 h 367487"/>
              <a:gd name="connsiteX17" fmla="*/ 550084 w 712272"/>
              <a:gd name="connsiteY17" fmla="*/ 6336 h 367487"/>
              <a:gd name="connsiteX18" fmla="*/ 550947 w 712272"/>
              <a:gd name="connsiteY18" fmla="*/ 6624 h 367487"/>
              <a:gd name="connsiteX19" fmla="*/ 551235 w 712272"/>
              <a:gd name="connsiteY19" fmla="*/ 6912 h 367487"/>
              <a:gd name="connsiteX20" fmla="*/ 552097 w 712272"/>
              <a:gd name="connsiteY20" fmla="*/ 7488 h 367487"/>
              <a:gd name="connsiteX21" fmla="*/ 552385 w 712272"/>
              <a:gd name="connsiteY21" fmla="*/ 7776 h 367487"/>
              <a:gd name="connsiteX22" fmla="*/ 552673 w 712272"/>
              <a:gd name="connsiteY22" fmla="*/ 8064 h 367487"/>
              <a:gd name="connsiteX23" fmla="*/ 553248 w 712272"/>
              <a:gd name="connsiteY23" fmla="*/ 8640 h 367487"/>
              <a:gd name="connsiteX24" fmla="*/ 553823 w 712272"/>
              <a:gd name="connsiteY24" fmla="*/ 8928 h 367487"/>
              <a:gd name="connsiteX25" fmla="*/ 554398 w 712272"/>
              <a:gd name="connsiteY25" fmla="*/ 9216 h 367487"/>
              <a:gd name="connsiteX26" fmla="*/ 554686 w 712272"/>
              <a:gd name="connsiteY26" fmla="*/ 9792 h 367487"/>
              <a:gd name="connsiteX27" fmla="*/ 554973 w 712272"/>
              <a:gd name="connsiteY27" fmla="*/ 10080 h 367487"/>
              <a:gd name="connsiteX28" fmla="*/ 555548 w 712272"/>
              <a:gd name="connsiteY28" fmla="*/ 10368 h 367487"/>
              <a:gd name="connsiteX29" fmla="*/ 555836 w 712272"/>
              <a:gd name="connsiteY29" fmla="*/ 10944 h 367487"/>
              <a:gd name="connsiteX30" fmla="*/ 556123 w 712272"/>
              <a:gd name="connsiteY30" fmla="*/ 11232 h 367487"/>
              <a:gd name="connsiteX31" fmla="*/ 556699 w 712272"/>
              <a:gd name="connsiteY31" fmla="*/ 11520 h 367487"/>
              <a:gd name="connsiteX32" fmla="*/ 556986 w 712272"/>
              <a:gd name="connsiteY32" fmla="*/ 12096 h 367487"/>
              <a:gd name="connsiteX33" fmla="*/ 557274 w 712272"/>
              <a:gd name="connsiteY33" fmla="*/ 12384 h 367487"/>
              <a:gd name="connsiteX34" fmla="*/ 557849 w 712272"/>
              <a:gd name="connsiteY34" fmla="*/ 12672 h 367487"/>
              <a:gd name="connsiteX35" fmla="*/ 558136 w 712272"/>
              <a:gd name="connsiteY35" fmla="*/ 13248 h 367487"/>
              <a:gd name="connsiteX36" fmla="*/ 558424 w 712272"/>
              <a:gd name="connsiteY36" fmla="*/ 13536 h 367487"/>
              <a:gd name="connsiteX37" fmla="*/ 558999 w 712272"/>
              <a:gd name="connsiteY37" fmla="*/ 13824 h 367487"/>
              <a:gd name="connsiteX38" fmla="*/ 559287 w 712272"/>
              <a:gd name="connsiteY38" fmla="*/ 14400 h 367487"/>
              <a:gd name="connsiteX39" fmla="*/ 559574 w 712272"/>
              <a:gd name="connsiteY39" fmla="*/ 14688 h 367487"/>
              <a:gd name="connsiteX40" fmla="*/ 560149 w 712272"/>
              <a:gd name="connsiteY40" fmla="*/ 14976 h 367487"/>
              <a:gd name="connsiteX41" fmla="*/ 560437 w 712272"/>
              <a:gd name="connsiteY41" fmla="*/ 15552 h 367487"/>
              <a:gd name="connsiteX42" fmla="*/ 560724 w 712272"/>
              <a:gd name="connsiteY42" fmla="*/ 15840 h 367487"/>
              <a:gd name="connsiteX43" fmla="*/ 561300 w 712272"/>
              <a:gd name="connsiteY43" fmla="*/ 16128 h 367487"/>
              <a:gd name="connsiteX44" fmla="*/ 561587 w 712272"/>
              <a:gd name="connsiteY44" fmla="*/ 16704 h 367487"/>
              <a:gd name="connsiteX45" fmla="*/ 561875 w 712272"/>
              <a:gd name="connsiteY45" fmla="*/ 16992 h 367487"/>
              <a:gd name="connsiteX46" fmla="*/ 562450 w 712272"/>
              <a:gd name="connsiteY46" fmla="*/ 17280 h 367487"/>
              <a:gd name="connsiteX47" fmla="*/ 562737 w 712272"/>
              <a:gd name="connsiteY47" fmla="*/ 17856 h 367487"/>
              <a:gd name="connsiteX48" fmla="*/ 563025 w 712272"/>
              <a:gd name="connsiteY48" fmla="*/ 18144 h 367487"/>
              <a:gd name="connsiteX49" fmla="*/ 563600 w 712272"/>
              <a:gd name="connsiteY49" fmla="*/ 18432 h 367487"/>
              <a:gd name="connsiteX50" fmla="*/ 563888 w 712272"/>
              <a:gd name="connsiteY50" fmla="*/ 19008 h 367487"/>
              <a:gd name="connsiteX51" fmla="*/ 564175 w 712272"/>
              <a:gd name="connsiteY51" fmla="*/ 19296 h 367487"/>
              <a:gd name="connsiteX52" fmla="*/ 564750 w 712272"/>
              <a:gd name="connsiteY52" fmla="*/ 19584 h 367487"/>
              <a:gd name="connsiteX53" fmla="*/ 565038 w 712272"/>
              <a:gd name="connsiteY53" fmla="*/ 20160 h 367487"/>
              <a:gd name="connsiteX54" fmla="*/ 565326 w 712272"/>
              <a:gd name="connsiteY54" fmla="*/ 20448 h 367487"/>
              <a:gd name="connsiteX55" fmla="*/ 565901 w 712272"/>
              <a:gd name="connsiteY55" fmla="*/ 20736 h 367487"/>
              <a:gd name="connsiteX56" fmla="*/ 566188 w 712272"/>
              <a:gd name="connsiteY56" fmla="*/ 21312 h 367487"/>
              <a:gd name="connsiteX57" fmla="*/ 566476 w 712272"/>
              <a:gd name="connsiteY57" fmla="*/ 21600 h 367487"/>
              <a:gd name="connsiteX58" fmla="*/ 567051 w 712272"/>
              <a:gd name="connsiteY58" fmla="*/ 21888 h 367487"/>
              <a:gd name="connsiteX59" fmla="*/ 567338 w 712272"/>
              <a:gd name="connsiteY59" fmla="*/ 22464 h 367487"/>
              <a:gd name="connsiteX60" fmla="*/ 567626 w 712272"/>
              <a:gd name="connsiteY60" fmla="*/ 22752 h 367487"/>
              <a:gd name="connsiteX61" fmla="*/ 568201 w 712272"/>
              <a:gd name="connsiteY61" fmla="*/ 23040 h 367487"/>
              <a:gd name="connsiteX62" fmla="*/ 568489 w 712272"/>
              <a:gd name="connsiteY62" fmla="*/ 23616 h 367487"/>
              <a:gd name="connsiteX63" fmla="*/ 568776 w 712272"/>
              <a:gd name="connsiteY63" fmla="*/ 23904 h 367487"/>
              <a:gd name="connsiteX64" fmla="*/ 569351 w 712272"/>
              <a:gd name="connsiteY64" fmla="*/ 24192 h 367487"/>
              <a:gd name="connsiteX65" fmla="*/ 569639 w 712272"/>
              <a:gd name="connsiteY65" fmla="*/ 24768 h 367487"/>
              <a:gd name="connsiteX66" fmla="*/ 569927 w 712272"/>
              <a:gd name="connsiteY66" fmla="*/ 25056 h 367487"/>
              <a:gd name="connsiteX67" fmla="*/ 570502 w 712272"/>
              <a:gd name="connsiteY67" fmla="*/ 25344 h 367487"/>
              <a:gd name="connsiteX68" fmla="*/ 570789 w 712272"/>
              <a:gd name="connsiteY68" fmla="*/ 25920 h 367487"/>
              <a:gd name="connsiteX69" fmla="*/ 571077 w 712272"/>
              <a:gd name="connsiteY69" fmla="*/ 26208 h 367487"/>
              <a:gd name="connsiteX70" fmla="*/ 571652 w 712272"/>
              <a:gd name="connsiteY70" fmla="*/ 26496 h 367487"/>
              <a:gd name="connsiteX71" fmla="*/ 571940 w 712272"/>
              <a:gd name="connsiteY71" fmla="*/ 27072 h 367487"/>
              <a:gd name="connsiteX72" fmla="*/ 572227 w 712272"/>
              <a:gd name="connsiteY72" fmla="*/ 27360 h 367487"/>
              <a:gd name="connsiteX73" fmla="*/ 572802 w 712272"/>
              <a:gd name="connsiteY73" fmla="*/ 27648 h 367487"/>
              <a:gd name="connsiteX74" fmla="*/ 573090 w 712272"/>
              <a:gd name="connsiteY74" fmla="*/ 28224 h 367487"/>
              <a:gd name="connsiteX75" fmla="*/ 573377 w 712272"/>
              <a:gd name="connsiteY75" fmla="*/ 28512 h 367487"/>
              <a:gd name="connsiteX76" fmla="*/ 573953 w 712272"/>
              <a:gd name="connsiteY76" fmla="*/ 28800 h 367487"/>
              <a:gd name="connsiteX77" fmla="*/ 574240 w 712272"/>
              <a:gd name="connsiteY77" fmla="*/ 29376 h 367487"/>
              <a:gd name="connsiteX78" fmla="*/ 574528 w 712272"/>
              <a:gd name="connsiteY78" fmla="*/ 29664 h 367487"/>
              <a:gd name="connsiteX79" fmla="*/ 575103 w 712272"/>
              <a:gd name="connsiteY79" fmla="*/ 29952 h 367487"/>
              <a:gd name="connsiteX80" fmla="*/ 575390 w 712272"/>
              <a:gd name="connsiteY80" fmla="*/ 30528 h 367487"/>
              <a:gd name="connsiteX81" fmla="*/ 575678 w 712272"/>
              <a:gd name="connsiteY81" fmla="*/ 30816 h 367487"/>
              <a:gd name="connsiteX82" fmla="*/ 576253 w 712272"/>
              <a:gd name="connsiteY82" fmla="*/ 31104 h 367487"/>
              <a:gd name="connsiteX83" fmla="*/ 576541 w 712272"/>
              <a:gd name="connsiteY83" fmla="*/ 31680 h 367487"/>
              <a:gd name="connsiteX84" fmla="*/ 576828 w 712272"/>
              <a:gd name="connsiteY84" fmla="*/ 31968 h 367487"/>
              <a:gd name="connsiteX85" fmla="*/ 577403 w 712272"/>
              <a:gd name="connsiteY85" fmla="*/ 32256 h 367487"/>
              <a:gd name="connsiteX86" fmla="*/ 577691 w 712272"/>
              <a:gd name="connsiteY86" fmla="*/ 32832 h 367487"/>
              <a:gd name="connsiteX87" fmla="*/ 577978 w 712272"/>
              <a:gd name="connsiteY87" fmla="*/ 33120 h 367487"/>
              <a:gd name="connsiteX88" fmla="*/ 578554 w 712272"/>
              <a:gd name="connsiteY88" fmla="*/ 33408 h 367487"/>
              <a:gd name="connsiteX89" fmla="*/ 578841 w 712272"/>
              <a:gd name="connsiteY89" fmla="*/ 33984 h 367487"/>
              <a:gd name="connsiteX90" fmla="*/ 579129 w 712272"/>
              <a:gd name="connsiteY90" fmla="*/ 34272 h 367487"/>
              <a:gd name="connsiteX91" fmla="*/ 579704 w 712272"/>
              <a:gd name="connsiteY91" fmla="*/ 34560 h 367487"/>
              <a:gd name="connsiteX92" fmla="*/ 579991 w 712272"/>
              <a:gd name="connsiteY92" fmla="*/ 35136 h 367487"/>
              <a:gd name="connsiteX93" fmla="*/ 580279 w 712272"/>
              <a:gd name="connsiteY93" fmla="*/ 35424 h 367487"/>
              <a:gd name="connsiteX94" fmla="*/ 580854 w 712272"/>
              <a:gd name="connsiteY94" fmla="*/ 35712 h 367487"/>
              <a:gd name="connsiteX95" fmla="*/ 581142 w 712272"/>
              <a:gd name="connsiteY95" fmla="*/ 36288 h 367487"/>
              <a:gd name="connsiteX96" fmla="*/ 581429 w 712272"/>
              <a:gd name="connsiteY96" fmla="*/ 36576 h 367487"/>
              <a:gd name="connsiteX97" fmla="*/ 582004 w 712272"/>
              <a:gd name="connsiteY97" fmla="*/ 36864 h 367487"/>
              <a:gd name="connsiteX98" fmla="*/ 582292 w 712272"/>
              <a:gd name="connsiteY98" fmla="*/ 37440 h 367487"/>
              <a:gd name="connsiteX99" fmla="*/ 582580 w 712272"/>
              <a:gd name="connsiteY99" fmla="*/ 37728 h 367487"/>
              <a:gd name="connsiteX100" fmla="*/ 583155 w 712272"/>
              <a:gd name="connsiteY100" fmla="*/ 38016 h 367487"/>
              <a:gd name="connsiteX101" fmla="*/ 583442 w 712272"/>
              <a:gd name="connsiteY101" fmla="*/ 38592 h 367487"/>
              <a:gd name="connsiteX102" fmla="*/ 583730 w 712272"/>
              <a:gd name="connsiteY102" fmla="*/ 38880 h 367487"/>
              <a:gd name="connsiteX103" fmla="*/ 584305 w 712272"/>
              <a:gd name="connsiteY103" fmla="*/ 39168 h 367487"/>
              <a:gd name="connsiteX104" fmla="*/ 584592 w 712272"/>
              <a:gd name="connsiteY104" fmla="*/ 39744 h 367487"/>
              <a:gd name="connsiteX105" fmla="*/ 584880 w 712272"/>
              <a:gd name="connsiteY105" fmla="*/ 40032 h 367487"/>
              <a:gd name="connsiteX106" fmla="*/ 585455 w 712272"/>
              <a:gd name="connsiteY106" fmla="*/ 40320 h 367487"/>
              <a:gd name="connsiteX107" fmla="*/ 585743 w 712272"/>
              <a:gd name="connsiteY107" fmla="*/ 40896 h 367487"/>
              <a:gd name="connsiteX108" fmla="*/ 586030 w 712272"/>
              <a:gd name="connsiteY108" fmla="*/ 41184 h 367487"/>
              <a:gd name="connsiteX109" fmla="*/ 586605 w 712272"/>
              <a:gd name="connsiteY109" fmla="*/ 41472 h 367487"/>
              <a:gd name="connsiteX110" fmla="*/ 586893 w 712272"/>
              <a:gd name="connsiteY110" fmla="*/ 42048 h 367487"/>
              <a:gd name="connsiteX111" fmla="*/ 587181 w 712272"/>
              <a:gd name="connsiteY111" fmla="*/ 42336 h 367487"/>
              <a:gd name="connsiteX112" fmla="*/ 587756 w 712272"/>
              <a:gd name="connsiteY112" fmla="*/ 42624 h 367487"/>
              <a:gd name="connsiteX113" fmla="*/ 588043 w 712272"/>
              <a:gd name="connsiteY113" fmla="*/ 43200 h 367487"/>
              <a:gd name="connsiteX114" fmla="*/ 588331 w 712272"/>
              <a:gd name="connsiteY114" fmla="*/ 43488 h 367487"/>
              <a:gd name="connsiteX115" fmla="*/ 588906 w 712272"/>
              <a:gd name="connsiteY115" fmla="*/ 43776 h 367487"/>
              <a:gd name="connsiteX116" fmla="*/ 589194 w 712272"/>
              <a:gd name="connsiteY116" fmla="*/ 44352 h 367487"/>
              <a:gd name="connsiteX117" fmla="*/ 589481 w 712272"/>
              <a:gd name="connsiteY117" fmla="*/ 44640 h 367487"/>
              <a:gd name="connsiteX118" fmla="*/ 590056 w 712272"/>
              <a:gd name="connsiteY118" fmla="*/ 44928 h 367487"/>
              <a:gd name="connsiteX119" fmla="*/ 590344 w 712272"/>
              <a:gd name="connsiteY119" fmla="*/ 45216 h 367487"/>
              <a:gd name="connsiteX120" fmla="*/ 590631 w 712272"/>
              <a:gd name="connsiteY120" fmla="*/ 45792 h 367487"/>
              <a:gd name="connsiteX121" fmla="*/ 591207 w 712272"/>
              <a:gd name="connsiteY121" fmla="*/ 46080 h 367487"/>
              <a:gd name="connsiteX122" fmla="*/ 591494 w 712272"/>
              <a:gd name="connsiteY122" fmla="*/ 46368 h 367487"/>
              <a:gd name="connsiteX123" fmla="*/ 591782 w 712272"/>
              <a:gd name="connsiteY123" fmla="*/ 46944 h 367487"/>
              <a:gd name="connsiteX124" fmla="*/ 592357 w 712272"/>
              <a:gd name="connsiteY124" fmla="*/ 47232 h 367487"/>
              <a:gd name="connsiteX125" fmla="*/ 592644 w 712272"/>
              <a:gd name="connsiteY125" fmla="*/ 47520 h 367487"/>
              <a:gd name="connsiteX126" fmla="*/ 592932 w 712272"/>
              <a:gd name="connsiteY126" fmla="*/ 48096 h 367487"/>
              <a:gd name="connsiteX127" fmla="*/ 593507 w 712272"/>
              <a:gd name="connsiteY127" fmla="*/ 48384 h 367487"/>
              <a:gd name="connsiteX128" fmla="*/ 593795 w 712272"/>
              <a:gd name="connsiteY128" fmla="*/ 48672 h 367487"/>
              <a:gd name="connsiteX129" fmla="*/ 594082 w 712272"/>
              <a:gd name="connsiteY129" fmla="*/ 49248 h 367487"/>
              <a:gd name="connsiteX130" fmla="*/ 594657 w 712272"/>
              <a:gd name="connsiteY130" fmla="*/ 49536 h 367487"/>
              <a:gd name="connsiteX131" fmla="*/ 594945 w 712272"/>
              <a:gd name="connsiteY131" fmla="*/ 49824 h 367487"/>
              <a:gd name="connsiteX132" fmla="*/ 595232 w 712272"/>
              <a:gd name="connsiteY132" fmla="*/ 50400 h 367487"/>
              <a:gd name="connsiteX133" fmla="*/ 595808 w 712272"/>
              <a:gd name="connsiteY133" fmla="*/ 50688 h 367487"/>
              <a:gd name="connsiteX134" fmla="*/ 596095 w 712272"/>
              <a:gd name="connsiteY134" fmla="*/ 50976 h 367487"/>
              <a:gd name="connsiteX135" fmla="*/ 596383 w 712272"/>
              <a:gd name="connsiteY135" fmla="*/ 51552 h 367487"/>
              <a:gd name="connsiteX136" fmla="*/ 596958 w 712272"/>
              <a:gd name="connsiteY136" fmla="*/ 51840 h 367487"/>
              <a:gd name="connsiteX137" fmla="*/ 597245 w 712272"/>
              <a:gd name="connsiteY137" fmla="*/ 52128 h 367487"/>
              <a:gd name="connsiteX138" fmla="*/ 597533 w 712272"/>
              <a:gd name="connsiteY138" fmla="*/ 52704 h 367487"/>
              <a:gd name="connsiteX139" fmla="*/ 598108 w 712272"/>
              <a:gd name="connsiteY139" fmla="*/ 52992 h 367487"/>
              <a:gd name="connsiteX140" fmla="*/ 598396 w 712272"/>
              <a:gd name="connsiteY140" fmla="*/ 53280 h 367487"/>
              <a:gd name="connsiteX141" fmla="*/ 598683 w 712272"/>
              <a:gd name="connsiteY141" fmla="*/ 53856 h 367487"/>
              <a:gd name="connsiteX142" fmla="*/ 599258 w 712272"/>
              <a:gd name="connsiteY142" fmla="*/ 54144 h 367487"/>
              <a:gd name="connsiteX143" fmla="*/ 599546 w 712272"/>
              <a:gd name="connsiteY143" fmla="*/ 54432 h 367487"/>
              <a:gd name="connsiteX144" fmla="*/ 599834 w 712272"/>
              <a:gd name="connsiteY144" fmla="*/ 55008 h 367487"/>
              <a:gd name="connsiteX145" fmla="*/ 600409 w 712272"/>
              <a:gd name="connsiteY145" fmla="*/ 55296 h 367487"/>
              <a:gd name="connsiteX146" fmla="*/ 600696 w 712272"/>
              <a:gd name="connsiteY146" fmla="*/ 55584 h 367487"/>
              <a:gd name="connsiteX147" fmla="*/ 600984 w 712272"/>
              <a:gd name="connsiteY147" fmla="*/ 56160 h 367487"/>
              <a:gd name="connsiteX148" fmla="*/ 601559 w 712272"/>
              <a:gd name="connsiteY148" fmla="*/ 56448 h 367487"/>
              <a:gd name="connsiteX149" fmla="*/ 601846 w 712272"/>
              <a:gd name="connsiteY149" fmla="*/ 56736 h 367487"/>
              <a:gd name="connsiteX150" fmla="*/ 602134 w 712272"/>
              <a:gd name="connsiteY150" fmla="*/ 57312 h 367487"/>
              <a:gd name="connsiteX151" fmla="*/ 602709 w 712272"/>
              <a:gd name="connsiteY151" fmla="*/ 57600 h 367487"/>
              <a:gd name="connsiteX152" fmla="*/ 602997 w 712272"/>
              <a:gd name="connsiteY152" fmla="*/ 57888 h 367487"/>
              <a:gd name="connsiteX153" fmla="*/ 603284 w 712272"/>
              <a:gd name="connsiteY153" fmla="*/ 58464 h 367487"/>
              <a:gd name="connsiteX154" fmla="*/ 603859 w 712272"/>
              <a:gd name="connsiteY154" fmla="*/ 58752 h 367487"/>
              <a:gd name="connsiteX155" fmla="*/ 604147 w 712272"/>
              <a:gd name="connsiteY155" fmla="*/ 59040 h 367487"/>
              <a:gd name="connsiteX156" fmla="*/ 604435 w 712272"/>
              <a:gd name="connsiteY156" fmla="*/ 59616 h 367487"/>
              <a:gd name="connsiteX157" fmla="*/ 605010 w 712272"/>
              <a:gd name="connsiteY157" fmla="*/ 59904 h 367487"/>
              <a:gd name="connsiteX158" fmla="*/ 605297 w 712272"/>
              <a:gd name="connsiteY158" fmla="*/ 60192 h 367487"/>
              <a:gd name="connsiteX159" fmla="*/ 605585 w 712272"/>
              <a:gd name="connsiteY159" fmla="*/ 60768 h 367487"/>
              <a:gd name="connsiteX160" fmla="*/ 606160 w 712272"/>
              <a:gd name="connsiteY160" fmla="*/ 61056 h 367487"/>
              <a:gd name="connsiteX161" fmla="*/ 606448 w 712272"/>
              <a:gd name="connsiteY161" fmla="*/ 61344 h 367487"/>
              <a:gd name="connsiteX162" fmla="*/ 606735 w 712272"/>
              <a:gd name="connsiteY162" fmla="*/ 61920 h 367487"/>
              <a:gd name="connsiteX163" fmla="*/ 607310 w 712272"/>
              <a:gd name="connsiteY163" fmla="*/ 62208 h 367487"/>
              <a:gd name="connsiteX164" fmla="*/ 607598 w 712272"/>
              <a:gd name="connsiteY164" fmla="*/ 62496 h 367487"/>
              <a:gd name="connsiteX165" fmla="*/ 607885 w 712272"/>
              <a:gd name="connsiteY165" fmla="*/ 63072 h 367487"/>
              <a:gd name="connsiteX166" fmla="*/ 608461 w 712272"/>
              <a:gd name="connsiteY166" fmla="*/ 63360 h 367487"/>
              <a:gd name="connsiteX167" fmla="*/ 608748 w 712272"/>
              <a:gd name="connsiteY167" fmla="*/ 63648 h 367487"/>
              <a:gd name="connsiteX168" fmla="*/ 609036 w 712272"/>
              <a:gd name="connsiteY168" fmla="*/ 64224 h 367487"/>
              <a:gd name="connsiteX169" fmla="*/ 609611 w 712272"/>
              <a:gd name="connsiteY169" fmla="*/ 64512 h 367487"/>
              <a:gd name="connsiteX170" fmla="*/ 609898 w 712272"/>
              <a:gd name="connsiteY170" fmla="*/ 64800 h 367487"/>
              <a:gd name="connsiteX171" fmla="*/ 610186 w 712272"/>
              <a:gd name="connsiteY171" fmla="*/ 65376 h 367487"/>
              <a:gd name="connsiteX172" fmla="*/ 610761 w 712272"/>
              <a:gd name="connsiteY172" fmla="*/ 65664 h 367487"/>
              <a:gd name="connsiteX173" fmla="*/ 611049 w 712272"/>
              <a:gd name="connsiteY173" fmla="*/ 65952 h 367487"/>
              <a:gd name="connsiteX174" fmla="*/ 611336 w 712272"/>
              <a:gd name="connsiteY174" fmla="*/ 66528 h 367487"/>
              <a:gd name="connsiteX175" fmla="*/ 611911 w 712272"/>
              <a:gd name="connsiteY175" fmla="*/ 66816 h 367487"/>
              <a:gd name="connsiteX176" fmla="*/ 612199 w 712272"/>
              <a:gd name="connsiteY176" fmla="*/ 67104 h 367487"/>
              <a:gd name="connsiteX177" fmla="*/ 612486 w 712272"/>
              <a:gd name="connsiteY177" fmla="*/ 67680 h 367487"/>
              <a:gd name="connsiteX178" fmla="*/ 613062 w 712272"/>
              <a:gd name="connsiteY178" fmla="*/ 67968 h 367487"/>
              <a:gd name="connsiteX179" fmla="*/ 613349 w 712272"/>
              <a:gd name="connsiteY179" fmla="*/ 68256 h 367487"/>
              <a:gd name="connsiteX180" fmla="*/ 613637 w 712272"/>
              <a:gd name="connsiteY180" fmla="*/ 68832 h 367487"/>
              <a:gd name="connsiteX181" fmla="*/ 614212 w 712272"/>
              <a:gd name="connsiteY181" fmla="*/ 69120 h 367487"/>
              <a:gd name="connsiteX182" fmla="*/ 614499 w 712272"/>
              <a:gd name="connsiteY182" fmla="*/ 69408 h 367487"/>
              <a:gd name="connsiteX183" fmla="*/ 614787 w 712272"/>
              <a:gd name="connsiteY183" fmla="*/ 69984 h 367487"/>
              <a:gd name="connsiteX184" fmla="*/ 615362 w 712272"/>
              <a:gd name="connsiteY184" fmla="*/ 70272 h 367487"/>
              <a:gd name="connsiteX185" fmla="*/ 615650 w 712272"/>
              <a:gd name="connsiteY185" fmla="*/ 70560 h 367487"/>
              <a:gd name="connsiteX186" fmla="*/ 615937 w 712272"/>
              <a:gd name="connsiteY186" fmla="*/ 71136 h 367487"/>
              <a:gd name="connsiteX187" fmla="*/ 616512 w 712272"/>
              <a:gd name="connsiteY187" fmla="*/ 71424 h 367487"/>
              <a:gd name="connsiteX188" fmla="*/ 616800 w 712272"/>
              <a:gd name="connsiteY188" fmla="*/ 71712 h 367487"/>
              <a:gd name="connsiteX189" fmla="*/ 617088 w 712272"/>
              <a:gd name="connsiteY189" fmla="*/ 72288 h 367487"/>
              <a:gd name="connsiteX190" fmla="*/ 617663 w 712272"/>
              <a:gd name="connsiteY190" fmla="*/ 72576 h 367487"/>
              <a:gd name="connsiteX191" fmla="*/ 617950 w 712272"/>
              <a:gd name="connsiteY191" fmla="*/ 72864 h 367487"/>
              <a:gd name="connsiteX192" fmla="*/ 618238 w 712272"/>
              <a:gd name="connsiteY192" fmla="*/ 73440 h 367487"/>
              <a:gd name="connsiteX193" fmla="*/ 618813 w 712272"/>
              <a:gd name="connsiteY193" fmla="*/ 73728 h 367487"/>
              <a:gd name="connsiteX194" fmla="*/ 619100 w 712272"/>
              <a:gd name="connsiteY194" fmla="*/ 74016 h 367487"/>
              <a:gd name="connsiteX195" fmla="*/ 619388 w 712272"/>
              <a:gd name="connsiteY195" fmla="*/ 74592 h 367487"/>
              <a:gd name="connsiteX196" fmla="*/ 619963 w 712272"/>
              <a:gd name="connsiteY196" fmla="*/ 74880 h 367487"/>
              <a:gd name="connsiteX197" fmla="*/ 620251 w 712272"/>
              <a:gd name="connsiteY197" fmla="*/ 75168 h 367487"/>
              <a:gd name="connsiteX198" fmla="*/ 620538 w 712272"/>
              <a:gd name="connsiteY198" fmla="*/ 75744 h 367487"/>
              <a:gd name="connsiteX199" fmla="*/ 621113 w 712272"/>
              <a:gd name="connsiteY199" fmla="*/ 76032 h 367487"/>
              <a:gd name="connsiteX200" fmla="*/ 621401 w 712272"/>
              <a:gd name="connsiteY200" fmla="*/ 76320 h 367487"/>
              <a:gd name="connsiteX201" fmla="*/ 621689 w 712272"/>
              <a:gd name="connsiteY201" fmla="*/ 76896 h 367487"/>
              <a:gd name="connsiteX202" fmla="*/ 622264 w 712272"/>
              <a:gd name="connsiteY202" fmla="*/ 77184 h 367487"/>
              <a:gd name="connsiteX203" fmla="*/ 622551 w 712272"/>
              <a:gd name="connsiteY203" fmla="*/ 77472 h 367487"/>
              <a:gd name="connsiteX204" fmla="*/ 622839 w 712272"/>
              <a:gd name="connsiteY204" fmla="*/ 78048 h 367487"/>
              <a:gd name="connsiteX205" fmla="*/ 623414 w 712272"/>
              <a:gd name="connsiteY205" fmla="*/ 78336 h 367487"/>
              <a:gd name="connsiteX206" fmla="*/ 623702 w 712272"/>
              <a:gd name="connsiteY206" fmla="*/ 78624 h 367487"/>
              <a:gd name="connsiteX207" fmla="*/ 623989 w 712272"/>
              <a:gd name="connsiteY207" fmla="*/ 79200 h 367487"/>
              <a:gd name="connsiteX208" fmla="*/ 624564 w 712272"/>
              <a:gd name="connsiteY208" fmla="*/ 79488 h 367487"/>
              <a:gd name="connsiteX209" fmla="*/ 624852 w 712272"/>
              <a:gd name="connsiteY209" fmla="*/ 79776 h 367487"/>
              <a:gd name="connsiteX210" fmla="*/ 625139 w 712272"/>
              <a:gd name="connsiteY210" fmla="*/ 80352 h 367487"/>
              <a:gd name="connsiteX211" fmla="*/ 625715 w 712272"/>
              <a:gd name="connsiteY211" fmla="*/ 80640 h 367487"/>
              <a:gd name="connsiteX212" fmla="*/ 626002 w 712272"/>
              <a:gd name="connsiteY212" fmla="*/ 80928 h 367487"/>
              <a:gd name="connsiteX213" fmla="*/ 626290 w 712272"/>
              <a:gd name="connsiteY213" fmla="*/ 81504 h 367487"/>
              <a:gd name="connsiteX214" fmla="*/ 626865 w 712272"/>
              <a:gd name="connsiteY214" fmla="*/ 81792 h 367487"/>
              <a:gd name="connsiteX215" fmla="*/ 627152 w 712272"/>
              <a:gd name="connsiteY215" fmla="*/ 82080 h 367487"/>
              <a:gd name="connsiteX216" fmla="*/ 627440 w 712272"/>
              <a:gd name="connsiteY216" fmla="*/ 82656 h 367487"/>
              <a:gd name="connsiteX217" fmla="*/ 628015 w 712272"/>
              <a:gd name="connsiteY217" fmla="*/ 82944 h 367487"/>
              <a:gd name="connsiteX218" fmla="*/ 628303 w 712272"/>
              <a:gd name="connsiteY218" fmla="*/ 83232 h 367487"/>
              <a:gd name="connsiteX219" fmla="*/ 628590 w 712272"/>
              <a:gd name="connsiteY219" fmla="*/ 83808 h 367487"/>
              <a:gd name="connsiteX220" fmla="*/ 629165 w 712272"/>
              <a:gd name="connsiteY220" fmla="*/ 84096 h 367487"/>
              <a:gd name="connsiteX221" fmla="*/ 629453 w 712272"/>
              <a:gd name="connsiteY221" fmla="*/ 84384 h 367487"/>
              <a:gd name="connsiteX222" fmla="*/ 629740 w 712272"/>
              <a:gd name="connsiteY222" fmla="*/ 84960 h 367487"/>
              <a:gd name="connsiteX223" fmla="*/ 630316 w 712272"/>
              <a:gd name="connsiteY223" fmla="*/ 85248 h 367487"/>
              <a:gd name="connsiteX224" fmla="*/ 630603 w 712272"/>
              <a:gd name="connsiteY224" fmla="*/ 85536 h 367487"/>
              <a:gd name="connsiteX225" fmla="*/ 630891 w 712272"/>
              <a:gd name="connsiteY225" fmla="*/ 86112 h 367487"/>
              <a:gd name="connsiteX226" fmla="*/ 631466 w 712272"/>
              <a:gd name="connsiteY226" fmla="*/ 86400 h 367487"/>
              <a:gd name="connsiteX227" fmla="*/ 631753 w 712272"/>
              <a:gd name="connsiteY227" fmla="*/ 86688 h 367487"/>
              <a:gd name="connsiteX228" fmla="*/ 632041 w 712272"/>
              <a:gd name="connsiteY228" fmla="*/ 87264 h 367487"/>
              <a:gd name="connsiteX229" fmla="*/ 632616 w 712272"/>
              <a:gd name="connsiteY229" fmla="*/ 87552 h 367487"/>
              <a:gd name="connsiteX230" fmla="*/ 632904 w 712272"/>
              <a:gd name="connsiteY230" fmla="*/ 87840 h 367487"/>
              <a:gd name="connsiteX231" fmla="*/ 633191 w 712272"/>
              <a:gd name="connsiteY231" fmla="*/ 88416 h 367487"/>
              <a:gd name="connsiteX232" fmla="*/ 633766 w 712272"/>
              <a:gd name="connsiteY232" fmla="*/ 88704 h 367487"/>
              <a:gd name="connsiteX233" fmla="*/ 634054 w 712272"/>
              <a:gd name="connsiteY233" fmla="*/ 88992 h 367487"/>
              <a:gd name="connsiteX234" fmla="*/ 634342 w 712272"/>
              <a:gd name="connsiteY234" fmla="*/ 89568 h 367487"/>
              <a:gd name="connsiteX235" fmla="*/ 634917 w 712272"/>
              <a:gd name="connsiteY235" fmla="*/ 89856 h 367487"/>
              <a:gd name="connsiteX236" fmla="*/ 635204 w 712272"/>
              <a:gd name="connsiteY236" fmla="*/ 90144 h 367487"/>
              <a:gd name="connsiteX237" fmla="*/ 635492 w 712272"/>
              <a:gd name="connsiteY237" fmla="*/ 90720 h 367487"/>
              <a:gd name="connsiteX238" fmla="*/ 636067 w 712272"/>
              <a:gd name="connsiteY238" fmla="*/ 91008 h 367487"/>
              <a:gd name="connsiteX239" fmla="*/ 636354 w 712272"/>
              <a:gd name="connsiteY239" fmla="*/ 91296 h 367487"/>
              <a:gd name="connsiteX240" fmla="*/ 636642 w 712272"/>
              <a:gd name="connsiteY240" fmla="*/ 91872 h 367487"/>
              <a:gd name="connsiteX241" fmla="*/ 637217 w 712272"/>
              <a:gd name="connsiteY241" fmla="*/ 92160 h 367487"/>
              <a:gd name="connsiteX242" fmla="*/ 637505 w 712272"/>
              <a:gd name="connsiteY242" fmla="*/ 92448 h 367487"/>
              <a:gd name="connsiteX243" fmla="*/ 637792 w 712272"/>
              <a:gd name="connsiteY243" fmla="*/ 93024 h 367487"/>
              <a:gd name="connsiteX244" fmla="*/ 638367 w 712272"/>
              <a:gd name="connsiteY244" fmla="*/ 93312 h 367487"/>
              <a:gd name="connsiteX245" fmla="*/ 638655 w 712272"/>
              <a:gd name="connsiteY245" fmla="*/ 93600 h 367487"/>
              <a:gd name="connsiteX246" fmla="*/ 638943 w 712272"/>
              <a:gd name="connsiteY246" fmla="*/ 94176 h 367487"/>
              <a:gd name="connsiteX247" fmla="*/ 639518 w 712272"/>
              <a:gd name="connsiteY247" fmla="*/ 94464 h 367487"/>
              <a:gd name="connsiteX248" fmla="*/ 639805 w 712272"/>
              <a:gd name="connsiteY248" fmla="*/ 94752 h 367487"/>
              <a:gd name="connsiteX249" fmla="*/ 640093 w 712272"/>
              <a:gd name="connsiteY249" fmla="*/ 95328 h 367487"/>
              <a:gd name="connsiteX250" fmla="*/ 640668 w 712272"/>
              <a:gd name="connsiteY250" fmla="*/ 95616 h 367487"/>
              <a:gd name="connsiteX251" fmla="*/ 640956 w 712272"/>
              <a:gd name="connsiteY251" fmla="*/ 95904 h 367487"/>
              <a:gd name="connsiteX252" fmla="*/ 641243 w 712272"/>
              <a:gd name="connsiteY252" fmla="*/ 96480 h 367487"/>
              <a:gd name="connsiteX253" fmla="*/ 641818 w 712272"/>
              <a:gd name="connsiteY253" fmla="*/ 96768 h 367487"/>
              <a:gd name="connsiteX254" fmla="*/ 642106 w 712272"/>
              <a:gd name="connsiteY254" fmla="*/ 97056 h 367487"/>
              <a:gd name="connsiteX255" fmla="*/ 642393 w 712272"/>
              <a:gd name="connsiteY255" fmla="*/ 97632 h 367487"/>
              <a:gd name="connsiteX256" fmla="*/ 642969 w 712272"/>
              <a:gd name="connsiteY256" fmla="*/ 97920 h 367487"/>
              <a:gd name="connsiteX257" fmla="*/ 643256 w 712272"/>
              <a:gd name="connsiteY257" fmla="*/ 98208 h 367487"/>
              <a:gd name="connsiteX258" fmla="*/ 643544 w 712272"/>
              <a:gd name="connsiteY258" fmla="*/ 98784 h 367487"/>
              <a:gd name="connsiteX259" fmla="*/ 644119 w 712272"/>
              <a:gd name="connsiteY259" fmla="*/ 99072 h 367487"/>
              <a:gd name="connsiteX260" fmla="*/ 644406 w 712272"/>
              <a:gd name="connsiteY260" fmla="*/ 99360 h 367487"/>
              <a:gd name="connsiteX261" fmla="*/ 644694 w 712272"/>
              <a:gd name="connsiteY261" fmla="*/ 99936 h 367487"/>
              <a:gd name="connsiteX262" fmla="*/ 645269 w 712272"/>
              <a:gd name="connsiteY262" fmla="*/ 100224 h 367487"/>
              <a:gd name="connsiteX263" fmla="*/ 645557 w 712272"/>
              <a:gd name="connsiteY263" fmla="*/ 100512 h 367487"/>
              <a:gd name="connsiteX264" fmla="*/ 645844 w 712272"/>
              <a:gd name="connsiteY264" fmla="*/ 100800 h 367487"/>
              <a:gd name="connsiteX265" fmla="*/ 646419 w 712272"/>
              <a:gd name="connsiteY265" fmla="*/ 101376 h 367487"/>
              <a:gd name="connsiteX266" fmla="*/ 646707 w 712272"/>
              <a:gd name="connsiteY266" fmla="*/ 101664 h 367487"/>
              <a:gd name="connsiteX267" fmla="*/ 646994 w 712272"/>
              <a:gd name="connsiteY267" fmla="*/ 101952 h 367487"/>
              <a:gd name="connsiteX268" fmla="*/ 647570 w 712272"/>
              <a:gd name="connsiteY268" fmla="*/ 102528 h 367487"/>
              <a:gd name="connsiteX269" fmla="*/ 647857 w 712272"/>
              <a:gd name="connsiteY269" fmla="*/ 102816 h 367487"/>
              <a:gd name="connsiteX270" fmla="*/ 648145 w 712272"/>
              <a:gd name="connsiteY270" fmla="*/ 103104 h 367487"/>
              <a:gd name="connsiteX271" fmla="*/ 648720 w 712272"/>
              <a:gd name="connsiteY271" fmla="*/ 103680 h 367487"/>
              <a:gd name="connsiteX272" fmla="*/ 649007 w 712272"/>
              <a:gd name="connsiteY272" fmla="*/ 103968 h 367487"/>
              <a:gd name="connsiteX273" fmla="*/ 649295 w 712272"/>
              <a:gd name="connsiteY273" fmla="*/ 104256 h 367487"/>
              <a:gd name="connsiteX274" fmla="*/ 649870 w 712272"/>
              <a:gd name="connsiteY274" fmla="*/ 104832 h 367487"/>
              <a:gd name="connsiteX275" fmla="*/ 650158 w 712272"/>
              <a:gd name="connsiteY275" fmla="*/ 105120 h 367487"/>
              <a:gd name="connsiteX276" fmla="*/ 650445 w 712272"/>
              <a:gd name="connsiteY276" fmla="*/ 105408 h 367487"/>
              <a:gd name="connsiteX277" fmla="*/ 651020 w 712272"/>
              <a:gd name="connsiteY277" fmla="*/ 105984 h 367487"/>
              <a:gd name="connsiteX278" fmla="*/ 651308 w 712272"/>
              <a:gd name="connsiteY278" fmla="*/ 106272 h 367487"/>
              <a:gd name="connsiteX279" fmla="*/ 651596 w 712272"/>
              <a:gd name="connsiteY279" fmla="*/ 106560 h 367487"/>
              <a:gd name="connsiteX280" fmla="*/ 652171 w 712272"/>
              <a:gd name="connsiteY280" fmla="*/ 107136 h 367487"/>
              <a:gd name="connsiteX281" fmla="*/ 652458 w 712272"/>
              <a:gd name="connsiteY281" fmla="*/ 107424 h 367487"/>
              <a:gd name="connsiteX282" fmla="*/ 652746 w 712272"/>
              <a:gd name="connsiteY282" fmla="*/ 107712 h 367487"/>
              <a:gd name="connsiteX283" fmla="*/ 653321 w 712272"/>
              <a:gd name="connsiteY283" fmla="*/ 108288 h 367487"/>
              <a:gd name="connsiteX284" fmla="*/ 653608 w 712272"/>
              <a:gd name="connsiteY284" fmla="*/ 108576 h 367487"/>
              <a:gd name="connsiteX285" fmla="*/ 653896 w 712272"/>
              <a:gd name="connsiteY285" fmla="*/ 108864 h 367487"/>
              <a:gd name="connsiteX286" fmla="*/ 654471 w 712272"/>
              <a:gd name="connsiteY286" fmla="*/ 109440 h 367487"/>
              <a:gd name="connsiteX287" fmla="*/ 654759 w 712272"/>
              <a:gd name="connsiteY287" fmla="*/ 109728 h 367487"/>
              <a:gd name="connsiteX288" fmla="*/ 655046 w 712272"/>
              <a:gd name="connsiteY288" fmla="*/ 110016 h 367487"/>
              <a:gd name="connsiteX289" fmla="*/ 655621 w 712272"/>
              <a:gd name="connsiteY289" fmla="*/ 110592 h 367487"/>
              <a:gd name="connsiteX290" fmla="*/ 655909 w 712272"/>
              <a:gd name="connsiteY290" fmla="*/ 110880 h 367487"/>
              <a:gd name="connsiteX291" fmla="*/ 656197 w 712272"/>
              <a:gd name="connsiteY291" fmla="*/ 111168 h 367487"/>
              <a:gd name="connsiteX292" fmla="*/ 656772 w 712272"/>
              <a:gd name="connsiteY292" fmla="*/ 111744 h 367487"/>
              <a:gd name="connsiteX293" fmla="*/ 657059 w 712272"/>
              <a:gd name="connsiteY293" fmla="*/ 112032 h 367487"/>
              <a:gd name="connsiteX294" fmla="*/ 657347 w 712272"/>
              <a:gd name="connsiteY294" fmla="*/ 112320 h 367487"/>
              <a:gd name="connsiteX295" fmla="*/ 657922 w 712272"/>
              <a:gd name="connsiteY295" fmla="*/ 112896 h 367487"/>
              <a:gd name="connsiteX296" fmla="*/ 658210 w 712272"/>
              <a:gd name="connsiteY296" fmla="*/ 113184 h 367487"/>
              <a:gd name="connsiteX297" fmla="*/ 658497 w 712272"/>
              <a:gd name="connsiteY297" fmla="*/ 113472 h 367487"/>
              <a:gd name="connsiteX298" fmla="*/ 659072 w 712272"/>
              <a:gd name="connsiteY298" fmla="*/ 114048 h 367487"/>
              <a:gd name="connsiteX299" fmla="*/ 659360 w 712272"/>
              <a:gd name="connsiteY299" fmla="*/ 114336 h 367487"/>
              <a:gd name="connsiteX300" fmla="*/ 659647 w 712272"/>
              <a:gd name="connsiteY300" fmla="*/ 114624 h 367487"/>
              <a:gd name="connsiteX301" fmla="*/ 659935 w 712272"/>
              <a:gd name="connsiteY301" fmla="*/ 115200 h 367487"/>
              <a:gd name="connsiteX302" fmla="*/ 660510 w 712272"/>
              <a:gd name="connsiteY302" fmla="*/ 115488 h 367487"/>
              <a:gd name="connsiteX303" fmla="*/ 660798 w 712272"/>
              <a:gd name="connsiteY303" fmla="*/ 115776 h 367487"/>
              <a:gd name="connsiteX304" fmla="*/ 661085 w 712272"/>
              <a:gd name="connsiteY304" fmla="*/ 116352 h 367487"/>
              <a:gd name="connsiteX305" fmla="*/ 661660 w 712272"/>
              <a:gd name="connsiteY305" fmla="*/ 116640 h 367487"/>
              <a:gd name="connsiteX306" fmla="*/ 661948 w 712272"/>
              <a:gd name="connsiteY306" fmla="*/ 116928 h 367487"/>
              <a:gd name="connsiteX307" fmla="*/ 662235 w 712272"/>
              <a:gd name="connsiteY307" fmla="*/ 117504 h 367487"/>
              <a:gd name="connsiteX308" fmla="*/ 662811 w 712272"/>
              <a:gd name="connsiteY308" fmla="*/ 117792 h 367487"/>
              <a:gd name="connsiteX309" fmla="*/ 663098 w 712272"/>
              <a:gd name="connsiteY309" fmla="*/ 118080 h 367487"/>
              <a:gd name="connsiteX310" fmla="*/ 663386 w 712272"/>
              <a:gd name="connsiteY310" fmla="*/ 118656 h 367487"/>
              <a:gd name="connsiteX311" fmla="*/ 663961 w 712272"/>
              <a:gd name="connsiteY311" fmla="*/ 118944 h 367487"/>
              <a:gd name="connsiteX312" fmla="*/ 664248 w 712272"/>
              <a:gd name="connsiteY312" fmla="*/ 119232 h 367487"/>
              <a:gd name="connsiteX313" fmla="*/ 664536 w 712272"/>
              <a:gd name="connsiteY313" fmla="*/ 119808 h 367487"/>
              <a:gd name="connsiteX314" fmla="*/ 665111 w 712272"/>
              <a:gd name="connsiteY314" fmla="*/ 120096 h 367487"/>
              <a:gd name="connsiteX315" fmla="*/ 665399 w 712272"/>
              <a:gd name="connsiteY315" fmla="*/ 120384 h 367487"/>
              <a:gd name="connsiteX316" fmla="*/ 665686 w 712272"/>
              <a:gd name="connsiteY316" fmla="*/ 120960 h 367487"/>
              <a:gd name="connsiteX317" fmla="*/ 666261 w 712272"/>
              <a:gd name="connsiteY317" fmla="*/ 121248 h 367487"/>
              <a:gd name="connsiteX318" fmla="*/ 666549 w 712272"/>
              <a:gd name="connsiteY318" fmla="*/ 121536 h 367487"/>
              <a:gd name="connsiteX319" fmla="*/ 666837 w 712272"/>
              <a:gd name="connsiteY319" fmla="*/ 122112 h 367487"/>
              <a:gd name="connsiteX320" fmla="*/ 667412 w 712272"/>
              <a:gd name="connsiteY320" fmla="*/ 122400 h 367487"/>
              <a:gd name="connsiteX321" fmla="*/ 667699 w 712272"/>
              <a:gd name="connsiteY321" fmla="*/ 122688 h 367487"/>
              <a:gd name="connsiteX322" fmla="*/ 667987 w 712272"/>
              <a:gd name="connsiteY322" fmla="*/ 123264 h 367487"/>
              <a:gd name="connsiteX323" fmla="*/ 668562 w 712272"/>
              <a:gd name="connsiteY323" fmla="*/ 123552 h 367487"/>
              <a:gd name="connsiteX324" fmla="*/ 668850 w 712272"/>
              <a:gd name="connsiteY324" fmla="*/ 123840 h 367487"/>
              <a:gd name="connsiteX325" fmla="*/ 669137 w 712272"/>
              <a:gd name="connsiteY325" fmla="*/ 124416 h 367487"/>
              <a:gd name="connsiteX326" fmla="*/ 669712 w 712272"/>
              <a:gd name="connsiteY326" fmla="*/ 124704 h 367487"/>
              <a:gd name="connsiteX327" fmla="*/ 670000 w 712272"/>
              <a:gd name="connsiteY327" fmla="*/ 124992 h 367487"/>
              <a:gd name="connsiteX328" fmla="*/ 670287 w 712272"/>
              <a:gd name="connsiteY328" fmla="*/ 125568 h 367487"/>
              <a:gd name="connsiteX329" fmla="*/ 670862 w 712272"/>
              <a:gd name="connsiteY329" fmla="*/ 125856 h 367487"/>
              <a:gd name="connsiteX330" fmla="*/ 671150 w 712272"/>
              <a:gd name="connsiteY330" fmla="*/ 126144 h 367487"/>
              <a:gd name="connsiteX331" fmla="*/ 671438 w 712272"/>
              <a:gd name="connsiteY331" fmla="*/ 126720 h 367487"/>
              <a:gd name="connsiteX332" fmla="*/ 672013 w 712272"/>
              <a:gd name="connsiteY332" fmla="*/ 127008 h 367487"/>
              <a:gd name="connsiteX333" fmla="*/ 672300 w 712272"/>
              <a:gd name="connsiteY333" fmla="*/ 127296 h 367487"/>
              <a:gd name="connsiteX334" fmla="*/ 672588 w 712272"/>
              <a:gd name="connsiteY334" fmla="*/ 127872 h 367487"/>
              <a:gd name="connsiteX335" fmla="*/ 673163 w 712272"/>
              <a:gd name="connsiteY335" fmla="*/ 128160 h 367487"/>
              <a:gd name="connsiteX336" fmla="*/ 673451 w 712272"/>
              <a:gd name="connsiteY336" fmla="*/ 128448 h 367487"/>
              <a:gd name="connsiteX337" fmla="*/ 673738 w 712272"/>
              <a:gd name="connsiteY337" fmla="*/ 129024 h 367487"/>
              <a:gd name="connsiteX338" fmla="*/ 674313 w 712272"/>
              <a:gd name="connsiteY338" fmla="*/ 129312 h 367487"/>
              <a:gd name="connsiteX339" fmla="*/ 674601 w 712272"/>
              <a:gd name="connsiteY339" fmla="*/ 129600 h 367487"/>
              <a:gd name="connsiteX340" fmla="*/ 674888 w 712272"/>
              <a:gd name="connsiteY340" fmla="*/ 130176 h 367487"/>
              <a:gd name="connsiteX341" fmla="*/ 675464 w 712272"/>
              <a:gd name="connsiteY341" fmla="*/ 130464 h 367487"/>
              <a:gd name="connsiteX342" fmla="*/ 675751 w 712272"/>
              <a:gd name="connsiteY342" fmla="*/ 130752 h 367487"/>
              <a:gd name="connsiteX343" fmla="*/ 676039 w 712272"/>
              <a:gd name="connsiteY343" fmla="*/ 131328 h 367487"/>
              <a:gd name="connsiteX344" fmla="*/ 676614 w 712272"/>
              <a:gd name="connsiteY344" fmla="*/ 131616 h 367487"/>
              <a:gd name="connsiteX345" fmla="*/ 676901 w 712272"/>
              <a:gd name="connsiteY345" fmla="*/ 131904 h 367487"/>
              <a:gd name="connsiteX346" fmla="*/ 677189 w 712272"/>
              <a:gd name="connsiteY346" fmla="*/ 132480 h 367487"/>
              <a:gd name="connsiteX347" fmla="*/ 677764 w 712272"/>
              <a:gd name="connsiteY347" fmla="*/ 132768 h 367487"/>
              <a:gd name="connsiteX348" fmla="*/ 678052 w 712272"/>
              <a:gd name="connsiteY348" fmla="*/ 133056 h 367487"/>
              <a:gd name="connsiteX349" fmla="*/ 678339 w 712272"/>
              <a:gd name="connsiteY349" fmla="*/ 133632 h 367487"/>
              <a:gd name="connsiteX350" fmla="*/ 678914 w 712272"/>
              <a:gd name="connsiteY350" fmla="*/ 133920 h 367487"/>
              <a:gd name="connsiteX351" fmla="*/ 679202 w 712272"/>
              <a:gd name="connsiteY351" fmla="*/ 134208 h 367487"/>
              <a:gd name="connsiteX352" fmla="*/ 679489 w 712272"/>
              <a:gd name="connsiteY352" fmla="*/ 134784 h 367487"/>
              <a:gd name="connsiteX353" fmla="*/ 680065 w 712272"/>
              <a:gd name="connsiteY353" fmla="*/ 135072 h 367487"/>
              <a:gd name="connsiteX354" fmla="*/ 680352 w 712272"/>
              <a:gd name="connsiteY354" fmla="*/ 135360 h 367487"/>
              <a:gd name="connsiteX355" fmla="*/ 680640 w 712272"/>
              <a:gd name="connsiteY355" fmla="*/ 135936 h 367487"/>
              <a:gd name="connsiteX356" fmla="*/ 681215 w 712272"/>
              <a:gd name="connsiteY356" fmla="*/ 136224 h 367487"/>
              <a:gd name="connsiteX357" fmla="*/ 681502 w 712272"/>
              <a:gd name="connsiteY357" fmla="*/ 136512 h 367487"/>
              <a:gd name="connsiteX358" fmla="*/ 681790 w 712272"/>
              <a:gd name="connsiteY358" fmla="*/ 137088 h 367487"/>
              <a:gd name="connsiteX359" fmla="*/ 682365 w 712272"/>
              <a:gd name="connsiteY359" fmla="*/ 137376 h 367487"/>
              <a:gd name="connsiteX360" fmla="*/ 682653 w 712272"/>
              <a:gd name="connsiteY360" fmla="*/ 137664 h 367487"/>
              <a:gd name="connsiteX361" fmla="*/ 682940 w 712272"/>
              <a:gd name="connsiteY361" fmla="*/ 138240 h 367487"/>
              <a:gd name="connsiteX362" fmla="*/ 683515 w 712272"/>
              <a:gd name="connsiteY362" fmla="*/ 138528 h 367487"/>
              <a:gd name="connsiteX363" fmla="*/ 683803 w 712272"/>
              <a:gd name="connsiteY363" fmla="*/ 138816 h 367487"/>
              <a:gd name="connsiteX364" fmla="*/ 684091 w 712272"/>
              <a:gd name="connsiteY364" fmla="*/ 139392 h 367487"/>
              <a:gd name="connsiteX365" fmla="*/ 684666 w 712272"/>
              <a:gd name="connsiteY365" fmla="*/ 139680 h 367487"/>
              <a:gd name="connsiteX366" fmla="*/ 684953 w 712272"/>
              <a:gd name="connsiteY366" fmla="*/ 139968 h 367487"/>
              <a:gd name="connsiteX367" fmla="*/ 685241 w 712272"/>
              <a:gd name="connsiteY367" fmla="*/ 140544 h 367487"/>
              <a:gd name="connsiteX368" fmla="*/ 685816 w 712272"/>
              <a:gd name="connsiteY368" fmla="*/ 140832 h 367487"/>
              <a:gd name="connsiteX369" fmla="*/ 686104 w 712272"/>
              <a:gd name="connsiteY369" fmla="*/ 141120 h 367487"/>
              <a:gd name="connsiteX370" fmla="*/ 686391 w 712272"/>
              <a:gd name="connsiteY370" fmla="*/ 141696 h 367487"/>
              <a:gd name="connsiteX371" fmla="*/ 686966 w 712272"/>
              <a:gd name="connsiteY371" fmla="*/ 141984 h 367487"/>
              <a:gd name="connsiteX372" fmla="*/ 687254 w 712272"/>
              <a:gd name="connsiteY372" fmla="*/ 142272 h 367487"/>
              <a:gd name="connsiteX373" fmla="*/ 687541 w 712272"/>
              <a:gd name="connsiteY373" fmla="*/ 142848 h 367487"/>
              <a:gd name="connsiteX374" fmla="*/ 688116 w 712272"/>
              <a:gd name="connsiteY374" fmla="*/ 143136 h 367487"/>
              <a:gd name="connsiteX375" fmla="*/ 688404 w 712272"/>
              <a:gd name="connsiteY375" fmla="*/ 143424 h 367487"/>
              <a:gd name="connsiteX376" fmla="*/ 688692 w 712272"/>
              <a:gd name="connsiteY376" fmla="*/ 144000 h 367487"/>
              <a:gd name="connsiteX377" fmla="*/ 689267 w 712272"/>
              <a:gd name="connsiteY377" fmla="*/ 144288 h 367487"/>
              <a:gd name="connsiteX378" fmla="*/ 689554 w 712272"/>
              <a:gd name="connsiteY378" fmla="*/ 144576 h 367487"/>
              <a:gd name="connsiteX379" fmla="*/ 689842 w 712272"/>
              <a:gd name="connsiteY379" fmla="*/ 145152 h 367487"/>
              <a:gd name="connsiteX380" fmla="*/ 690417 w 712272"/>
              <a:gd name="connsiteY380" fmla="*/ 145440 h 367487"/>
              <a:gd name="connsiteX381" fmla="*/ 690705 w 712272"/>
              <a:gd name="connsiteY381" fmla="*/ 145728 h 367487"/>
              <a:gd name="connsiteX382" fmla="*/ 690992 w 712272"/>
              <a:gd name="connsiteY382" fmla="*/ 146304 h 367487"/>
              <a:gd name="connsiteX383" fmla="*/ 691567 w 712272"/>
              <a:gd name="connsiteY383" fmla="*/ 146592 h 367487"/>
              <a:gd name="connsiteX384" fmla="*/ 691855 w 712272"/>
              <a:gd name="connsiteY384" fmla="*/ 146880 h 367487"/>
              <a:gd name="connsiteX385" fmla="*/ 692142 w 712272"/>
              <a:gd name="connsiteY385" fmla="*/ 147456 h 367487"/>
              <a:gd name="connsiteX386" fmla="*/ 692718 w 712272"/>
              <a:gd name="connsiteY386" fmla="*/ 147744 h 367487"/>
              <a:gd name="connsiteX387" fmla="*/ 693005 w 712272"/>
              <a:gd name="connsiteY387" fmla="*/ 148032 h 367487"/>
              <a:gd name="connsiteX388" fmla="*/ 693293 w 712272"/>
              <a:gd name="connsiteY388" fmla="*/ 148608 h 367487"/>
              <a:gd name="connsiteX389" fmla="*/ 693868 w 712272"/>
              <a:gd name="connsiteY389" fmla="*/ 148896 h 367487"/>
              <a:gd name="connsiteX390" fmla="*/ 694155 w 712272"/>
              <a:gd name="connsiteY390" fmla="*/ 149184 h 367487"/>
              <a:gd name="connsiteX391" fmla="*/ 694443 w 712272"/>
              <a:gd name="connsiteY391" fmla="*/ 149760 h 367487"/>
              <a:gd name="connsiteX392" fmla="*/ 695018 w 712272"/>
              <a:gd name="connsiteY392" fmla="*/ 150048 h 367487"/>
              <a:gd name="connsiteX393" fmla="*/ 695306 w 712272"/>
              <a:gd name="connsiteY393" fmla="*/ 150336 h 367487"/>
              <a:gd name="connsiteX394" fmla="*/ 695593 w 712272"/>
              <a:gd name="connsiteY394" fmla="*/ 150912 h 367487"/>
              <a:gd name="connsiteX395" fmla="*/ 696168 w 712272"/>
              <a:gd name="connsiteY395" fmla="*/ 151200 h 367487"/>
              <a:gd name="connsiteX396" fmla="*/ 696456 w 712272"/>
              <a:gd name="connsiteY396" fmla="*/ 151488 h 367487"/>
              <a:gd name="connsiteX397" fmla="*/ 696743 w 712272"/>
              <a:gd name="connsiteY397" fmla="*/ 152064 h 367487"/>
              <a:gd name="connsiteX398" fmla="*/ 697319 w 712272"/>
              <a:gd name="connsiteY398" fmla="*/ 152352 h 367487"/>
              <a:gd name="connsiteX399" fmla="*/ 697606 w 712272"/>
              <a:gd name="connsiteY399" fmla="*/ 152640 h 367487"/>
              <a:gd name="connsiteX400" fmla="*/ 697894 w 712272"/>
              <a:gd name="connsiteY400" fmla="*/ 153216 h 367487"/>
              <a:gd name="connsiteX401" fmla="*/ 698469 w 712272"/>
              <a:gd name="connsiteY401" fmla="*/ 153504 h 367487"/>
              <a:gd name="connsiteX402" fmla="*/ 698756 w 712272"/>
              <a:gd name="connsiteY402" fmla="*/ 153792 h 367487"/>
              <a:gd name="connsiteX403" fmla="*/ 699044 w 712272"/>
              <a:gd name="connsiteY403" fmla="*/ 154368 h 367487"/>
              <a:gd name="connsiteX404" fmla="*/ 699619 w 712272"/>
              <a:gd name="connsiteY404" fmla="*/ 154656 h 367487"/>
              <a:gd name="connsiteX405" fmla="*/ 699907 w 712272"/>
              <a:gd name="connsiteY405" fmla="*/ 154944 h 367487"/>
              <a:gd name="connsiteX406" fmla="*/ 700194 w 712272"/>
              <a:gd name="connsiteY406" fmla="*/ 155520 h 367487"/>
              <a:gd name="connsiteX407" fmla="*/ 700769 w 712272"/>
              <a:gd name="connsiteY407" fmla="*/ 155808 h 367487"/>
              <a:gd name="connsiteX408" fmla="*/ 701057 w 712272"/>
              <a:gd name="connsiteY408" fmla="*/ 156096 h 367487"/>
              <a:gd name="connsiteX409" fmla="*/ 701345 w 712272"/>
              <a:gd name="connsiteY409" fmla="*/ 156384 h 367487"/>
              <a:gd name="connsiteX410" fmla="*/ 701920 w 712272"/>
              <a:gd name="connsiteY410" fmla="*/ 156960 h 367487"/>
              <a:gd name="connsiteX411" fmla="*/ 702207 w 712272"/>
              <a:gd name="connsiteY411" fmla="*/ 157248 h 367487"/>
              <a:gd name="connsiteX412" fmla="*/ 702495 w 712272"/>
              <a:gd name="connsiteY412" fmla="*/ 157536 h 367487"/>
              <a:gd name="connsiteX413" fmla="*/ 703070 w 712272"/>
              <a:gd name="connsiteY413" fmla="*/ 158112 h 367487"/>
              <a:gd name="connsiteX414" fmla="*/ 703358 w 712272"/>
              <a:gd name="connsiteY414" fmla="*/ 158400 h 367487"/>
              <a:gd name="connsiteX415" fmla="*/ 703645 w 712272"/>
              <a:gd name="connsiteY415" fmla="*/ 158688 h 367487"/>
              <a:gd name="connsiteX416" fmla="*/ 704220 w 712272"/>
              <a:gd name="connsiteY416" fmla="*/ 159552 h 367487"/>
              <a:gd name="connsiteX417" fmla="*/ 704508 w 712272"/>
              <a:gd name="connsiteY417" fmla="*/ 159840 h 367487"/>
              <a:gd name="connsiteX418" fmla="*/ 704795 w 712272"/>
              <a:gd name="connsiteY418" fmla="*/ 160416 h 367487"/>
              <a:gd name="connsiteX419" fmla="*/ 705370 w 712272"/>
              <a:gd name="connsiteY419" fmla="*/ 160992 h 367487"/>
              <a:gd name="connsiteX420" fmla="*/ 705658 w 712272"/>
              <a:gd name="connsiteY420" fmla="*/ 161568 h 367487"/>
              <a:gd name="connsiteX421" fmla="*/ 705946 w 712272"/>
              <a:gd name="connsiteY421" fmla="*/ 162144 h 367487"/>
              <a:gd name="connsiteX422" fmla="*/ 706521 w 712272"/>
              <a:gd name="connsiteY422" fmla="*/ 162720 h 367487"/>
              <a:gd name="connsiteX423" fmla="*/ 706808 w 712272"/>
              <a:gd name="connsiteY423" fmla="*/ 163296 h 367487"/>
              <a:gd name="connsiteX424" fmla="*/ 707096 w 712272"/>
              <a:gd name="connsiteY424" fmla="*/ 163872 h 367487"/>
              <a:gd name="connsiteX425" fmla="*/ 707671 w 712272"/>
              <a:gd name="connsiteY425" fmla="*/ 164448 h 367487"/>
              <a:gd name="connsiteX426" fmla="*/ 707959 w 712272"/>
              <a:gd name="connsiteY426" fmla="*/ 165312 h 367487"/>
              <a:gd name="connsiteX427" fmla="*/ 708246 w 712272"/>
              <a:gd name="connsiteY427" fmla="*/ 166176 h 367487"/>
              <a:gd name="connsiteX428" fmla="*/ 708821 w 712272"/>
              <a:gd name="connsiteY428" fmla="*/ 166752 h 367487"/>
              <a:gd name="connsiteX429" fmla="*/ 709109 w 712272"/>
              <a:gd name="connsiteY429" fmla="*/ 167616 h 367487"/>
              <a:gd name="connsiteX430" fmla="*/ 709396 w 712272"/>
              <a:gd name="connsiteY430" fmla="*/ 168480 h 367487"/>
              <a:gd name="connsiteX431" fmla="*/ 709972 w 712272"/>
              <a:gd name="connsiteY431" fmla="*/ 169632 h 367487"/>
              <a:gd name="connsiteX432" fmla="*/ 710259 w 712272"/>
              <a:gd name="connsiteY432" fmla="*/ 170208 h 367487"/>
              <a:gd name="connsiteX433" fmla="*/ 710547 w 712272"/>
              <a:gd name="connsiteY433" fmla="*/ 171360 h 367487"/>
              <a:gd name="connsiteX434" fmla="*/ 711122 w 712272"/>
              <a:gd name="connsiteY434" fmla="*/ 173088 h 367487"/>
              <a:gd name="connsiteX435" fmla="*/ 711409 w 712272"/>
              <a:gd name="connsiteY435" fmla="*/ 174240 h 367487"/>
              <a:gd name="connsiteX436" fmla="*/ 711697 w 712272"/>
              <a:gd name="connsiteY436" fmla="*/ 175968 h 367487"/>
              <a:gd name="connsiteX437" fmla="*/ 712272 w 712272"/>
              <a:gd name="connsiteY437" fmla="*/ 178272 h 367487"/>
              <a:gd name="connsiteX438" fmla="*/ 712272 w 712272"/>
              <a:gd name="connsiteY438" fmla="*/ 189216 h 367487"/>
              <a:gd name="connsiteX439" fmla="*/ 711697 w 712272"/>
              <a:gd name="connsiteY439" fmla="*/ 191520 h 367487"/>
              <a:gd name="connsiteX440" fmla="*/ 711409 w 712272"/>
              <a:gd name="connsiteY440" fmla="*/ 193248 h 367487"/>
              <a:gd name="connsiteX441" fmla="*/ 711122 w 712272"/>
              <a:gd name="connsiteY441" fmla="*/ 194400 h 367487"/>
              <a:gd name="connsiteX442" fmla="*/ 710547 w 712272"/>
              <a:gd name="connsiteY442" fmla="*/ 196128 h 367487"/>
              <a:gd name="connsiteX443" fmla="*/ 710259 w 712272"/>
              <a:gd name="connsiteY443" fmla="*/ 197280 h 367487"/>
              <a:gd name="connsiteX444" fmla="*/ 709972 w 712272"/>
              <a:gd name="connsiteY444" fmla="*/ 197856 h 367487"/>
              <a:gd name="connsiteX445" fmla="*/ 709396 w 712272"/>
              <a:gd name="connsiteY445" fmla="*/ 199007 h 367487"/>
              <a:gd name="connsiteX446" fmla="*/ 709109 w 712272"/>
              <a:gd name="connsiteY446" fmla="*/ 199871 h 367487"/>
              <a:gd name="connsiteX447" fmla="*/ 708821 w 712272"/>
              <a:gd name="connsiteY447" fmla="*/ 200735 h 367487"/>
              <a:gd name="connsiteX448" fmla="*/ 708246 w 712272"/>
              <a:gd name="connsiteY448" fmla="*/ 201311 h 367487"/>
              <a:gd name="connsiteX449" fmla="*/ 707959 w 712272"/>
              <a:gd name="connsiteY449" fmla="*/ 202175 h 367487"/>
              <a:gd name="connsiteX450" fmla="*/ 707671 w 712272"/>
              <a:gd name="connsiteY450" fmla="*/ 203039 h 367487"/>
              <a:gd name="connsiteX451" fmla="*/ 707096 w 712272"/>
              <a:gd name="connsiteY451" fmla="*/ 203615 h 367487"/>
              <a:gd name="connsiteX452" fmla="*/ 706808 w 712272"/>
              <a:gd name="connsiteY452" fmla="*/ 204191 h 367487"/>
              <a:gd name="connsiteX453" fmla="*/ 706521 w 712272"/>
              <a:gd name="connsiteY453" fmla="*/ 204767 h 367487"/>
              <a:gd name="connsiteX454" fmla="*/ 705946 w 712272"/>
              <a:gd name="connsiteY454" fmla="*/ 205343 h 367487"/>
              <a:gd name="connsiteX455" fmla="*/ 705658 w 712272"/>
              <a:gd name="connsiteY455" fmla="*/ 205919 h 367487"/>
              <a:gd name="connsiteX456" fmla="*/ 705370 w 712272"/>
              <a:gd name="connsiteY456" fmla="*/ 206495 h 367487"/>
              <a:gd name="connsiteX457" fmla="*/ 704795 w 712272"/>
              <a:gd name="connsiteY457" fmla="*/ 207071 h 367487"/>
              <a:gd name="connsiteX458" fmla="*/ 704508 w 712272"/>
              <a:gd name="connsiteY458" fmla="*/ 207647 h 367487"/>
              <a:gd name="connsiteX459" fmla="*/ 704220 w 712272"/>
              <a:gd name="connsiteY459" fmla="*/ 207935 h 367487"/>
              <a:gd name="connsiteX460" fmla="*/ 703645 w 712272"/>
              <a:gd name="connsiteY460" fmla="*/ 208799 h 367487"/>
              <a:gd name="connsiteX461" fmla="*/ 703358 w 712272"/>
              <a:gd name="connsiteY461" fmla="*/ 209087 h 367487"/>
              <a:gd name="connsiteX462" fmla="*/ 703070 w 712272"/>
              <a:gd name="connsiteY462" fmla="*/ 209375 h 367487"/>
              <a:gd name="connsiteX463" fmla="*/ 702495 w 712272"/>
              <a:gd name="connsiteY463" fmla="*/ 209951 h 367487"/>
              <a:gd name="connsiteX464" fmla="*/ 702207 w 712272"/>
              <a:gd name="connsiteY464" fmla="*/ 210239 h 367487"/>
              <a:gd name="connsiteX465" fmla="*/ 701920 w 712272"/>
              <a:gd name="connsiteY465" fmla="*/ 210527 h 367487"/>
              <a:gd name="connsiteX466" fmla="*/ 701345 w 712272"/>
              <a:gd name="connsiteY466" fmla="*/ 211103 h 367487"/>
              <a:gd name="connsiteX467" fmla="*/ 701057 w 712272"/>
              <a:gd name="connsiteY467" fmla="*/ 211391 h 367487"/>
              <a:gd name="connsiteX468" fmla="*/ 700769 w 712272"/>
              <a:gd name="connsiteY468" fmla="*/ 211679 h 367487"/>
              <a:gd name="connsiteX469" fmla="*/ 700194 w 712272"/>
              <a:gd name="connsiteY469" fmla="*/ 211967 h 367487"/>
              <a:gd name="connsiteX470" fmla="*/ 699907 w 712272"/>
              <a:gd name="connsiteY470" fmla="*/ 212543 h 367487"/>
              <a:gd name="connsiteX471" fmla="*/ 699619 w 712272"/>
              <a:gd name="connsiteY471" fmla="*/ 212831 h 367487"/>
              <a:gd name="connsiteX472" fmla="*/ 699044 w 712272"/>
              <a:gd name="connsiteY472" fmla="*/ 213119 h 367487"/>
              <a:gd name="connsiteX473" fmla="*/ 698756 w 712272"/>
              <a:gd name="connsiteY473" fmla="*/ 213695 h 367487"/>
              <a:gd name="connsiteX474" fmla="*/ 698469 w 712272"/>
              <a:gd name="connsiteY474" fmla="*/ 213983 h 367487"/>
              <a:gd name="connsiteX475" fmla="*/ 697894 w 712272"/>
              <a:gd name="connsiteY475" fmla="*/ 214271 h 367487"/>
              <a:gd name="connsiteX476" fmla="*/ 697606 w 712272"/>
              <a:gd name="connsiteY476" fmla="*/ 214847 h 367487"/>
              <a:gd name="connsiteX477" fmla="*/ 697319 w 712272"/>
              <a:gd name="connsiteY477" fmla="*/ 215135 h 367487"/>
              <a:gd name="connsiteX478" fmla="*/ 696743 w 712272"/>
              <a:gd name="connsiteY478" fmla="*/ 215423 h 367487"/>
              <a:gd name="connsiteX479" fmla="*/ 696456 w 712272"/>
              <a:gd name="connsiteY479" fmla="*/ 215999 h 367487"/>
              <a:gd name="connsiteX480" fmla="*/ 696168 w 712272"/>
              <a:gd name="connsiteY480" fmla="*/ 216287 h 367487"/>
              <a:gd name="connsiteX481" fmla="*/ 695593 w 712272"/>
              <a:gd name="connsiteY481" fmla="*/ 216575 h 367487"/>
              <a:gd name="connsiteX482" fmla="*/ 695306 w 712272"/>
              <a:gd name="connsiteY482" fmla="*/ 217151 h 367487"/>
              <a:gd name="connsiteX483" fmla="*/ 695018 w 712272"/>
              <a:gd name="connsiteY483" fmla="*/ 217439 h 367487"/>
              <a:gd name="connsiteX484" fmla="*/ 694443 w 712272"/>
              <a:gd name="connsiteY484" fmla="*/ 217727 h 367487"/>
              <a:gd name="connsiteX485" fmla="*/ 694155 w 712272"/>
              <a:gd name="connsiteY485" fmla="*/ 218303 h 367487"/>
              <a:gd name="connsiteX486" fmla="*/ 693868 w 712272"/>
              <a:gd name="connsiteY486" fmla="*/ 218591 h 367487"/>
              <a:gd name="connsiteX487" fmla="*/ 693293 w 712272"/>
              <a:gd name="connsiteY487" fmla="*/ 218879 h 367487"/>
              <a:gd name="connsiteX488" fmla="*/ 693005 w 712272"/>
              <a:gd name="connsiteY488" fmla="*/ 219455 h 367487"/>
              <a:gd name="connsiteX489" fmla="*/ 692718 w 712272"/>
              <a:gd name="connsiteY489" fmla="*/ 219743 h 367487"/>
              <a:gd name="connsiteX490" fmla="*/ 692142 w 712272"/>
              <a:gd name="connsiteY490" fmla="*/ 220031 h 367487"/>
              <a:gd name="connsiteX491" fmla="*/ 691855 w 712272"/>
              <a:gd name="connsiteY491" fmla="*/ 220607 h 367487"/>
              <a:gd name="connsiteX492" fmla="*/ 691567 w 712272"/>
              <a:gd name="connsiteY492" fmla="*/ 220895 h 367487"/>
              <a:gd name="connsiteX493" fmla="*/ 690992 w 712272"/>
              <a:gd name="connsiteY493" fmla="*/ 221183 h 367487"/>
              <a:gd name="connsiteX494" fmla="*/ 690705 w 712272"/>
              <a:gd name="connsiteY494" fmla="*/ 221759 h 367487"/>
              <a:gd name="connsiteX495" fmla="*/ 690417 w 712272"/>
              <a:gd name="connsiteY495" fmla="*/ 222047 h 367487"/>
              <a:gd name="connsiteX496" fmla="*/ 689842 w 712272"/>
              <a:gd name="connsiteY496" fmla="*/ 222335 h 367487"/>
              <a:gd name="connsiteX497" fmla="*/ 689554 w 712272"/>
              <a:gd name="connsiteY497" fmla="*/ 222911 h 367487"/>
              <a:gd name="connsiteX498" fmla="*/ 689267 w 712272"/>
              <a:gd name="connsiteY498" fmla="*/ 223199 h 367487"/>
              <a:gd name="connsiteX499" fmla="*/ 688692 w 712272"/>
              <a:gd name="connsiteY499" fmla="*/ 223487 h 367487"/>
              <a:gd name="connsiteX500" fmla="*/ 688404 w 712272"/>
              <a:gd name="connsiteY500" fmla="*/ 224063 h 367487"/>
              <a:gd name="connsiteX501" fmla="*/ 688116 w 712272"/>
              <a:gd name="connsiteY501" fmla="*/ 224351 h 367487"/>
              <a:gd name="connsiteX502" fmla="*/ 687541 w 712272"/>
              <a:gd name="connsiteY502" fmla="*/ 224639 h 367487"/>
              <a:gd name="connsiteX503" fmla="*/ 687254 w 712272"/>
              <a:gd name="connsiteY503" fmla="*/ 225215 h 367487"/>
              <a:gd name="connsiteX504" fmla="*/ 686966 w 712272"/>
              <a:gd name="connsiteY504" fmla="*/ 225503 h 367487"/>
              <a:gd name="connsiteX505" fmla="*/ 686391 w 712272"/>
              <a:gd name="connsiteY505" fmla="*/ 225791 h 367487"/>
              <a:gd name="connsiteX506" fmla="*/ 686104 w 712272"/>
              <a:gd name="connsiteY506" fmla="*/ 226367 h 367487"/>
              <a:gd name="connsiteX507" fmla="*/ 685816 w 712272"/>
              <a:gd name="connsiteY507" fmla="*/ 226655 h 367487"/>
              <a:gd name="connsiteX508" fmla="*/ 685241 w 712272"/>
              <a:gd name="connsiteY508" fmla="*/ 226943 h 367487"/>
              <a:gd name="connsiteX509" fmla="*/ 684953 w 712272"/>
              <a:gd name="connsiteY509" fmla="*/ 227519 h 367487"/>
              <a:gd name="connsiteX510" fmla="*/ 684666 w 712272"/>
              <a:gd name="connsiteY510" fmla="*/ 227807 h 367487"/>
              <a:gd name="connsiteX511" fmla="*/ 684091 w 712272"/>
              <a:gd name="connsiteY511" fmla="*/ 228095 h 367487"/>
              <a:gd name="connsiteX512" fmla="*/ 683803 w 712272"/>
              <a:gd name="connsiteY512" fmla="*/ 228671 h 367487"/>
              <a:gd name="connsiteX513" fmla="*/ 683515 w 712272"/>
              <a:gd name="connsiteY513" fmla="*/ 228959 h 367487"/>
              <a:gd name="connsiteX514" fmla="*/ 682940 w 712272"/>
              <a:gd name="connsiteY514" fmla="*/ 229247 h 367487"/>
              <a:gd name="connsiteX515" fmla="*/ 682653 w 712272"/>
              <a:gd name="connsiteY515" fmla="*/ 229823 h 367487"/>
              <a:gd name="connsiteX516" fmla="*/ 682365 w 712272"/>
              <a:gd name="connsiteY516" fmla="*/ 230111 h 367487"/>
              <a:gd name="connsiteX517" fmla="*/ 681790 w 712272"/>
              <a:gd name="connsiteY517" fmla="*/ 230399 h 367487"/>
              <a:gd name="connsiteX518" fmla="*/ 681502 w 712272"/>
              <a:gd name="connsiteY518" fmla="*/ 230975 h 367487"/>
              <a:gd name="connsiteX519" fmla="*/ 681215 w 712272"/>
              <a:gd name="connsiteY519" fmla="*/ 231263 h 367487"/>
              <a:gd name="connsiteX520" fmla="*/ 680640 w 712272"/>
              <a:gd name="connsiteY520" fmla="*/ 231551 h 367487"/>
              <a:gd name="connsiteX521" fmla="*/ 680352 w 712272"/>
              <a:gd name="connsiteY521" fmla="*/ 232127 h 367487"/>
              <a:gd name="connsiteX522" fmla="*/ 680065 w 712272"/>
              <a:gd name="connsiteY522" fmla="*/ 232415 h 367487"/>
              <a:gd name="connsiteX523" fmla="*/ 679489 w 712272"/>
              <a:gd name="connsiteY523" fmla="*/ 232703 h 367487"/>
              <a:gd name="connsiteX524" fmla="*/ 679202 w 712272"/>
              <a:gd name="connsiteY524" fmla="*/ 233279 h 367487"/>
              <a:gd name="connsiteX525" fmla="*/ 678914 w 712272"/>
              <a:gd name="connsiteY525" fmla="*/ 233567 h 367487"/>
              <a:gd name="connsiteX526" fmla="*/ 678339 w 712272"/>
              <a:gd name="connsiteY526" fmla="*/ 233855 h 367487"/>
              <a:gd name="connsiteX527" fmla="*/ 678052 w 712272"/>
              <a:gd name="connsiteY527" fmla="*/ 234431 h 367487"/>
              <a:gd name="connsiteX528" fmla="*/ 677764 w 712272"/>
              <a:gd name="connsiteY528" fmla="*/ 234719 h 367487"/>
              <a:gd name="connsiteX529" fmla="*/ 677189 w 712272"/>
              <a:gd name="connsiteY529" fmla="*/ 235007 h 367487"/>
              <a:gd name="connsiteX530" fmla="*/ 676901 w 712272"/>
              <a:gd name="connsiteY530" fmla="*/ 235583 h 367487"/>
              <a:gd name="connsiteX531" fmla="*/ 676614 w 712272"/>
              <a:gd name="connsiteY531" fmla="*/ 235871 h 367487"/>
              <a:gd name="connsiteX532" fmla="*/ 676039 w 712272"/>
              <a:gd name="connsiteY532" fmla="*/ 236159 h 367487"/>
              <a:gd name="connsiteX533" fmla="*/ 675751 w 712272"/>
              <a:gd name="connsiteY533" fmla="*/ 236735 h 367487"/>
              <a:gd name="connsiteX534" fmla="*/ 675464 w 712272"/>
              <a:gd name="connsiteY534" fmla="*/ 237023 h 367487"/>
              <a:gd name="connsiteX535" fmla="*/ 674888 w 712272"/>
              <a:gd name="connsiteY535" fmla="*/ 237311 h 367487"/>
              <a:gd name="connsiteX536" fmla="*/ 674601 w 712272"/>
              <a:gd name="connsiteY536" fmla="*/ 237887 h 367487"/>
              <a:gd name="connsiteX537" fmla="*/ 674313 w 712272"/>
              <a:gd name="connsiteY537" fmla="*/ 238175 h 367487"/>
              <a:gd name="connsiteX538" fmla="*/ 673738 w 712272"/>
              <a:gd name="connsiteY538" fmla="*/ 238463 h 367487"/>
              <a:gd name="connsiteX539" fmla="*/ 673451 w 712272"/>
              <a:gd name="connsiteY539" fmla="*/ 239039 h 367487"/>
              <a:gd name="connsiteX540" fmla="*/ 673163 w 712272"/>
              <a:gd name="connsiteY540" fmla="*/ 239327 h 367487"/>
              <a:gd name="connsiteX541" fmla="*/ 672588 w 712272"/>
              <a:gd name="connsiteY541" fmla="*/ 239615 h 367487"/>
              <a:gd name="connsiteX542" fmla="*/ 672300 w 712272"/>
              <a:gd name="connsiteY542" fmla="*/ 240191 h 367487"/>
              <a:gd name="connsiteX543" fmla="*/ 672013 w 712272"/>
              <a:gd name="connsiteY543" fmla="*/ 240479 h 367487"/>
              <a:gd name="connsiteX544" fmla="*/ 671438 w 712272"/>
              <a:gd name="connsiteY544" fmla="*/ 240767 h 367487"/>
              <a:gd name="connsiteX545" fmla="*/ 671150 w 712272"/>
              <a:gd name="connsiteY545" fmla="*/ 241343 h 367487"/>
              <a:gd name="connsiteX546" fmla="*/ 670862 w 712272"/>
              <a:gd name="connsiteY546" fmla="*/ 241631 h 367487"/>
              <a:gd name="connsiteX547" fmla="*/ 670287 w 712272"/>
              <a:gd name="connsiteY547" fmla="*/ 241919 h 367487"/>
              <a:gd name="connsiteX548" fmla="*/ 670000 w 712272"/>
              <a:gd name="connsiteY548" fmla="*/ 242495 h 367487"/>
              <a:gd name="connsiteX549" fmla="*/ 669712 w 712272"/>
              <a:gd name="connsiteY549" fmla="*/ 242783 h 367487"/>
              <a:gd name="connsiteX550" fmla="*/ 669137 w 712272"/>
              <a:gd name="connsiteY550" fmla="*/ 243071 h 367487"/>
              <a:gd name="connsiteX551" fmla="*/ 668850 w 712272"/>
              <a:gd name="connsiteY551" fmla="*/ 243647 h 367487"/>
              <a:gd name="connsiteX552" fmla="*/ 668562 w 712272"/>
              <a:gd name="connsiteY552" fmla="*/ 243935 h 367487"/>
              <a:gd name="connsiteX553" fmla="*/ 667987 w 712272"/>
              <a:gd name="connsiteY553" fmla="*/ 244223 h 367487"/>
              <a:gd name="connsiteX554" fmla="*/ 667699 w 712272"/>
              <a:gd name="connsiteY554" fmla="*/ 244799 h 367487"/>
              <a:gd name="connsiteX555" fmla="*/ 667412 w 712272"/>
              <a:gd name="connsiteY555" fmla="*/ 245087 h 367487"/>
              <a:gd name="connsiteX556" fmla="*/ 666837 w 712272"/>
              <a:gd name="connsiteY556" fmla="*/ 245375 h 367487"/>
              <a:gd name="connsiteX557" fmla="*/ 666549 w 712272"/>
              <a:gd name="connsiteY557" fmla="*/ 245951 h 367487"/>
              <a:gd name="connsiteX558" fmla="*/ 666261 w 712272"/>
              <a:gd name="connsiteY558" fmla="*/ 246239 h 367487"/>
              <a:gd name="connsiteX559" fmla="*/ 665686 w 712272"/>
              <a:gd name="connsiteY559" fmla="*/ 246527 h 367487"/>
              <a:gd name="connsiteX560" fmla="*/ 665399 w 712272"/>
              <a:gd name="connsiteY560" fmla="*/ 247103 h 367487"/>
              <a:gd name="connsiteX561" fmla="*/ 665111 w 712272"/>
              <a:gd name="connsiteY561" fmla="*/ 247391 h 367487"/>
              <a:gd name="connsiteX562" fmla="*/ 664536 w 712272"/>
              <a:gd name="connsiteY562" fmla="*/ 247679 h 367487"/>
              <a:gd name="connsiteX563" fmla="*/ 664248 w 712272"/>
              <a:gd name="connsiteY563" fmla="*/ 248255 h 367487"/>
              <a:gd name="connsiteX564" fmla="*/ 663961 w 712272"/>
              <a:gd name="connsiteY564" fmla="*/ 248543 h 367487"/>
              <a:gd name="connsiteX565" fmla="*/ 663386 w 712272"/>
              <a:gd name="connsiteY565" fmla="*/ 248831 h 367487"/>
              <a:gd name="connsiteX566" fmla="*/ 663098 w 712272"/>
              <a:gd name="connsiteY566" fmla="*/ 249407 h 367487"/>
              <a:gd name="connsiteX567" fmla="*/ 662811 w 712272"/>
              <a:gd name="connsiteY567" fmla="*/ 249695 h 367487"/>
              <a:gd name="connsiteX568" fmla="*/ 662235 w 712272"/>
              <a:gd name="connsiteY568" fmla="*/ 249983 h 367487"/>
              <a:gd name="connsiteX569" fmla="*/ 661948 w 712272"/>
              <a:gd name="connsiteY569" fmla="*/ 250559 h 367487"/>
              <a:gd name="connsiteX570" fmla="*/ 661660 w 712272"/>
              <a:gd name="connsiteY570" fmla="*/ 250847 h 367487"/>
              <a:gd name="connsiteX571" fmla="*/ 661085 w 712272"/>
              <a:gd name="connsiteY571" fmla="*/ 251135 h 367487"/>
              <a:gd name="connsiteX572" fmla="*/ 660798 w 712272"/>
              <a:gd name="connsiteY572" fmla="*/ 251711 h 367487"/>
              <a:gd name="connsiteX573" fmla="*/ 660510 w 712272"/>
              <a:gd name="connsiteY573" fmla="*/ 251999 h 367487"/>
              <a:gd name="connsiteX574" fmla="*/ 659935 w 712272"/>
              <a:gd name="connsiteY574" fmla="*/ 252287 h 367487"/>
              <a:gd name="connsiteX575" fmla="*/ 659647 w 712272"/>
              <a:gd name="connsiteY575" fmla="*/ 252863 h 367487"/>
              <a:gd name="connsiteX576" fmla="*/ 659360 w 712272"/>
              <a:gd name="connsiteY576" fmla="*/ 253151 h 367487"/>
              <a:gd name="connsiteX577" fmla="*/ 659072 w 712272"/>
              <a:gd name="connsiteY577" fmla="*/ 253439 h 367487"/>
              <a:gd name="connsiteX578" fmla="*/ 658497 w 712272"/>
              <a:gd name="connsiteY578" fmla="*/ 254015 h 367487"/>
              <a:gd name="connsiteX579" fmla="*/ 658210 w 712272"/>
              <a:gd name="connsiteY579" fmla="*/ 254303 h 367487"/>
              <a:gd name="connsiteX580" fmla="*/ 657922 w 712272"/>
              <a:gd name="connsiteY580" fmla="*/ 254591 h 367487"/>
              <a:gd name="connsiteX581" fmla="*/ 657347 w 712272"/>
              <a:gd name="connsiteY581" fmla="*/ 255167 h 367487"/>
              <a:gd name="connsiteX582" fmla="*/ 657059 w 712272"/>
              <a:gd name="connsiteY582" fmla="*/ 255455 h 367487"/>
              <a:gd name="connsiteX583" fmla="*/ 656772 w 712272"/>
              <a:gd name="connsiteY583" fmla="*/ 255743 h 367487"/>
              <a:gd name="connsiteX584" fmla="*/ 656197 w 712272"/>
              <a:gd name="connsiteY584" fmla="*/ 256319 h 367487"/>
              <a:gd name="connsiteX585" fmla="*/ 655909 w 712272"/>
              <a:gd name="connsiteY585" fmla="*/ 256607 h 367487"/>
              <a:gd name="connsiteX586" fmla="*/ 655621 w 712272"/>
              <a:gd name="connsiteY586" fmla="*/ 256895 h 367487"/>
              <a:gd name="connsiteX587" fmla="*/ 655046 w 712272"/>
              <a:gd name="connsiteY587" fmla="*/ 257471 h 367487"/>
              <a:gd name="connsiteX588" fmla="*/ 654759 w 712272"/>
              <a:gd name="connsiteY588" fmla="*/ 257759 h 367487"/>
              <a:gd name="connsiteX589" fmla="*/ 654471 w 712272"/>
              <a:gd name="connsiteY589" fmla="*/ 258047 h 367487"/>
              <a:gd name="connsiteX590" fmla="*/ 653896 w 712272"/>
              <a:gd name="connsiteY590" fmla="*/ 258623 h 367487"/>
              <a:gd name="connsiteX591" fmla="*/ 653608 w 712272"/>
              <a:gd name="connsiteY591" fmla="*/ 258911 h 367487"/>
              <a:gd name="connsiteX592" fmla="*/ 653321 w 712272"/>
              <a:gd name="connsiteY592" fmla="*/ 259199 h 367487"/>
              <a:gd name="connsiteX593" fmla="*/ 652746 w 712272"/>
              <a:gd name="connsiteY593" fmla="*/ 259775 h 367487"/>
              <a:gd name="connsiteX594" fmla="*/ 652458 w 712272"/>
              <a:gd name="connsiteY594" fmla="*/ 260063 h 367487"/>
              <a:gd name="connsiteX595" fmla="*/ 652171 w 712272"/>
              <a:gd name="connsiteY595" fmla="*/ 260351 h 367487"/>
              <a:gd name="connsiteX596" fmla="*/ 651596 w 712272"/>
              <a:gd name="connsiteY596" fmla="*/ 260927 h 367487"/>
              <a:gd name="connsiteX597" fmla="*/ 651308 w 712272"/>
              <a:gd name="connsiteY597" fmla="*/ 261215 h 367487"/>
              <a:gd name="connsiteX598" fmla="*/ 651020 w 712272"/>
              <a:gd name="connsiteY598" fmla="*/ 261503 h 367487"/>
              <a:gd name="connsiteX599" fmla="*/ 650445 w 712272"/>
              <a:gd name="connsiteY599" fmla="*/ 262079 h 367487"/>
              <a:gd name="connsiteX600" fmla="*/ 650158 w 712272"/>
              <a:gd name="connsiteY600" fmla="*/ 262367 h 367487"/>
              <a:gd name="connsiteX601" fmla="*/ 649870 w 712272"/>
              <a:gd name="connsiteY601" fmla="*/ 262655 h 367487"/>
              <a:gd name="connsiteX602" fmla="*/ 649295 w 712272"/>
              <a:gd name="connsiteY602" fmla="*/ 263231 h 367487"/>
              <a:gd name="connsiteX603" fmla="*/ 649007 w 712272"/>
              <a:gd name="connsiteY603" fmla="*/ 263519 h 367487"/>
              <a:gd name="connsiteX604" fmla="*/ 648720 w 712272"/>
              <a:gd name="connsiteY604" fmla="*/ 263807 h 367487"/>
              <a:gd name="connsiteX605" fmla="*/ 648145 w 712272"/>
              <a:gd name="connsiteY605" fmla="*/ 264383 h 367487"/>
              <a:gd name="connsiteX606" fmla="*/ 647857 w 712272"/>
              <a:gd name="connsiteY606" fmla="*/ 264671 h 367487"/>
              <a:gd name="connsiteX607" fmla="*/ 647570 w 712272"/>
              <a:gd name="connsiteY607" fmla="*/ 264959 h 367487"/>
              <a:gd name="connsiteX608" fmla="*/ 646994 w 712272"/>
              <a:gd name="connsiteY608" fmla="*/ 265535 h 367487"/>
              <a:gd name="connsiteX609" fmla="*/ 646707 w 712272"/>
              <a:gd name="connsiteY609" fmla="*/ 265823 h 367487"/>
              <a:gd name="connsiteX610" fmla="*/ 646419 w 712272"/>
              <a:gd name="connsiteY610" fmla="*/ 266111 h 367487"/>
              <a:gd name="connsiteX611" fmla="*/ 645844 w 712272"/>
              <a:gd name="connsiteY611" fmla="*/ 266687 h 367487"/>
              <a:gd name="connsiteX612" fmla="*/ 645557 w 712272"/>
              <a:gd name="connsiteY612" fmla="*/ 266975 h 367487"/>
              <a:gd name="connsiteX613" fmla="*/ 645269 w 712272"/>
              <a:gd name="connsiteY613" fmla="*/ 267263 h 367487"/>
              <a:gd name="connsiteX614" fmla="*/ 644694 w 712272"/>
              <a:gd name="connsiteY614" fmla="*/ 267551 h 367487"/>
              <a:gd name="connsiteX615" fmla="*/ 644406 w 712272"/>
              <a:gd name="connsiteY615" fmla="*/ 268127 h 367487"/>
              <a:gd name="connsiteX616" fmla="*/ 644119 w 712272"/>
              <a:gd name="connsiteY616" fmla="*/ 268415 h 367487"/>
              <a:gd name="connsiteX617" fmla="*/ 643544 w 712272"/>
              <a:gd name="connsiteY617" fmla="*/ 268703 h 367487"/>
              <a:gd name="connsiteX618" fmla="*/ 643256 w 712272"/>
              <a:gd name="connsiteY618" fmla="*/ 269279 h 367487"/>
              <a:gd name="connsiteX619" fmla="*/ 642969 w 712272"/>
              <a:gd name="connsiteY619" fmla="*/ 269567 h 367487"/>
              <a:gd name="connsiteX620" fmla="*/ 642393 w 712272"/>
              <a:gd name="connsiteY620" fmla="*/ 269855 h 367487"/>
              <a:gd name="connsiteX621" fmla="*/ 642106 w 712272"/>
              <a:gd name="connsiteY621" fmla="*/ 270431 h 367487"/>
              <a:gd name="connsiteX622" fmla="*/ 641818 w 712272"/>
              <a:gd name="connsiteY622" fmla="*/ 270719 h 367487"/>
              <a:gd name="connsiteX623" fmla="*/ 641243 w 712272"/>
              <a:gd name="connsiteY623" fmla="*/ 271007 h 367487"/>
              <a:gd name="connsiteX624" fmla="*/ 640956 w 712272"/>
              <a:gd name="connsiteY624" fmla="*/ 271583 h 367487"/>
              <a:gd name="connsiteX625" fmla="*/ 640668 w 712272"/>
              <a:gd name="connsiteY625" fmla="*/ 271871 h 367487"/>
              <a:gd name="connsiteX626" fmla="*/ 640093 w 712272"/>
              <a:gd name="connsiteY626" fmla="*/ 272159 h 367487"/>
              <a:gd name="connsiteX627" fmla="*/ 639805 w 712272"/>
              <a:gd name="connsiteY627" fmla="*/ 272735 h 367487"/>
              <a:gd name="connsiteX628" fmla="*/ 639518 w 712272"/>
              <a:gd name="connsiteY628" fmla="*/ 273023 h 367487"/>
              <a:gd name="connsiteX629" fmla="*/ 638943 w 712272"/>
              <a:gd name="connsiteY629" fmla="*/ 273311 h 367487"/>
              <a:gd name="connsiteX630" fmla="*/ 638655 w 712272"/>
              <a:gd name="connsiteY630" fmla="*/ 273887 h 367487"/>
              <a:gd name="connsiteX631" fmla="*/ 638367 w 712272"/>
              <a:gd name="connsiteY631" fmla="*/ 274175 h 367487"/>
              <a:gd name="connsiteX632" fmla="*/ 637792 w 712272"/>
              <a:gd name="connsiteY632" fmla="*/ 274463 h 367487"/>
              <a:gd name="connsiteX633" fmla="*/ 637505 w 712272"/>
              <a:gd name="connsiteY633" fmla="*/ 275039 h 367487"/>
              <a:gd name="connsiteX634" fmla="*/ 637217 w 712272"/>
              <a:gd name="connsiteY634" fmla="*/ 275327 h 367487"/>
              <a:gd name="connsiteX635" fmla="*/ 636642 w 712272"/>
              <a:gd name="connsiteY635" fmla="*/ 275615 h 367487"/>
              <a:gd name="connsiteX636" fmla="*/ 636354 w 712272"/>
              <a:gd name="connsiteY636" fmla="*/ 276191 h 367487"/>
              <a:gd name="connsiteX637" fmla="*/ 636067 w 712272"/>
              <a:gd name="connsiteY637" fmla="*/ 276479 h 367487"/>
              <a:gd name="connsiteX638" fmla="*/ 635492 w 712272"/>
              <a:gd name="connsiteY638" fmla="*/ 276767 h 367487"/>
              <a:gd name="connsiteX639" fmla="*/ 635204 w 712272"/>
              <a:gd name="connsiteY639" fmla="*/ 277343 h 367487"/>
              <a:gd name="connsiteX640" fmla="*/ 634917 w 712272"/>
              <a:gd name="connsiteY640" fmla="*/ 277631 h 367487"/>
              <a:gd name="connsiteX641" fmla="*/ 634342 w 712272"/>
              <a:gd name="connsiteY641" fmla="*/ 277919 h 367487"/>
              <a:gd name="connsiteX642" fmla="*/ 634054 w 712272"/>
              <a:gd name="connsiteY642" fmla="*/ 278495 h 367487"/>
              <a:gd name="connsiteX643" fmla="*/ 633766 w 712272"/>
              <a:gd name="connsiteY643" fmla="*/ 278783 h 367487"/>
              <a:gd name="connsiteX644" fmla="*/ 633191 w 712272"/>
              <a:gd name="connsiteY644" fmla="*/ 279071 h 367487"/>
              <a:gd name="connsiteX645" fmla="*/ 632904 w 712272"/>
              <a:gd name="connsiteY645" fmla="*/ 279647 h 367487"/>
              <a:gd name="connsiteX646" fmla="*/ 632616 w 712272"/>
              <a:gd name="connsiteY646" fmla="*/ 279935 h 367487"/>
              <a:gd name="connsiteX647" fmla="*/ 632041 w 712272"/>
              <a:gd name="connsiteY647" fmla="*/ 280223 h 367487"/>
              <a:gd name="connsiteX648" fmla="*/ 631753 w 712272"/>
              <a:gd name="connsiteY648" fmla="*/ 280799 h 367487"/>
              <a:gd name="connsiteX649" fmla="*/ 631466 w 712272"/>
              <a:gd name="connsiteY649" fmla="*/ 281087 h 367487"/>
              <a:gd name="connsiteX650" fmla="*/ 630891 w 712272"/>
              <a:gd name="connsiteY650" fmla="*/ 281375 h 367487"/>
              <a:gd name="connsiteX651" fmla="*/ 630603 w 712272"/>
              <a:gd name="connsiteY651" fmla="*/ 281951 h 367487"/>
              <a:gd name="connsiteX652" fmla="*/ 630316 w 712272"/>
              <a:gd name="connsiteY652" fmla="*/ 282239 h 367487"/>
              <a:gd name="connsiteX653" fmla="*/ 629740 w 712272"/>
              <a:gd name="connsiteY653" fmla="*/ 282527 h 367487"/>
              <a:gd name="connsiteX654" fmla="*/ 629453 w 712272"/>
              <a:gd name="connsiteY654" fmla="*/ 283103 h 367487"/>
              <a:gd name="connsiteX655" fmla="*/ 629165 w 712272"/>
              <a:gd name="connsiteY655" fmla="*/ 283391 h 367487"/>
              <a:gd name="connsiteX656" fmla="*/ 628590 w 712272"/>
              <a:gd name="connsiteY656" fmla="*/ 283679 h 367487"/>
              <a:gd name="connsiteX657" fmla="*/ 628303 w 712272"/>
              <a:gd name="connsiteY657" fmla="*/ 284255 h 367487"/>
              <a:gd name="connsiteX658" fmla="*/ 628015 w 712272"/>
              <a:gd name="connsiteY658" fmla="*/ 284543 h 367487"/>
              <a:gd name="connsiteX659" fmla="*/ 627440 w 712272"/>
              <a:gd name="connsiteY659" fmla="*/ 284831 h 367487"/>
              <a:gd name="connsiteX660" fmla="*/ 627152 w 712272"/>
              <a:gd name="connsiteY660" fmla="*/ 285407 h 367487"/>
              <a:gd name="connsiteX661" fmla="*/ 626865 w 712272"/>
              <a:gd name="connsiteY661" fmla="*/ 285695 h 367487"/>
              <a:gd name="connsiteX662" fmla="*/ 626290 w 712272"/>
              <a:gd name="connsiteY662" fmla="*/ 285983 h 367487"/>
              <a:gd name="connsiteX663" fmla="*/ 626002 w 712272"/>
              <a:gd name="connsiteY663" fmla="*/ 286559 h 367487"/>
              <a:gd name="connsiteX664" fmla="*/ 625715 w 712272"/>
              <a:gd name="connsiteY664" fmla="*/ 286847 h 367487"/>
              <a:gd name="connsiteX665" fmla="*/ 625139 w 712272"/>
              <a:gd name="connsiteY665" fmla="*/ 287135 h 367487"/>
              <a:gd name="connsiteX666" fmla="*/ 624852 w 712272"/>
              <a:gd name="connsiteY666" fmla="*/ 287711 h 367487"/>
              <a:gd name="connsiteX667" fmla="*/ 624564 w 712272"/>
              <a:gd name="connsiteY667" fmla="*/ 287999 h 367487"/>
              <a:gd name="connsiteX668" fmla="*/ 623989 w 712272"/>
              <a:gd name="connsiteY668" fmla="*/ 288287 h 367487"/>
              <a:gd name="connsiteX669" fmla="*/ 623702 w 712272"/>
              <a:gd name="connsiteY669" fmla="*/ 288863 h 367487"/>
              <a:gd name="connsiteX670" fmla="*/ 623414 w 712272"/>
              <a:gd name="connsiteY670" fmla="*/ 289151 h 367487"/>
              <a:gd name="connsiteX671" fmla="*/ 622839 w 712272"/>
              <a:gd name="connsiteY671" fmla="*/ 289439 h 367487"/>
              <a:gd name="connsiteX672" fmla="*/ 622551 w 712272"/>
              <a:gd name="connsiteY672" fmla="*/ 290015 h 367487"/>
              <a:gd name="connsiteX673" fmla="*/ 622264 w 712272"/>
              <a:gd name="connsiteY673" fmla="*/ 290303 h 367487"/>
              <a:gd name="connsiteX674" fmla="*/ 621689 w 712272"/>
              <a:gd name="connsiteY674" fmla="*/ 290591 h 367487"/>
              <a:gd name="connsiteX675" fmla="*/ 621401 w 712272"/>
              <a:gd name="connsiteY675" fmla="*/ 291167 h 367487"/>
              <a:gd name="connsiteX676" fmla="*/ 621113 w 712272"/>
              <a:gd name="connsiteY676" fmla="*/ 291455 h 367487"/>
              <a:gd name="connsiteX677" fmla="*/ 620538 w 712272"/>
              <a:gd name="connsiteY677" fmla="*/ 291743 h 367487"/>
              <a:gd name="connsiteX678" fmla="*/ 620251 w 712272"/>
              <a:gd name="connsiteY678" fmla="*/ 292319 h 367487"/>
              <a:gd name="connsiteX679" fmla="*/ 619963 w 712272"/>
              <a:gd name="connsiteY679" fmla="*/ 292607 h 367487"/>
              <a:gd name="connsiteX680" fmla="*/ 619388 w 712272"/>
              <a:gd name="connsiteY680" fmla="*/ 292895 h 367487"/>
              <a:gd name="connsiteX681" fmla="*/ 619100 w 712272"/>
              <a:gd name="connsiteY681" fmla="*/ 293471 h 367487"/>
              <a:gd name="connsiteX682" fmla="*/ 618813 w 712272"/>
              <a:gd name="connsiteY682" fmla="*/ 293759 h 367487"/>
              <a:gd name="connsiteX683" fmla="*/ 618238 w 712272"/>
              <a:gd name="connsiteY683" fmla="*/ 294047 h 367487"/>
              <a:gd name="connsiteX684" fmla="*/ 617950 w 712272"/>
              <a:gd name="connsiteY684" fmla="*/ 294623 h 367487"/>
              <a:gd name="connsiteX685" fmla="*/ 617663 w 712272"/>
              <a:gd name="connsiteY685" fmla="*/ 294911 h 367487"/>
              <a:gd name="connsiteX686" fmla="*/ 617088 w 712272"/>
              <a:gd name="connsiteY686" fmla="*/ 295199 h 367487"/>
              <a:gd name="connsiteX687" fmla="*/ 616800 w 712272"/>
              <a:gd name="connsiteY687" fmla="*/ 295775 h 367487"/>
              <a:gd name="connsiteX688" fmla="*/ 616512 w 712272"/>
              <a:gd name="connsiteY688" fmla="*/ 296063 h 367487"/>
              <a:gd name="connsiteX689" fmla="*/ 615937 w 712272"/>
              <a:gd name="connsiteY689" fmla="*/ 296351 h 367487"/>
              <a:gd name="connsiteX690" fmla="*/ 615650 w 712272"/>
              <a:gd name="connsiteY690" fmla="*/ 296927 h 367487"/>
              <a:gd name="connsiteX691" fmla="*/ 615362 w 712272"/>
              <a:gd name="connsiteY691" fmla="*/ 297215 h 367487"/>
              <a:gd name="connsiteX692" fmla="*/ 614787 w 712272"/>
              <a:gd name="connsiteY692" fmla="*/ 297503 h 367487"/>
              <a:gd name="connsiteX693" fmla="*/ 614499 w 712272"/>
              <a:gd name="connsiteY693" fmla="*/ 298079 h 367487"/>
              <a:gd name="connsiteX694" fmla="*/ 614212 w 712272"/>
              <a:gd name="connsiteY694" fmla="*/ 298367 h 367487"/>
              <a:gd name="connsiteX695" fmla="*/ 613637 w 712272"/>
              <a:gd name="connsiteY695" fmla="*/ 298655 h 367487"/>
              <a:gd name="connsiteX696" fmla="*/ 613349 w 712272"/>
              <a:gd name="connsiteY696" fmla="*/ 299231 h 367487"/>
              <a:gd name="connsiteX697" fmla="*/ 613062 w 712272"/>
              <a:gd name="connsiteY697" fmla="*/ 299519 h 367487"/>
              <a:gd name="connsiteX698" fmla="*/ 612486 w 712272"/>
              <a:gd name="connsiteY698" fmla="*/ 299807 h 367487"/>
              <a:gd name="connsiteX699" fmla="*/ 612199 w 712272"/>
              <a:gd name="connsiteY699" fmla="*/ 300383 h 367487"/>
              <a:gd name="connsiteX700" fmla="*/ 611911 w 712272"/>
              <a:gd name="connsiteY700" fmla="*/ 300671 h 367487"/>
              <a:gd name="connsiteX701" fmla="*/ 611336 w 712272"/>
              <a:gd name="connsiteY701" fmla="*/ 300959 h 367487"/>
              <a:gd name="connsiteX702" fmla="*/ 611049 w 712272"/>
              <a:gd name="connsiteY702" fmla="*/ 301535 h 367487"/>
              <a:gd name="connsiteX703" fmla="*/ 610761 w 712272"/>
              <a:gd name="connsiteY703" fmla="*/ 301823 h 367487"/>
              <a:gd name="connsiteX704" fmla="*/ 610186 w 712272"/>
              <a:gd name="connsiteY704" fmla="*/ 302111 h 367487"/>
              <a:gd name="connsiteX705" fmla="*/ 609898 w 712272"/>
              <a:gd name="connsiteY705" fmla="*/ 302687 h 367487"/>
              <a:gd name="connsiteX706" fmla="*/ 609611 w 712272"/>
              <a:gd name="connsiteY706" fmla="*/ 302975 h 367487"/>
              <a:gd name="connsiteX707" fmla="*/ 609036 w 712272"/>
              <a:gd name="connsiteY707" fmla="*/ 303263 h 367487"/>
              <a:gd name="connsiteX708" fmla="*/ 608748 w 712272"/>
              <a:gd name="connsiteY708" fmla="*/ 303839 h 367487"/>
              <a:gd name="connsiteX709" fmla="*/ 608461 w 712272"/>
              <a:gd name="connsiteY709" fmla="*/ 304127 h 367487"/>
              <a:gd name="connsiteX710" fmla="*/ 607885 w 712272"/>
              <a:gd name="connsiteY710" fmla="*/ 304415 h 367487"/>
              <a:gd name="connsiteX711" fmla="*/ 607598 w 712272"/>
              <a:gd name="connsiteY711" fmla="*/ 304991 h 367487"/>
              <a:gd name="connsiteX712" fmla="*/ 607310 w 712272"/>
              <a:gd name="connsiteY712" fmla="*/ 305279 h 367487"/>
              <a:gd name="connsiteX713" fmla="*/ 606735 w 712272"/>
              <a:gd name="connsiteY713" fmla="*/ 305567 h 367487"/>
              <a:gd name="connsiteX714" fmla="*/ 606448 w 712272"/>
              <a:gd name="connsiteY714" fmla="*/ 306143 h 367487"/>
              <a:gd name="connsiteX715" fmla="*/ 606160 w 712272"/>
              <a:gd name="connsiteY715" fmla="*/ 306431 h 367487"/>
              <a:gd name="connsiteX716" fmla="*/ 605585 w 712272"/>
              <a:gd name="connsiteY716" fmla="*/ 306719 h 367487"/>
              <a:gd name="connsiteX717" fmla="*/ 605297 w 712272"/>
              <a:gd name="connsiteY717" fmla="*/ 307295 h 367487"/>
              <a:gd name="connsiteX718" fmla="*/ 605010 w 712272"/>
              <a:gd name="connsiteY718" fmla="*/ 307583 h 367487"/>
              <a:gd name="connsiteX719" fmla="*/ 604435 w 712272"/>
              <a:gd name="connsiteY719" fmla="*/ 307871 h 367487"/>
              <a:gd name="connsiteX720" fmla="*/ 604147 w 712272"/>
              <a:gd name="connsiteY720" fmla="*/ 308447 h 367487"/>
              <a:gd name="connsiteX721" fmla="*/ 603859 w 712272"/>
              <a:gd name="connsiteY721" fmla="*/ 308735 h 367487"/>
              <a:gd name="connsiteX722" fmla="*/ 603284 w 712272"/>
              <a:gd name="connsiteY722" fmla="*/ 309023 h 367487"/>
              <a:gd name="connsiteX723" fmla="*/ 602997 w 712272"/>
              <a:gd name="connsiteY723" fmla="*/ 309599 h 367487"/>
              <a:gd name="connsiteX724" fmla="*/ 602709 w 712272"/>
              <a:gd name="connsiteY724" fmla="*/ 309887 h 367487"/>
              <a:gd name="connsiteX725" fmla="*/ 602134 w 712272"/>
              <a:gd name="connsiteY725" fmla="*/ 310175 h 367487"/>
              <a:gd name="connsiteX726" fmla="*/ 601846 w 712272"/>
              <a:gd name="connsiteY726" fmla="*/ 310751 h 367487"/>
              <a:gd name="connsiteX727" fmla="*/ 601559 w 712272"/>
              <a:gd name="connsiteY727" fmla="*/ 311039 h 367487"/>
              <a:gd name="connsiteX728" fmla="*/ 600984 w 712272"/>
              <a:gd name="connsiteY728" fmla="*/ 311327 h 367487"/>
              <a:gd name="connsiteX729" fmla="*/ 600696 w 712272"/>
              <a:gd name="connsiteY729" fmla="*/ 311903 h 367487"/>
              <a:gd name="connsiteX730" fmla="*/ 600409 w 712272"/>
              <a:gd name="connsiteY730" fmla="*/ 312191 h 367487"/>
              <a:gd name="connsiteX731" fmla="*/ 599834 w 712272"/>
              <a:gd name="connsiteY731" fmla="*/ 312479 h 367487"/>
              <a:gd name="connsiteX732" fmla="*/ 599546 w 712272"/>
              <a:gd name="connsiteY732" fmla="*/ 313055 h 367487"/>
              <a:gd name="connsiteX733" fmla="*/ 599258 w 712272"/>
              <a:gd name="connsiteY733" fmla="*/ 313343 h 367487"/>
              <a:gd name="connsiteX734" fmla="*/ 598683 w 712272"/>
              <a:gd name="connsiteY734" fmla="*/ 313631 h 367487"/>
              <a:gd name="connsiteX735" fmla="*/ 598396 w 712272"/>
              <a:gd name="connsiteY735" fmla="*/ 314207 h 367487"/>
              <a:gd name="connsiteX736" fmla="*/ 598108 w 712272"/>
              <a:gd name="connsiteY736" fmla="*/ 314495 h 367487"/>
              <a:gd name="connsiteX737" fmla="*/ 597533 w 712272"/>
              <a:gd name="connsiteY737" fmla="*/ 314783 h 367487"/>
              <a:gd name="connsiteX738" fmla="*/ 597245 w 712272"/>
              <a:gd name="connsiteY738" fmla="*/ 315359 h 367487"/>
              <a:gd name="connsiteX739" fmla="*/ 596958 w 712272"/>
              <a:gd name="connsiteY739" fmla="*/ 315647 h 367487"/>
              <a:gd name="connsiteX740" fmla="*/ 596383 w 712272"/>
              <a:gd name="connsiteY740" fmla="*/ 315935 h 367487"/>
              <a:gd name="connsiteX741" fmla="*/ 596095 w 712272"/>
              <a:gd name="connsiteY741" fmla="*/ 316511 h 367487"/>
              <a:gd name="connsiteX742" fmla="*/ 595808 w 712272"/>
              <a:gd name="connsiteY742" fmla="*/ 316799 h 367487"/>
              <a:gd name="connsiteX743" fmla="*/ 595232 w 712272"/>
              <a:gd name="connsiteY743" fmla="*/ 317087 h 367487"/>
              <a:gd name="connsiteX744" fmla="*/ 594945 w 712272"/>
              <a:gd name="connsiteY744" fmla="*/ 317663 h 367487"/>
              <a:gd name="connsiteX745" fmla="*/ 594657 w 712272"/>
              <a:gd name="connsiteY745" fmla="*/ 317951 h 367487"/>
              <a:gd name="connsiteX746" fmla="*/ 594082 w 712272"/>
              <a:gd name="connsiteY746" fmla="*/ 318239 h 367487"/>
              <a:gd name="connsiteX747" fmla="*/ 593795 w 712272"/>
              <a:gd name="connsiteY747" fmla="*/ 318815 h 367487"/>
              <a:gd name="connsiteX748" fmla="*/ 593507 w 712272"/>
              <a:gd name="connsiteY748" fmla="*/ 319103 h 367487"/>
              <a:gd name="connsiteX749" fmla="*/ 592932 w 712272"/>
              <a:gd name="connsiteY749" fmla="*/ 319391 h 367487"/>
              <a:gd name="connsiteX750" fmla="*/ 592644 w 712272"/>
              <a:gd name="connsiteY750" fmla="*/ 319967 h 367487"/>
              <a:gd name="connsiteX751" fmla="*/ 592357 w 712272"/>
              <a:gd name="connsiteY751" fmla="*/ 320255 h 367487"/>
              <a:gd name="connsiteX752" fmla="*/ 591782 w 712272"/>
              <a:gd name="connsiteY752" fmla="*/ 320543 h 367487"/>
              <a:gd name="connsiteX753" fmla="*/ 591494 w 712272"/>
              <a:gd name="connsiteY753" fmla="*/ 321119 h 367487"/>
              <a:gd name="connsiteX754" fmla="*/ 591207 w 712272"/>
              <a:gd name="connsiteY754" fmla="*/ 321407 h 367487"/>
              <a:gd name="connsiteX755" fmla="*/ 590631 w 712272"/>
              <a:gd name="connsiteY755" fmla="*/ 321695 h 367487"/>
              <a:gd name="connsiteX756" fmla="*/ 590344 w 712272"/>
              <a:gd name="connsiteY756" fmla="*/ 322271 h 367487"/>
              <a:gd name="connsiteX757" fmla="*/ 590056 w 712272"/>
              <a:gd name="connsiteY757" fmla="*/ 322559 h 367487"/>
              <a:gd name="connsiteX758" fmla="*/ 589481 w 712272"/>
              <a:gd name="connsiteY758" fmla="*/ 322847 h 367487"/>
              <a:gd name="connsiteX759" fmla="*/ 589194 w 712272"/>
              <a:gd name="connsiteY759" fmla="*/ 323135 h 367487"/>
              <a:gd name="connsiteX760" fmla="*/ 588906 w 712272"/>
              <a:gd name="connsiteY760" fmla="*/ 323711 h 367487"/>
              <a:gd name="connsiteX761" fmla="*/ 588331 w 712272"/>
              <a:gd name="connsiteY761" fmla="*/ 323999 h 367487"/>
              <a:gd name="connsiteX762" fmla="*/ 588043 w 712272"/>
              <a:gd name="connsiteY762" fmla="*/ 324287 h 367487"/>
              <a:gd name="connsiteX763" fmla="*/ 587756 w 712272"/>
              <a:gd name="connsiteY763" fmla="*/ 324863 h 367487"/>
              <a:gd name="connsiteX764" fmla="*/ 587181 w 712272"/>
              <a:gd name="connsiteY764" fmla="*/ 325151 h 367487"/>
              <a:gd name="connsiteX765" fmla="*/ 586893 w 712272"/>
              <a:gd name="connsiteY765" fmla="*/ 325439 h 367487"/>
              <a:gd name="connsiteX766" fmla="*/ 586605 w 712272"/>
              <a:gd name="connsiteY766" fmla="*/ 326015 h 367487"/>
              <a:gd name="connsiteX767" fmla="*/ 586030 w 712272"/>
              <a:gd name="connsiteY767" fmla="*/ 326303 h 367487"/>
              <a:gd name="connsiteX768" fmla="*/ 585743 w 712272"/>
              <a:gd name="connsiteY768" fmla="*/ 326591 h 367487"/>
              <a:gd name="connsiteX769" fmla="*/ 585455 w 712272"/>
              <a:gd name="connsiteY769" fmla="*/ 327167 h 367487"/>
              <a:gd name="connsiteX770" fmla="*/ 584880 w 712272"/>
              <a:gd name="connsiteY770" fmla="*/ 327455 h 367487"/>
              <a:gd name="connsiteX771" fmla="*/ 584592 w 712272"/>
              <a:gd name="connsiteY771" fmla="*/ 327743 h 367487"/>
              <a:gd name="connsiteX772" fmla="*/ 584305 w 712272"/>
              <a:gd name="connsiteY772" fmla="*/ 328319 h 367487"/>
              <a:gd name="connsiteX773" fmla="*/ 583730 w 712272"/>
              <a:gd name="connsiteY773" fmla="*/ 328607 h 367487"/>
              <a:gd name="connsiteX774" fmla="*/ 583442 w 712272"/>
              <a:gd name="connsiteY774" fmla="*/ 328895 h 367487"/>
              <a:gd name="connsiteX775" fmla="*/ 583155 w 712272"/>
              <a:gd name="connsiteY775" fmla="*/ 329471 h 367487"/>
              <a:gd name="connsiteX776" fmla="*/ 582580 w 712272"/>
              <a:gd name="connsiteY776" fmla="*/ 329759 h 367487"/>
              <a:gd name="connsiteX777" fmla="*/ 582292 w 712272"/>
              <a:gd name="connsiteY777" fmla="*/ 330047 h 367487"/>
              <a:gd name="connsiteX778" fmla="*/ 582004 w 712272"/>
              <a:gd name="connsiteY778" fmla="*/ 330623 h 367487"/>
              <a:gd name="connsiteX779" fmla="*/ 581429 w 712272"/>
              <a:gd name="connsiteY779" fmla="*/ 330911 h 367487"/>
              <a:gd name="connsiteX780" fmla="*/ 581142 w 712272"/>
              <a:gd name="connsiteY780" fmla="*/ 331199 h 367487"/>
              <a:gd name="connsiteX781" fmla="*/ 580854 w 712272"/>
              <a:gd name="connsiteY781" fmla="*/ 331775 h 367487"/>
              <a:gd name="connsiteX782" fmla="*/ 580279 w 712272"/>
              <a:gd name="connsiteY782" fmla="*/ 332063 h 367487"/>
              <a:gd name="connsiteX783" fmla="*/ 579991 w 712272"/>
              <a:gd name="connsiteY783" fmla="*/ 332351 h 367487"/>
              <a:gd name="connsiteX784" fmla="*/ 579704 w 712272"/>
              <a:gd name="connsiteY784" fmla="*/ 332927 h 367487"/>
              <a:gd name="connsiteX785" fmla="*/ 579129 w 712272"/>
              <a:gd name="connsiteY785" fmla="*/ 333215 h 367487"/>
              <a:gd name="connsiteX786" fmla="*/ 578841 w 712272"/>
              <a:gd name="connsiteY786" fmla="*/ 333503 h 367487"/>
              <a:gd name="connsiteX787" fmla="*/ 578554 w 712272"/>
              <a:gd name="connsiteY787" fmla="*/ 334079 h 367487"/>
              <a:gd name="connsiteX788" fmla="*/ 577978 w 712272"/>
              <a:gd name="connsiteY788" fmla="*/ 334367 h 367487"/>
              <a:gd name="connsiteX789" fmla="*/ 577691 w 712272"/>
              <a:gd name="connsiteY789" fmla="*/ 334655 h 367487"/>
              <a:gd name="connsiteX790" fmla="*/ 577403 w 712272"/>
              <a:gd name="connsiteY790" fmla="*/ 335231 h 367487"/>
              <a:gd name="connsiteX791" fmla="*/ 576828 w 712272"/>
              <a:gd name="connsiteY791" fmla="*/ 335519 h 367487"/>
              <a:gd name="connsiteX792" fmla="*/ 576541 w 712272"/>
              <a:gd name="connsiteY792" fmla="*/ 335807 h 367487"/>
              <a:gd name="connsiteX793" fmla="*/ 576253 w 712272"/>
              <a:gd name="connsiteY793" fmla="*/ 336383 h 367487"/>
              <a:gd name="connsiteX794" fmla="*/ 575678 w 712272"/>
              <a:gd name="connsiteY794" fmla="*/ 336671 h 367487"/>
              <a:gd name="connsiteX795" fmla="*/ 575390 w 712272"/>
              <a:gd name="connsiteY795" fmla="*/ 336959 h 367487"/>
              <a:gd name="connsiteX796" fmla="*/ 575103 w 712272"/>
              <a:gd name="connsiteY796" fmla="*/ 337535 h 367487"/>
              <a:gd name="connsiteX797" fmla="*/ 574528 w 712272"/>
              <a:gd name="connsiteY797" fmla="*/ 337823 h 367487"/>
              <a:gd name="connsiteX798" fmla="*/ 574240 w 712272"/>
              <a:gd name="connsiteY798" fmla="*/ 338111 h 367487"/>
              <a:gd name="connsiteX799" fmla="*/ 573953 w 712272"/>
              <a:gd name="connsiteY799" fmla="*/ 338687 h 367487"/>
              <a:gd name="connsiteX800" fmla="*/ 573377 w 712272"/>
              <a:gd name="connsiteY800" fmla="*/ 338975 h 367487"/>
              <a:gd name="connsiteX801" fmla="*/ 573090 w 712272"/>
              <a:gd name="connsiteY801" fmla="*/ 339263 h 367487"/>
              <a:gd name="connsiteX802" fmla="*/ 572802 w 712272"/>
              <a:gd name="connsiteY802" fmla="*/ 339839 h 367487"/>
              <a:gd name="connsiteX803" fmla="*/ 572227 w 712272"/>
              <a:gd name="connsiteY803" fmla="*/ 340127 h 367487"/>
              <a:gd name="connsiteX804" fmla="*/ 571940 w 712272"/>
              <a:gd name="connsiteY804" fmla="*/ 340415 h 367487"/>
              <a:gd name="connsiteX805" fmla="*/ 571652 w 712272"/>
              <a:gd name="connsiteY805" fmla="*/ 340991 h 367487"/>
              <a:gd name="connsiteX806" fmla="*/ 571077 w 712272"/>
              <a:gd name="connsiteY806" fmla="*/ 341279 h 367487"/>
              <a:gd name="connsiteX807" fmla="*/ 570789 w 712272"/>
              <a:gd name="connsiteY807" fmla="*/ 341567 h 367487"/>
              <a:gd name="connsiteX808" fmla="*/ 570502 w 712272"/>
              <a:gd name="connsiteY808" fmla="*/ 342143 h 367487"/>
              <a:gd name="connsiteX809" fmla="*/ 569927 w 712272"/>
              <a:gd name="connsiteY809" fmla="*/ 342431 h 367487"/>
              <a:gd name="connsiteX810" fmla="*/ 569639 w 712272"/>
              <a:gd name="connsiteY810" fmla="*/ 342719 h 367487"/>
              <a:gd name="connsiteX811" fmla="*/ 569351 w 712272"/>
              <a:gd name="connsiteY811" fmla="*/ 343295 h 367487"/>
              <a:gd name="connsiteX812" fmla="*/ 568776 w 712272"/>
              <a:gd name="connsiteY812" fmla="*/ 343583 h 367487"/>
              <a:gd name="connsiteX813" fmla="*/ 568489 w 712272"/>
              <a:gd name="connsiteY813" fmla="*/ 343871 h 367487"/>
              <a:gd name="connsiteX814" fmla="*/ 568201 w 712272"/>
              <a:gd name="connsiteY814" fmla="*/ 344447 h 367487"/>
              <a:gd name="connsiteX815" fmla="*/ 567626 w 712272"/>
              <a:gd name="connsiteY815" fmla="*/ 344735 h 367487"/>
              <a:gd name="connsiteX816" fmla="*/ 567338 w 712272"/>
              <a:gd name="connsiteY816" fmla="*/ 345023 h 367487"/>
              <a:gd name="connsiteX817" fmla="*/ 567051 w 712272"/>
              <a:gd name="connsiteY817" fmla="*/ 345599 h 367487"/>
              <a:gd name="connsiteX818" fmla="*/ 566476 w 712272"/>
              <a:gd name="connsiteY818" fmla="*/ 345887 h 367487"/>
              <a:gd name="connsiteX819" fmla="*/ 566188 w 712272"/>
              <a:gd name="connsiteY819" fmla="*/ 346175 h 367487"/>
              <a:gd name="connsiteX820" fmla="*/ 565901 w 712272"/>
              <a:gd name="connsiteY820" fmla="*/ 346751 h 367487"/>
              <a:gd name="connsiteX821" fmla="*/ 565326 w 712272"/>
              <a:gd name="connsiteY821" fmla="*/ 347039 h 367487"/>
              <a:gd name="connsiteX822" fmla="*/ 565038 w 712272"/>
              <a:gd name="connsiteY822" fmla="*/ 347327 h 367487"/>
              <a:gd name="connsiteX823" fmla="*/ 564750 w 712272"/>
              <a:gd name="connsiteY823" fmla="*/ 347903 h 367487"/>
              <a:gd name="connsiteX824" fmla="*/ 564175 w 712272"/>
              <a:gd name="connsiteY824" fmla="*/ 348191 h 367487"/>
              <a:gd name="connsiteX825" fmla="*/ 563888 w 712272"/>
              <a:gd name="connsiteY825" fmla="*/ 348479 h 367487"/>
              <a:gd name="connsiteX826" fmla="*/ 563600 w 712272"/>
              <a:gd name="connsiteY826" fmla="*/ 349055 h 367487"/>
              <a:gd name="connsiteX827" fmla="*/ 563025 w 712272"/>
              <a:gd name="connsiteY827" fmla="*/ 349343 h 367487"/>
              <a:gd name="connsiteX828" fmla="*/ 562737 w 712272"/>
              <a:gd name="connsiteY828" fmla="*/ 349631 h 367487"/>
              <a:gd name="connsiteX829" fmla="*/ 562450 w 712272"/>
              <a:gd name="connsiteY829" fmla="*/ 350207 h 367487"/>
              <a:gd name="connsiteX830" fmla="*/ 561875 w 712272"/>
              <a:gd name="connsiteY830" fmla="*/ 350495 h 367487"/>
              <a:gd name="connsiteX831" fmla="*/ 561587 w 712272"/>
              <a:gd name="connsiteY831" fmla="*/ 350783 h 367487"/>
              <a:gd name="connsiteX832" fmla="*/ 561300 w 712272"/>
              <a:gd name="connsiteY832" fmla="*/ 351359 h 367487"/>
              <a:gd name="connsiteX833" fmla="*/ 560724 w 712272"/>
              <a:gd name="connsiteY833" fmla="*/ 351647 h 367487"/>
              <a:gd name="connsiteX834" fmla="*/ 560437 w 712272"/>
              <a:gd name="connsiteY834" fmla="*/ 351935 h 367487"/>
              <a:gd name="connsiteX835" fmla="*/ 560149 w 712272"/>
              <a:gd name="connsiteY835" fmla="*/ 352511 h 367487"/>
              <a:gd name="connsiteX836" fmla="*/ 559574 w 712272"/>
              <a:gd name="connsiteY836" fmla="*/ 352799 h 367487"/>
              <a:gd name="connsiteX837" fmla="*/ 559287 w 712272"/>
              <a:gd name="connsiteY837" fmla="*/ 353087 h 367487"/>
              <a:gd name="connsiteX838" fmla="*/ 558999 w 712272"/>
              <a:gd name="connsiteY838" fmla="*/ 353663 h 367487"/>
              <a:gd name="connsiteX839" fmla="*/ 558424 w 712272"/>
              <a:gd name="connsiteY839" fmla="*/ 353951 h 367487"/>
              <a:gd name="connsiteX840" fmla="*/ 558136 w 712272"/>
              <a:gd name="connsiteY840" fmla="*/ 354239 h 367487"/>
              <a:gd name="connsiteX841" fmla="*/ 557849 w 712272"/>
              <a:gd name="connsiteY841" fmla="*/ 354815 h 367487"/>
              <a:gd name="connsiteX842" fmla="*/ 557274 w 712272"/>
              <a:gd name="connsiteY842" fmla="*/ 355103 h 367487"/>
              <a:gd name="connsiteX843" fmla="*/ 556986 w 712272"/>
              <a:gd name="connsiteY843" fmla="*/ 355391 h 367487"/>
              <a:gd name="connsiteX844" fmla="*/ 556699 w 712272"/>
              <a:gd name="connsiteY844" fmla="*/ 355967 h 367487"/>
              <a:gd name="connsiteX845" fmla="*/ 556123 w 712272"/>
              <a:gd name="connsiteY845" fmla="*/ 356255 h 367487"/>
              <a:gd name="connsiteX846" fmla="*/ 555836 w 712272"/>
              <a:gd name="connsiteY846" fmla="*/ 356543 h 367487"/>
              <a:gd name="connsiteX847" fmla="*/ 555548 w 712272"/>
              <a:gd name="connsiteY847" fmla="*/ 357119 h 367487"/>
              <a:gd name="connsiteX848" fmla="*/ 554973 w 712272"/>
              <a:gd name="connsiteY848" fmla="*/ 357407 h 367487"/>
              <a:gd name="connsiteX849" fmla="*/ 554686 w 712272"/>
              <a:gd name="connsiteY849" fmla="*/ 357695 h 367487"/>
              <a:gd name="connsiteX850" fmla="*/ 554398 w 712272"/>
              <a:gd name="connsiteY850" fmla="*/ 358271 h 367487"/>
              <a:gd name="connsiteX851" fmla="*/ 553823 w 712272"/>
              <a:gd name="connsiteY851" fmla="*/ 358559 h 367487"/>
              <a:gd name="connsiteX852" fmla="*/ 553248 w 712272"/>
              <a:gd name="connsiteY852" fmla="*/ 358847 h 367487"/>
              <a:gd name="connsiteX853" fmla="*/ 552673 w 712272"/>
              <a:gd name="connsiteY853" fmla="*/ 359423 h 367487"/>
              <a:gd name="connsiteX854" fmla="*/ 552385 w 712272"/>
              <a:gd name="connsiteY854" fmla="*/ 359711 h 367487"/>
              <a:gd name="connsiteX855" fmla="*/ 552097 w 712272"/>
              <a:gd name="connsiteY855" fmla="*/ 359999 h 367487"/>
              <a:gd name="connsiteX856" fmla="*/ 551235 w 712272"/>
              <a:gd name="connsiteY856" fmla="*/ 360575 h 367487"/>
              <a:gd name="connsiteX857" fmla="*/ 550947 w 712272"/>
              <a:gd name="connsiteY857" fmla="*/ 360863 h 367487"/>
              <a:gd name="connsiteX858" fmla="*/ 550084 w 712272"/>
              <a:gd name="connsiteY858" fmla="*/ 361151 h 367487"/>
              <a:gd name="connsiteX859" fmla="*/ 549797 w 712272"/>
              <a:gd name="connsiteY859" fmla="*/ 361727 h 367487"/>
              <a:gd name="connsiteX860" fmla="*/ 548934 w 712272"/>
              <a:gd name="connsiteY860" fmla="*/ 362015 h 367487"/>
              <a:gd name="connsiteX861" fmla="*/ 548072 w 712272"/>
              <a:gd name="connsiteY861" fmla="*/ 362303 h 367487"/>
              <a:gd name="connsiteX862" fmla="*/ 547496 w 712272"/>
              <a:gd name="connsiteY862" fmla="*/ 362879 h 367487"/>
              <a:gd name="connsiteX863" fmla="*/ 546921 w 712272"/>
              <a:gd name="connsiteY863" fmla="*/ 363167 h 367487"/>
              <a:gd name="connsiteX864" fmla="*/ 546346 w 712272"/>
              <a:gd name="connsiteY864" fmla="*/ 363455 h 367487"/>
              <a:gd name="connsiteX865" fmla="*/ 545196 w 712272"/>
              <a:gd name="connsiteY865" fmla="*/ 364031 h 367487"/>
              <a:gd name="connsiteX866" fmla="*/ 544333 w 712272"/>
              <a:gd name="connsiteY866" fmla="*/ 364319 h 367487"/>
              <a:gd name="connsiteX867" fmla="*/ 543470 w 712272"/>
              <a:gd name="connsiteY867" fmla="*/ 364607 h 367487"/>
              <a:gd name="connsiteX868" fmla="*/ 542320 w 712272"/>
              <a:gd name="connsiteY868" fmla="*/ 365183 h 367487"/>
              <a:gd name="connsiteX869" fmla="*/ 541170 w 712272"/>
              <a:gd name="connsiteY869" fmla="*/ 365471 h 367487"/>
              <a:gd name="connsiteX870" fmla="*/ 540020 w 712272"/>
              <a:gd name="connsiteY870" fmla="*/ 365759 h 367487"/>
              <a:gd name="connsiteX871" fmla="*/ 538869 w 712272"/>
              <a:gd name="connsiteY871" fmla="*/ 366335 h 367487"/>
              <a:gd name="connsiteX872" fmla="*/ 537144 w 712272"/>
              <a:gd name="connsiteY872" fmla="*/ 366623 h 367487"/>
              <a:gd name="connsiteX873" fmla="*/ 535131 w 712272"/>
              <a:gd name="connsiteY873" fmla="*/ 366911 h 367487"/>
              <a:gd name="connsiteX874" fmla="*/ 531680 w 712272"/>
              <a:gd name="connsiteY874" fmla="*/ 367487 h 367487"/>
              <a:gd name="connsiteX875" fmla="*/ 525929 w 712272"/>
              <a:gd name="connsiteY875" fmla="*/ 367487 h 367487"/>
              <a:gd name="connsiteX876" fmla="*/ 522478 w 712272"/>
              <a:gd name="connsiteY876" fmla="*/ 366911 h 367487"/>
              <a:gd name="connsiteX877" fmla="*/ 520465 w 712272"/>
              <a:gd name="connsiteY877" fmla="*/ 366623 h 367487"/>
              <a:gd name="connsiteX878" fmla="*/ 519027 w 712272"/>
              <a:gd name="connsiteY878" fmla="*/ 366335 h 367487"/>
              <a:gd name="connsiteX879" fmla="*/ 517589 w 712272"/>
              <a:gd name="connsiteY879" fmla="*/ 365759 h 367487"/>
              <a:gd name="connsiteX880" fmla="*/ 516439 w 712272"/>
              <a:gd name="connsiteY880" fmla="*/ 365471 h 367487"/>
              <a:gd name="connsiteX881" fmla="*/ 515289 w 712272"/>
              <a:gd name="connsiteY881" fmla="*/ 365183 h 367487"/>
              <a:gd name="connsiteX882" fmla="*/ 514139 w 712272"/>
              <a:gd name="connsiteY882" fmla="*/ 364607 h 367487"/>
              <a:gd name="connsiteX883" fmla="*/ 513276 w 712272"/>
              <a:gd name="connsiteY883" fmla="*/ 364319 h 367487"/>
              <a:gd name="connsiteX884" fmla="*/ 512413 w 712272"/>
              <a:gd name="connsiteY884" fmla="*/ 364031 h 367487"/>
              <a:gd name="connsiteX885" fmla="*/ 511838 w 712272"/>
              <a:gd name="connsiteY885" fmla="*/ 363455 h 367487"/>
              <a:gd name="connsiteX886" fmla="*/ 510975 w 712272"/>
              <a:gd name="connsiteY886" fmla="*/ 363167 h 367487"/>
              <a:gd name="connsiteX887" fmla="*/ 510113 w 712272"/>
              <a:gd name="connsiteY887" fmla="*/ 362879 h 367487"/>
              <a:gd name="connsiteX888" fmla="*/ 509538 w 712272"/>
              <a:gd name="connsiteY888" fmla="*/ 362303 h 367487"/>
              <a:gd name="connsiteX889" fmla="*/ 508675 w 712272"/>
              <a:gd name="connsiteY889" fmla="*/ 362015 h 367487"/>
              <a:gd name="connsiteX890" fmla="*/ 508387 w 712272"/>
              <a:gd name="connsiteY890" fmla="*/ 361727 h 367487"/>
              <a:gd name="connsiteX891" fmla="*/ 507525 w 712272"/>
              <a:gd name="connsiteY891" fmla="*/ 361151 h 367487"/>
              <a:gd name="connsiteX892" fmla="*/ 507237 w 712272"/>
              <a:gd name="connsiteY892" fmla="*/ 360863 h 367487"/>
              <a:gd name="connsiteX893" fmla="*/ 506374 w 712272"/>
              <a:gd name="connsiteY893" fmla="*/ 360575 h 367487"/>
              <a:gd name="connsiteX894" fmla="*/ 506087 w 712272"/>
              <a:gd name="connsiteY894" fmla="*/ 359999 h 367487"/>
              <a:gd name="connsiteX895" fmla="*/ 505224 w 712272"/>
              <a:gd name="connsiteY895" fmla="*/ 359711 h 367487"/>
              <a:gd name="connsiteX896" fmla="*/ 504936 w 712272"/>
              <a:gd name="connsiteY896" fmla="*/ 359423 h 367487"/>
              <a:gd name="connsiteX897" fmla="*/ 504361 w 712272"/>
              <a:gd name="connsiteY897" fmla="*/ 358847 h 367487"/>
              <a:gd name="connsiteX898" fmla="*/ 504074 w 712272"/>
              <a:gd name="connsiteY898" fmla="*/ 358559 h 367487"/>
              <a:gd name="connsiteX899" fmla="*/ 503211 w 712272"/>
              <a:gd name="connsiteY899" fmla="*/ 358271 h 367487"/>
              <a:gd name="connsiteX900" fmla="*/ 502924 w 712272"/>
              <a:gd name="connsiteY900" fmla="*/ 357695 h 367487"/>
              <a:gd name="connsiteX901" fmla="*/ 502636 w 712272"/>
              <a:gd name="connsiteY901" fmla="*/ 357407 h 367487"/>
              <a:gd name="connsiteX902" fmla="*/ 502061 w 712272"/>
              <a:gd name="connsiteY902" fmla="*/ 357119 h 367487"/>
              <a:gd name="connsiteX903" fmla="*/ 501773 w 712272"/>
              <a:gd name="connsiteY903" fmla="*/ 356543 h 367487"/>
              <a:gd name="connsiteX904" fmla="*/ 501486 w 712272"/>
              <a:gd name="connsiteY904" fmla="*/ 356255 h 367487"/>
              <a:gd name="connsiteX905" fmla="*/ 500911 w 712272"/>
              <a:gd name="connsiteY905" fmla="*/ 355967 h 367487"/>
              <a:gd name="connsiteX906" fmla="*/ 500623 w 712272"/>
              <a:gd name="connsiteY906" fmla="*/ 355391 h 367487"/>
              <a:gd name="connsiteX907" fmla="*/ 500335 w 712272"/>
              <a:gd name="connsiteY907" fmla="*/ 355103 h 367487"/>
              <a:gd name="connsiteX908" fmla="*/ 499760 w 712272"/>
              <a:gd name="connsiteY908" fmla="*/ 354815 h 367487"/>
              <a:gd name="connsiteX909" fmla="*/ 499473 w 712272"/>
              <a:gd name="connsiteY909" fmla="*/ 354239 h 367487"/>
              <a:gd name="connsiteX910" fmla="*/ 499185 w 712272"/>
              <a:gd name="connsiteY910" fmla="*/ 353951 h 367487"/>
              <a:gd name="connsiteX911" fmla="*/ 498610 w 712272"/>
              <a:gd name="connsiteY911" fmla="*/ 353087 h 367487"/>
              <a:gd name="connsiteX912" fmla="*/ 498322 w 712272"/>
              <a:gd name="connsiteY912" fmla="*/ 352799 h 367487"/>
              <a:gd name="connsiteX913" fmla="*/ 498035 w 712272"/>
              <a:gd name="connsiteY913" fmla="*/ 352511 h 367487"/>
              <a:gd name="connsiteX914" fmla="*/ 497460 w 712272"/>
              <a:gd name="connsiteY914" fmla="*/ 351935 h 367487"/>
              <a:gd name="connsiteX915" fmla="*/ 497172 w 712272"/>
              <a:gd name="connsiteY915" fmla="*/ 351359 h 367487"/>
              <a:gd name="connsiteX916" fmla="*/ 496885 w 712272"/>
              <a:gd name="connsiteY916" fmla="*/ 350783 h 367487"/>
              <a:gd name="connsiteX917" fmla="*/ 496309 w 712272"/>
              <a:gd name="connsiteY917" fmla="*/ 350495 h 367487"/>
              <a:gd name="connsiteX918" fmla="*/ 496022 w 712272"/>
              <a:gd name="connsiteY918" fmla="*/ 349631 h 367487"/>
              <a:gd name="connsiteX919" fmla="*/ 495734 w 712272"/>
              <a:gd name="connsiteY919" fmla="*/ 349343 h 367487"/>
              <a:gd name="connsiteX920" fmla="*/ 495159 w 712272"/>
              <a:gd name="connsiteY920" fmla="*/ 348479 h 367487"/>
              <a:gd name="connsiteX921" fmla="*/ 494872 w 712272"/>
              <a:gd name="connsiteY921" fmla="*/ 347903 h 367487"/>
              <a:gd name="connsiteX922" fmla="*/ 494584 w 712272"/>
              <a:gd name="connsiteY922" fmla="*/ 347039 h 367487"/>
              <a:gd name="connsiteX923" fmla="*/ 494009 w 712272"/>
              <a:gd name="connsiteY923" fmla="*/ 346751 h 367487"/>
              <a:gd name="connsiteX924" fmla="*/ 493721 w 712272"/>
              <a:gd name="connsiteY924" fmla="*/ 345887 h 367487"/>
              <a:gd name="connsiteX925" fmla="*/ 493434 w 712272"/>
              <a:gd name="connsiteY925" fmla="*/ 345023 h 367487"/>
              <a:gd name="connsiteX926" fmla="*/ 492859 w 712272"/>
              <a:gd name="connsiteY926" fmla="*/ 343871 h 367487"/>
              <a:gd name="connsiteX927" fmla="*/ 492571 w 712272"/>
              <a:gd name="connsiteY927" fmla="*/ 343295 h 367487"/>
              <a:gd name="connsiteX928" fmla="*/ 492284 w 712272"/>
              <a:gd name="connsiteY928" fmla="*/ 342143 h 367487"/>
              <a:gd name="connsiteX929" fmla="*/ 491708 w 712272"/>
              <a:gd name="connsiteY929" fmla="*/ 341279 h 367487"/>
              <a:gd name="connsiteX930" fmla="*/ 491421 w 712272"/>
              <a:gd name="connsiteY930" fmla="*/ 340127 h 367487"/>
              <a:gd name="connsiteX931" fmla="*/ 491133 w 712272"/>
              <a:gd name="connsiteY931" fmla="*/ 338687 h 367487"/>
              <a:gd name="connsiteX932" fmla="*/ 490558 w 712272"/>
              <a:gd name="connsiteY932" fmla="*/ 336959 h 367487"/>
              <a:gd name="connsiteX933" fmla="*/ 490271 w 712272"/>
              <a:gd name="connsiteY933" fmla="*/ 335231 h 367487"/>
              <a:gd name="connsiteX934" fmla="*/ 489983 w 712272"/>
              <a:gd name="connsiteY934" fmla="*/ 332351 h 367487"/>
              <a:gd name="connsiteX935" fmla="*/ 489983 w 712272"/>
              <a:gd name="connsiteY935" fmla="*/ 323999 h 367487"/>
              <a:gd name="connsiteX936" fmla="*/ 490271 w 712272"/>
              <a:gd name="connsiteY936" fmla="*/ 321407 h 367487"/>
              <a:gd name="connsiteX937" fmla="*/ 490558 w 712272"/>
              <a:gd name="connsiteY937" fmla="*/ 319391 h 367487"/>
              <a:gd name="connsiteX938" fmla="*/ 491133 w 712272"/>
              <a:gd name="connsiteY938" fmla="*/ 317951 h 367487"/>
              <a:gd name="connsiteX939" fmla="*/ 491421 w 712272"/>
              <a:gd name="connsiteY939" fmla="*/ 316511 h 367487"/>
              <a:gd name="connsiteX940" fmla="*/ 491708 w 712272"/>
              <a:gd name="connsiteY940" fmla="*/ 315359 h 367487"/>
              <a:gd name="connsiteX941" fmla="*/ 492284 w 712272"/>
              <a:gd name="connsiteY941" fmla="*/ 314495 h 367487"/>
              <a:gd name="connsiteX942" fmla="*/ 492571 w 712272"/>
              <a:gd name="connsiteY942" fmla="*/ 313343 h 367487"/>
              <a:gd name="connsiteX943" fmla="*/ 492859 w 712272"/>
              <a:gd name="connsiteY943" fmla="*/ 312479 h 367487"/>
              <a:gd name="connsiteX944" fmla="*/ 493434 w 712272"/>
              <a:gd name="connsiteY944" fmla="*/ 311903 h 367487"/>
              <a:gd name="connsiteX945" fmla="*/ 493721 w 712272"/>
              <a:gd name="connsiteY945" fmla="*/ 310751 h 367487"/>
              <a:gd name="connsiteX946" fmla="*/ 494009 w 712272"/>
              <a:gd name="connsiteY946" fmla="*/ 310175 h 367487"/>
              <a:gd name="connsiteX947" fmla="*/ 494584 w 712272"/>
              <a:gd name="connsiteY947" fmla="*/ 309599 h 367487"/>
              <a:gd name="connsiteX948" fmla="*/ 494872 w 712272"/>
              <a:gd name="connsiteY948" fmla="*/ 308735 h 367487"/>
              <a:gd name="connsiteX949" fmla="*/ 495159 w 712272"/>
              <a:gd name="connsiteY949" fmla="*/ 307871 h 367487"/>
              <a:gd name="connsiteX950" fmla="*/ 495734 w 712272"/>
              <a:gd name="connsiteY950" fmla="*/ 307583 h 367487"/>
              <a:gd name="connsiteX951" fmla="*/ 496022 w 712272"/>
              <a:gd name="connsiteY951" fmla="*/ 306719 h 367487"/>
              <a:gd name="connsiteX952" fmla="*/ 496309 w 712272"/>
              <a:gd name="connsiteY952" fmla="*/ 306431 h 367487"/>
              <a:gd name="connsiteX953" fmla="*/ 496885 w 712272"/>
              <a:gd name="connsiteY953" fmla="*/ 305567 h 367487"/>
              <a:gd name="connsiteX954" fmla="*/ 497172 w 712272"/>
              <a:gd name="connsiteY954" fmla="*/ 305279 h 367487"/>
              <a:gd name="connsiteX955" fmla="*/ 497460 w 712272"/>
              <a:gd name="connsiteY955" fmla="*/ 304415 h 367487"/>
              <a:gd name="connsiteX956" fmla="*/ 498035 w 712272"/>
              <a:gd name="connsiteY956" fmla="*/ 304127 h 367487"/>
              <a:gd name="connsiteX957" fmla="*/ 498322 w 712272"/>
              <a:gd name="connsiteY957" fmla="*/ 303839 h 367487"/>
              <a:gd name="connsiteX958" fmla="*/ 498610 w 712272"/>
              <a:gd name="connsiteY958" fmla="*/ 303263 h 367487"/>
              <a:gd name="connsiteX959" fmla="*/ 499185 w 712272"/>
              <a:gd name="connsiteY959" fmla="*/ 302687 h 367487"/>
              <a:gd name="connsiteX960" fmla="*/ 499473 w 712272"/>
              <a:gd name="connsiteY960" fmla="*/ 302111 h 367487"/>
              <a:gd name="connsiteX961" fmla="*/ 499760 w 712272"/>
              <a:gd name="connsiteY961" fmla="*/ 301823 h 367487"/>
              <a:gd name="connsiteX962" fmla="*/ 500335 w 712272"/>
              <a:gd name="connsiteY962" fmla="*/ 301535 h 367487"/>
              <a:gd name="connsiteX963" fmla="*/ 500623 w 712272"/>
              <a:gd name="connsiteY963" fmla="*/ 300959 h 367487"/>
              <a:gd name="connsiteX964" fmla="*/ 500911 w 712272"/>
              <a:gd name="connsiteY964" fmla="*/ 300671 h 367487"/>
              <a:gd name="connsiteX965" fmla="*/ 501486 w 712272"/>
              <a:gd name="connsiteY965" fmla="*/ 300383 h 367487"/>
              <a:gd name="connsiteX966" fmla="*/ 501773 w 712272"/>
              <a:gd name="connsiteY966" fmla="*/ 299807 h 367487"/>
              <a:gd name="connsiteX967" fmla="*/ 502061 w 712272"/>
              <a:gd name="connsiteY967" fmla="*/ 299519 h 367487"/>
              <a:gd name="connsiteX968" fmla="*/ 502636 w 712272"/>
              <a:gd name="connsiteY968" fmla="*/ 299231 h 367487"/>
              <a:gd name="connsiteX969" fmla="*/ 502924 w 712272"/>
              <a:gd name="connsiteY969" fmla="*/ 298655 h 367487"/>
              <a:gd name="connsiteX970" fmla="*/ 503211 w 712272"/>
              <a:gd name="connsiteY970" fmla="*/ 298367 h 367487"/>
              <a:gd name="connsiteX971" fmla="*/ 503786 w 712272"/>
              <a:gd name="connsiteY971" fmla="*/ 298079 h 367487"/>
              <a:gd name="connsiteX972" fmla="*/ 504074 w 712272"/>
              <a:gd name="connsiteY972" fmla="*/ 297503 h 367487"/>
              <a:gd name="connsiteX973" fmla="*/ 504361 w 712272"/>
              <a:gd name="connsiteY973" fmla="*/ 297215 h 367487"/>
              <a:gd name="connsiteX974" fmla="*/ 504936 w 712272"/>
              <a:gd name="connsiteY974" fmla="*/ 296927 h 367487"/>
              <a:gd name="connsiteX975" fmla="*/ 505224 w 712272"/>
              <a:gd name="connsiteY975" fmla="*/ 296351 h 367487"/>
              <a:gd name="connsiteX976" fmla="*/ 505512 w 712272"/>
              <a:gd name="connsiteY976" fmla="*/ 296063 h 367487"/>
              <a:gd name="connsiteX977" fmla="*/ 506087 w 712272"/>
              <a:gd name="connsiteY977" fmla="*/ 295775 h 367487"/>
              <a:gd name="connsiteX978" fmla="*/ 506374 w 712272"/>
              <a:gd name="connsiteY978" fmla="*/ 295199 h 367487"/>
              <a:gd name="connsiteX979" fmla="*/ 506662 w 712272"/>
              <a:gd name="connsiteY979" fmla="*/ 294911 h 367487"/>
              <a:gd name="connsiteX980" fmla="*/ 507237 w 712272"/>
              <a:gd name="connsiteY980" fmla="*/ 294623 h 367487"/>
              <a:gd name="connsiteX981" fmla="*/ 507525 w 712272"/>
              <a:gd name="connsiteY981" fmla="*/ 294047 h 367487"/>
              <a:gd name="connsiteX982" fmla="*/ 507812 w 712272"/>
              <a:gd name="connsiteY982" fmla="*/ 293759 h 367487"/>
              <a:gd name="connsiteX983" fmla="*/ 508387 w 712272"/>
              <a:gd name="connsiteY983" fmla="*/ 293471 h 367487"/>
              <a:gd name="connsiteX984" fmla="*/ 508675 w 712272"/>
              <a:gd name="connsiteY984" fmla="*/ 292895 h 367487"/>
              <a:gd name="connsiteX985" fmla="*/ 508962 w 712272"/>
              <a:gd name="connsiteY985" fmla="*/ 292607 h 367487"/>
              <a:gd name="connsiteX986" fmla="*/ 509538 w 712272"/>
              <a:gd name="connsiteY986" fmla="*/ 292319 h 367487"/>
              <a:gd name="connsiteX987" fmla="*/ 509825 w 712272"/>
              <a:gd name="connsiteY987" fmla="*/ 291743 h 367487"/>
              <a:gd name="connsiteX988" fmla="*/ 510113 w 712272"/>
              <a:gd name="connsiteY988" fmla="*/ 291455 h 367487"/>
              <a:gd name="connsiteX989" fmla="*/ 510688 w 712272"/>
              <a:gd name="connsiteY989" fmla="*/ 291167 h 367487"/>
              <a:gd name="connsiteX990" fmla="*/ 510975 w 712272"/>
              <a:gd name="connsiteY990" fmla="*/ 290591 h 367487"/>
              <a:gd name="connsiteX991" fmla="*/ 511263 w 712272"/>
              <a:gd name="connsiteY991" fmla="*/ 290303 h 367487"/>
              <a:gd name="connsiteX992" fmla="*/ 511838 w 712272"/>
              <a:gd name="connsiteY992" fmla="*/ 290015 h 367487"/>
              <a:gd name="connsiteX993" fmla="*/ 512126 w 712272"/>
              <a:gd name="connsiteY993" fmla="*/ 289439 h 367487"/>
              <a:gd name="connsiteX994" fmla="*/ 512413 w 712272"/>
              <a:gd name="connsiteY994" fmla="*/ 289151 h 367487"/>
              <a:gd name="connsiteX995" fmla="*/ 512988 w 712272"/>
              <a:gd name="connsiteY995" fmla="*/ 288863 h 367487"/>
              <a:gd name="connsiteX996" fmla="*/ 513276 w 712272"/>
              <a:gd name="connsiteY996" fmla="*/ 288287 h 367487"/>
              <a:gd name="connsiteX997" fmla="*/ 513564 w 712272"/>
              <a:gd name="connsiteY997" fmla="*/ 287999 h 367487"/>
              <a:gd name="connsiteX998" fmla="*/ 514139 w 712272"/>
              <a:gd name="connsiteY998" fmla="*/ 287711 h 367487"/>
              <a:gd name="connsiteX999" fmla="*/ 514426 w 712272"/>
              <a:gd name="connsiteY999" fmla="*/ 287135 h 367487"/>
              <a:gd name="connsiteX1000" fmla="*/ 514714 w 712272"/>
              <a:gd name="connsiteY1000" fmla="*/ 286847 h 367487"/>
              <a:gd name="connsiteX1001" fmla="*/ 515289 w 712272"/>
              <a:gd name="connsiteY1001" fmla="*/ 286559 h 367487"/>
              <a:gd name="connsiteX1002" fmla="*/ 515576 w 712272"/>
              <a:gd name="connsiteY1002" fmla="*/ 285983 h 367487"/>
              <a:gd name="connsiteX1003" fmla="*/ 515864 w 712272"/>
              <a:gd name="connsiteY1003" fmla="*/ 285695 h 367487"/>
              <a:gd name="connsiteX1004" fmla="*/ 516439 w 712272"/>
              <a:gd name="connsiteY1004" fmla="*/ 285407 h 367487"/>
              <a:gd name="connsiteX1005" fmla="*/ 516727 w 712272"/>
              <a:gd name="connsiteY1005" fmla="*/ 284831 h 367487"/>
              <a:gd name="connsiteX1006" fmla="*/ 517014 w 712272"/>
              <a:gd name="connsiteY1006" fmla="*/ 284543 h 367487"/>
              <a:gd name="connsiteX1007" fmla="*/ 517589 w 712272"/>
              <a:gd name="connsiteY1007" fmla="*/ 284255 h 367487"/>
              <a:gd name="connsiteX1008" fmla="*/ 517877 w 712272"/>
              <a:gd name="connsiteY1008" fmla="*/ 283679 h 367487"/>
              <a:gd name="connsiteX1009" fmla="*/ 518165 w 712272"/>
              <a:gd name="connsiteY1009" fmla="*/ 283391 h 367487"/>
              <a:gd name="connsiteX1010" fmla="*/ 518740 w 712272"/>
              <a:gd name="connsiteY1010" fmla="*/ 283103 h 367487"/>
              <a:gd name="connsiteX1011" fmla="*/ 519027 w 712272"/>
              <a:gd name="connsiteY1011" fmla="*/ 282527 h 367487"/>
              <a:gd name="connsiteX1012" fmla="*/ 519315 w 712272"/>
              <a:gd name="connsiteY1012" fmla="*/ 282239 h 367487"/>
              <a:gd name="connsiteX1013" fmla="*/ 519890 w 712272"/>
              <a:gd name="connsiteY1013" fmla="*/ 281951 h 367487"/>
              <a:gd name="connsiteX1014" fmla="*/ 520178 w 712272"/>
              <a:gd name="connsiteY1014" fmla="*/ 281375 h 367487"/>
              <a:gd name="connsiteX1015" fmla="*/ 520465 w 712272"/>
              <a:gd name="connsiteY1015" fmla="*/ 281087 h 367487"/>
              <a:gd name="connsiteX1016" fmla="*/ 521040 w 712272"/>
              <a:gd name="connsiteY1016" fmla="*/ 280799 h 367487"/>
              <a:gd name="connsiteX1017" fmla="*/ 521328 w 712272"/>
              <a:gd name="connsiteY1017" fmla="*/ 280223 h 367487"/>
              <a:gd name="connsiteX1018" fmla="*/ 521615 w 712272"/>
              <a:gd name="connsiteY1018" fmla="*/ 279935 h 367487"/>
              <a:gd name="connsiteX1019" fmla="*/ 522191 w 712272"/>
              <a:gd name="connsiteY1019" fmla="*/ 279647 h 367487"/>
              <a:gd name="connsiteX1020" fmla="*/ 522478 w 712272"/>
              <a:gd name="connsiteY1020" fmla="*/ 279071 h 367487"/>
              <a:gd name="connsiteX1021" fmla="*/ 522766 w 712272"/>
              <a:gd name="connsiteY1021" fmla="*/ 278783 h 367487"/>
              <a:gd name="connsiteX1022" fmla="*/ 523341 w 712272"/>
              <a:gd name="connsiteY1022" fmla="*/ 278495 h 367487"/>
              <a:gd name="connsiteX1023" fmla="*/ 523628 w 712272"/>
              <a:gd name="connsiteY1023" fmla="*/ 277919 h 367487"/>
              <a:gd name="connsiteX1024" fmla="*/ 523916 w 712272"/>
              <a:gd name="connsiteY1024" fmla="*/ 277631 h 367487"/>
              <a:gd name="connsiteX1025" fmla="*/ 524491 w 712272"/>
              <a:gd name="connsiteY1025" fmla="*/ 277343 h 367487"/>
              <a:gd name="connsiteX1026" fmla="*/ 524779 w 712272"/>
              <a:gd name="connsiteY1026" fmla="*/ 276767 h 367487"/>
              <a:gd name="connsiteX1027" fmla="*/ 525066 w 712272"/>
              <a:gd name="connsiteY1027" fmla="*/ 276479 h 367487"/>
              <a:gd name="connsiteX1028" fmla="*/ 525641 w 712272"/>
              <a:gd name="connsiteY1028" fmla="*/ 276191 h 367487"/>
              <a:gd name="connsiteX1029" fmla="*/ 525929 w 712272"/>
              <a:gd name="connsiteY1029" fmla="*/ 275615 h 367487"/>
              <a:gd name="connsiteX1030" fmla="*/ 526216 w 712272"/>
              <a:gd name="connsiteY1030" fmla="*/ 275327 h 367487"/>
              <a:gd name="connsiteX1031" fmla="*/ 526792 w 712272"/>
              <a:gd name="connsiteY1031" fmla="*/ 275039 h 367487"/>
              <a:gd name="connsiteX1032" fmla="*/ 527079 w 712272"/>
              <a:gd name="connsiteY1032" fmla="*/ 274463 h 367487"/>
              <a:gd name="connsiteX1033" fmla="*/ 527367 w 712272"/>
              <a:gd name="connsiteY1033" fmla="*/ 274175 h 367487"/>
              <a:gd name="connsiteX1034" fmla="*/ 527942 w 712272"/>
              <a:gd name="connsiteY1034" fmla="*/ 273887 h 367487"/>
              <a:gd name="connsiteX1035" fmla="*/ 528229 w 712272"/>
              <a:gd name="connsiteY1035" fmla="*/ 273311 h 367487"/>
              <a:gd name="connsiteX1036" fmla="*/ 528517 w 712272"/>
              <a:gd name="connsiteY1036" fmla="*/ 273023 h 367487"/>
              <a:gd name="connsiteX1037" fmla="*/ 529092 w 712272"/>
              <a:gd name="connsiteY1037" fmla="*/ 272735 h 367487"/>
              <a:gd name="connsiteX1038" fmla="*/ 529380 w 712272"/>
              <a:gd name="connsiteY1038" fmla="*/ 272159 h 367487"/>
              <a:gd name="connsiteX1039" fmla="*/ 529667 w 712272"/>
              <a:gd name="connsiteY1039" fmla="*/ 271871 h 367487"/>
              <a:gd name="connsiteX1040" fmla="*/ 530242 w 712272"/>
              <a:gd name="connsiteY1040" fmla="*/ 271583 h 367487"/>
              <a:gd name="connsiteX1041" fmla="*/ 530530 w 712272"/>
              <a:gd name="connsiteY1041" fmla="*/ 271007 h 367487"/>
              <a:gd name="connsiteX1042" fmla="*/ 530818 w 712272"/>
              <a:gd name="connsiteY1042" fmla="*/ 270719 h 367487"/>
              <a:gd name="connsiteX1043" fmla="*/ 531393 w 712272"/>
              <a:gd name="connsiteY1043" fmla="*/ 270431 h 367487"/>
              <a:gd name="connsiteX1044" fmla="*/ 531680 w 712272"/>
              <a:gd name="connsiteY1044" fmla="*/ 269855 h 367487"/>
              <a:gd name="connsiteX1045" fmla="*/ 531968 w 712272"/>
              <a:gd name="connsiteY1045" fmla="*/ 269567 h 367487"/>
              <a:gd name="connsiteX1046" fmla="*/ 532543 w 712272"/>
              <a:gd name="connsiteY1046" fmla="*/ 269279 h 367487"/>
              <a:gd name="connsiteX1047" fmla="*/ 532830 w 712272"/>
              <a:gd name="connsiteY1047" fmla="*/ 268703 h 367487"/>
              <a:gd name="connsiteX1048" fmla="*/ 533118 w 712272"/>
              <a:gd name="connsiteY1048" fmla="*/ 268415 h 367487"/>
              <a:gd name="connsiteX1049" fmla="*/ 533693 w 712272"/>
              <a:gd name="connsiteY1049" fmla="*/ 268127 h 367487"/>
              <a:gd name="connsiteX1050" fmla="*/ 533981 w 712272"/>
              <a:gd name="connsiteY1050" fmla="*/ 267551 h 367487"/>
              <a:gd name="connsiteX1051" fmla="*/ 534268 w 712272"/>
              <a:gd name="connsiteY1051" fmla="*/ 267263 h 367487"/>
              <a:gd name="connsiteX1052" fmla="*/ 534843 w 712272"/>
              <a:gd name="connsiteY1052" fmla="*/ 266975 h 367487"/>
              <a:gd name="connsiteX1053" fmla="*/ 535131 w 712272"/>
              <a:gd name="connsiteY1053" fmla="*/ 266687 h 367487"/>
              <a:gd name="connsiteX1054" fmla="*/ 535419 w 712272"/>
              <a:gd name="connsiteY1054" fmla="*/ 266111 h 367487"/>
              <a:gd name="connsiteX1055" fmla="*/ 535994 w 712272"/>
              <a:gd name="connsiteY1055" fmla="*/ 265823 h 367487"/>
              <a:gd name="connsiteX1056" fmla="*/ 536281 w 712272"/>
              <a:gd name="connsiteY1056" fmla="*/ 265535 h 367487"/>
              <a:gd name="connsiteX1057" fmla="*/ 536569 w 712272"/>
              <a:gd name="connsiteY1057" fmla="*/ 264959 h 367487"/>
              <a:gd name="connsiteX1058" fmla="*/ 537144 w 712272"/>
              <a:gd name="connsiteY1058" fmla="*/ 264671 h 367487"/>
              <a:gd name="connsiteX1059" fmla="*/ 537432 w 712272"/>
              <a:gd name="connsiteY1059" fmla="*/ 264383 h 367487"/>
              <a:gd name="connsiteX1060" fmla="*/ 537719 w 712272"/>
              <a:gd name="connsiteY1060" fmla="*/ 263807 h 367487"/>
              <a:gd name="connsiteX1061" fmla="*/ 538294 w 712272"/>
              <a:gd name="connsiteY1061" fmla="*/ 263519 h 367487"/>
              <a:gd name="connsiteX1062" fmla="*/ 538582 w 712272"/>
              <a:gd name="connsiteY1062" fmla="*/ 263231 h 367487"/>
              <a:gd name="connsiteX1063" fmla="*/ 538869 w 712272"/>
              <a:gd name="connsiteY1063" fmla="*/ 262655 h 367487"/>
              <a:gd name="connsiteX1064" fmla="*/ 539445 w 712272"/>
              <a:gd name="connsiteY1064" fmla="*/ 262367 h 367487"/>
              <a:gd name="connsiteX1065" fmla="*/ 539732 w 712272"/>
              <a:gd name="connsiteY1065" fmla="*/ 262079 h 367487"/>
              <a:gd name="connsiteX1066" fmla="*/ 540020 w 712272"/>
              <a:gd name="connsiteY1066" fmla="*/ 261503 h 367487"/>
              <a:gd name="connsiteX1067" fmla="*/ 540595 w 712272"/>
              <a:gd name="connsiteY1067" fmla="*/ 261215 h 367487"/>
              <a:gd name="connsiteX1068" fmla="*/ 540882 w 712272"/>
              <a:gd name="connsiteY1068" fmla="*/ 260927 h 367487"/>
              <a:gd name="connsiteX1069" fmla="*/ 541170 w 712272"/>
              <a:gd name="connsiteY1069" fmla="*/ 260351 h 367487"/>
              <a:gd name="connsiteX1070" fmla="*/ 541745 w 712272"/>
              <a:gd name="connsiteY1070" fmla="*/ 260063 h 367487"/>
              <a:gd name="connsiteX1071" fmla="*/ 542033 w 712272"/>
              <a:gd name="connsiteY1071" fmla="*/ 259775 h 367487"/>
              <a:gd name="connsiteX1072" fmla="*/ 542320 w 712272"/>
              <a:gd name="connsiteY1072" fmla="*/ 259199 h 367487"/>
              <a:gd name="connsiteX1073" fmla="*/ 542895 w 712272"/>
              <a:gd name="connsiteY1073" fmla="*/ 258911 h 367487"/>
              <a:gd name="connsiteX1074" fmla="*/ 543183 w 712272"/>
              <a:gd name="connsiteY1074" fmla="*/ 258623 h 367487"/>
              <a:gd name="connsiteX1075" fmla="*/ 543470 w 712272"/>
              <a:gd name="connsiteY1075" fmla="*/ 258047 h 367487"/>
              <a:gd name="connsiteX1076" fmla="*/ 544046 w 712272"/>
              <a:gd name="connsiteY1076" fmla="*/ 257759 h 367487"/>
              <a:gd name="connsiteX1077" fmla="*/ 544333 w 712272"/>
              <a:gd name="connsiteY1077" fmla="*/ 257471 h 367487"/>
              <a:gd name="connsiteX1078" fmla="*/ 544621 w 712272"/>
              <a:gd name="connsiteY1078" fmla="*/ 256895 h 367487"/>
              <a:gd name="connsiteX1079" fmla="*/ 545196 w 712272"/>
              <a:gd name="connsiteY1079" fmla="*/ 256607 h 367487"/>
              <a:gd name="connsiteX1080" fmla="*/ 545483 w 712272"/>
              <a:gd name="connsiteY1080" fmla="*/ 256319 h 367487"/>
              <a:gd name="connsiteX1081" fmla="*/ 545771 w 712272"/>
              <a:gd name="connsiteY1081" fmla="*/ 255743 h 367487"/>
              <a:gd name="connsiteX1082" fmla="*/ 546346 w 712272"/>
              <a:gd name="connsiteY1082" fmla="*/ 255455 h 367487"/>
              <a:gd name="connsiteX1083" fmla="*/ 546634 w 712272"/>
              <a:gd name="connsiteY1083" fmla="*/ 255167 h 367487"/>
              <a:gd name="connsiteX1084" fmla="*/ 546921 w 712272"/>
              <a:gd name="connsiteY1084" fmla="*/ 254591 h 367487"/>
              <a:gd name="connsiteX1085" fmla="*/ 547496 w 712272"/>
              <a:gd name="connsiteY1085" fmla="*/ 254303 h 367487"/>
              <a:gd name="connsiteX1086" fmla="*/ 547784 w 712272"/>
              <a:gd name="connsiteY1086" fmla="*/ 254015 h 367487"/>
              <a:gd name="connsiteX1087" fmla="*/ 548072 w 712272"/>
              <a:gd name="connsiteY1087" fmla="*/ 253439 h 367487"/>
              <a:gd name="connsiteX1088" fmla="*/ 548647 w 712272"/>
              <a:gd name="connsiteY1088" fmla="*/ 253151 h 367487"/>
              <a:gd name="connsiteX1089" fmla="*/ 548934 w 712272"/>
              <a:gd name="connsiteY1089" fmla="*/ 252863 h 367487"/>
              <a:gd name="connsiteX1090" fmla="*/ 549222 w 712272"/>
              <a:gd name="connsiteY1090" fmla="*/ 252287 h 367487"/>
              <a:gd name="connsiteX1091" fmla="*/ 549797 w 712272"/>
              <a:gd name="connsiteY1091" fmla="*/ 251999 h 367487"/>
              <a:gd name="connsiteX1092" fmla="*/ 550084 w 712272"/>
              <a:gd name="connsiteY1092" fmla="*/ 251711 h 367487"/>
              <a:gd name="connsiteX1093" fmla="*/ 550372 w 712272"/>
              <a:gd name="connsiteY1093" fmla="*/ 251135 h 367487"/>
              <a:gd name="connsiteX1094" fmla="*/ 550947 w 712272"/>
              <a:gd name="connsiteY1094" fmla="*/ 250847 h 367487"/>
              <a:gd name="connsiteX1095" fmla="*/ 551235 w 712272"/>
              <a:gd name="connsiteY1095" fmla="*/ 250559 h 367487"/>
              <a:gd name="connsiteX1096" fmla="*/ 551522 w 712272"/>
              <a:gd name="connsiteY1096" fmla="*/ 249983 h 367487"/>
              <a:gd name="connsiteX1097" fmla="*/ 552097 w 712272"/>
              <a:gd name="connsiteY1097" fmla="*/ 249695 h 367487"/>
              <a:gd name="connsiteX1098" fmla="*/ 552385 w 712272"/>
              <a:gd name="connsiteY1098" fmla="*/ 249407 h 367487"/>
              <a:gd name="connsiteX1099" fmla="*/ 552673 w 712272"/>
              <a:gd name="connsiteY1099" fmla="*/ 248831 h 367487"/>
              <a:gd name="connsiteX1100" fmla="*/ 553248 w 712272"/>
              <a:gd name="connsiteY1100" fmla="*/ 248543 h 367487"/>
              <a:gd name="connsiteX1101" fmla="*/ 553535 w 712272"/>
              <a:gd name="connsiteY1101" fmla="*/ 248255 h 367487"/>
              <a:gd name="connsiteX1102" fmla="*/ 553823 w 712272"/>
              <a:gd name="connsiteY1102" fmla="*/ 247679 h 367487"/>
              <a:gd name="connsiteX1103" fmla="*/ 554398 w 712272"/>
              <a:gd name="connsiteY1103" fmla="*/ 247391 h 367487"/>
              <a:gd name="connsiteX1104" fmla="*/ 554686 w 712272"/>
              <a:gd name="connsiteY1104" fmla="*/ 247103 h 367487"/>
              <a:gd name="connsiteX1105" fmla="*/ 554973 w 712272"/>
              <a:gd name="connsiteY1105" fmla="*/ 246527 h 367487"/>
              <a:gd name="connsiteX1106" fmla="*/ 555548 w 712272"/>
              <a:gd name="connsiteY1106" fmla="*/ 246239 h 367487"/>
              <a:gd name="connsiteX1107" fmla="*/ 555836 w 712272"/>
              <a:gd name="connsiteY1107" fmla="*/ 245951 h 367487"/>
              <a:gd name="connsiteX1108" fmla="*/ 556123 w 712272"/>
              <a:gd name="connsiteY1108" fmla="*/ 245375 h 367487"/>
              <a:gd name="connsiteX1109" fmla="*/ 556699 w 712272"/>
              <a:gd name="connsiteY1109" fmla="*/ 245087 h 367487"/>
              <a:gd name="connsiteX1110" fmla="*/ 556986 w 712272"/>
              <a:gd name="connsiteY1110" fmla="*/ 244799 h 367487"/>
              <a:gd name="connsiteX1111" fmla="*/ 557274 w 712272"/>
              <a:gd name="connsiteY1111" fmla="*/ 244223 h 367487"/>
              <a:gd name="connsiteX1112" fmla="*/ 557849 w 712272"/>
              <a:gd name="connsiteY1112" fmla="*/ 243935 h 367487"/>
              <a:gd name="connsiteX1113" fmla="*/ 558136 w 712272"/>
              <a:gd name="connsiteY1113" fmla="*/ 243647 h 367487"/>
              <a:gd name="connsiteX1114" fmla="*/ 558424 w 712272"/>
              <a:gd name="connsiteY1114" fmla="*/ 243071 h 367487"/>
              <a:gd name="connsiteX1115" fmla="*/ 558999 w 712272"/>
              <a:gd name="connsiteY1115" fmla="*/ 242783 h 367487"/>
              <a:gd name="connsiteX1116" fmla="*/ 559287 w 712272"/>
              <a:gd name="connsiteY1116" fmla="*/ 242495 h 367487"/>
              <a:gd name="connsiteX1117" fmla="*/ 559574 w 712272"/>
              <a:gd name="connsiteY1117" fmla="*/ 241919 h 367487"/>
              <a:gd name="connsiteX1118" fmla="*/ 560149 w 712272"/>
              <a:gd name="connsiteY1118" fmla="*/ 241631 h 367487"/>
              <a:gd name="connsiteX1119" fmla="*/ 560437 w 712272"/>
              <a:gd name="connsiteY1119" fmla="*/ 241343 h 367487"/>
              <a:gd name="connsiteX1120" fmla="*/ 560724 w 712272"/>
              <a:gd name="connsiteY1120" fmla="*/ 240767 h 367487"/>
              <a:gd name="connsiteX1121" fmla="*/ 561300 w 712272"/>
              <a:gd name="connsiteY1121" fmla="*/ 240479 h 367487"/>
              <a:gd name="connsiteX1122" fmla="*/ 561587 w 712272"/>
              <a:gd name="connsiteY1122" fmla="*/ 240191 h 367487"/>
              <a:gd name="connsiteX1123" fmla="*/ 561875 w 712272"/>
              <a:gd name="connsiteY1123" fmla="*/ 239615 h 367487"/>
              <a:gd name="connsiteX1124" fmla="*/ 562450 w 712272"/>
              <a:gd name="connsiteY1124" fmla="*/ 239327 h 367487"/>
              <a:gd name="connsiteX1125" fmla="*/ 562737 w 712272"/>
              <a:gd name="connsiteY1125" fmla="*/ 239039 h 367487"/>
              <a:gd name="connsiteX1126" fmla="*/ 563025 w 712272"/>
              <a:gd name="connsiteY1126" fmla="*/ 238463 h 367487"/>
              <a:gd name="connsiteX1127" fmla="*/ 563600 w 712272"/>
              <a:gd name="connsiteY1127" fmla="*/ 238175 h 367487"/>
              <a:gd name="connsiteX1128" fmla="*/ 563888 w 712272"/>
              <a:gd name="connsiteY1128" fmla="*/ 237887 h 367487"/>
              <a:gd name="connsiteX1129" fmla="*/ 564175 w 712272"/>
              <a:gd name="connsiteY1129" fmla="*/ 237311 h 367487"/>
              <a:gd name="connsiteX1130" fmla="*/ 564750 w 712272"/>
              <a:gd name="connsiteY1130" fmla="*/ 237023 h 367487"/>
              <a:gd name="connsiteX1131" fmla="*/ 565038 w 712272"/>
              <a:gd name="connsiteY1131" fmla="*/ 236735 h 367487"/>
              <a:gd name="connsiteX1132" fmla="*/ 565326 w 712272"/>
              <a:gd name="connsiteY1132" fmla="*/ 236159 h 367487"/>
              <a:gd name="connsiteX1133" fmla="*/ 565901 w 712272"/>
              <a:gd name="connsiteY1133" fmla="*/ 235871 h 367487"/>
              <a:gd name="connsiteX1134" fmla="*/ 566188 w 712272"/>
              <a:gd name="connsiteY1134" fmla="*/ 235583 h 367487"/>
              <a:gd name="connsiteX1135" fmla="*/ 566476 w 712272"/>
              <a:gd name="connsiteY1135" fmla="*/ 235007 h 367487"/>
              <a:gd name="connsiteX1136" fmla="*/ 567051 w 712272"/>
              <a:gd name="connsiteY1136" fmla="*/ 234719 h 367487"/>
              <a:gd name="connsiteX1137" fmla="*/ 567338 w 712272"/>
              <a:gd name="connsiteY1137" fmla="*/ 234431 h 367487"/>
              <a:gd name="connsiteX1138" fmla="*/ 567626 w 712272"/>
              <a:gd name="connsiteY1138" fmla="*/ 233855 h 367487"/>
              <a:gd name="connsiteX1139" fmla="*/ 568201 w 712272"/>
              <a:gd name="connsiteY1139" fmla="*/ 233567 h 367487"/>
              <a:gd name="connsiteX1140" fmla="*/ 568489 w 712272"/>
              <a:gd name="connsiteY1140" fmla="*/ 233279 h 367487"/>
              <a:gd name="connsiteX1141" fmla="*/ 568776 w 712272"/>
              <a:gd name="connsiteY1141" fmla="*/ 232703 h 367487"/>
              <a:gd name="connsiteX1142" fmla="*/ 569351 w 712272"/>
              <a:gd name="connsiteY1142" fmla="*/ 232415 h 367487"/>
              <a:gd name="connsiteX1143" fmla="*/ 569639 w 712272"/>
              <a:gd name="connsiteY1143" fmla="*/ 232127 h 367487"/>
              <a:gd name="connsiteX1144" fmla="*/ 569927 w 712272"/>
              <a:gd name="connsiteY1144" fmla="*/ 231551 h 367487"/>
              <a:gd name="connsiteX1145" fmla="*/ 570502 w 712272"/>
              <a:gd name="connsiteY1145" fmla="*/ 231263 h 367487"/>
              <a:gd name="connsiteX1146" fmla="*/ 570789 w 712272"/>
              <a:gd name="connsiteY1146" fmla="*/ 230975 h 367487"/>
              <a:gd name="connsiteX1147" fmla="*/ 571077 w 712272"/>
              <a:gd name="connsiteY1147" fmla="*/ 230399 h 367487"/>
              <a:gd name="connsiteX1148" fmla="*/ 571652 w 712272"/>
              <a:gd name="connsiteY1148" fmla="*/ 230111 h 367487"/>
              <a:gd name="connsiteX1149" fmla="*/ 571940 w 712272"/>
              <a:gd name="connsiteY1149" fmla="*/ 229823 h 367487"/>
              <a:gd name="connsiteX1150" fmla="*/ 572227 w 712272"/>
              <a:gd name="connsiteY1150" fmla="*/ 229247 h 367487"/>
              <a:gd name="connsiteX1151" fmla="*/ 572802 w 712272"/>
              <a:gd name="connsiteY1151" fmla="*/ 228959 h 367487"/>
              <a:gd name="connsiteX1152" fmla="*/ 573090 w 712272"/>
              <a:gd name="connsiteY1152" fmla="*/ 228671 h 367487"/>
              <a:gd name="connsiteX1153" fmla="*/ 573377 w 712272"/>
              <a:gd name="connsiteY1153" fmla="*/ 228095 h 367487"/>
              <a:gd name="connsiteX1154" fmla="*/ 573953 w 712272"/>
              <a:gd name="connsiteY1154" fmla="*/ 227807 h 367487"/>
              <a:gd name="connsiteX1155" fmla="*/ 574240 w 712272"/>
              <a:gd name="connsiteY1155" fmla="*/ 227519 h 367487"/>
              <a:gd name="connsiteX1156" fmla="*/ 574528 w 712272"/>
              <a:gd name="connsiteY1156" fmla="*/ 226943 h 367487"/>
              <a:gd name="connsiteX1157" fmla="*/ 575103 w 712272"/>
              <a:gd name="connsiteY1157" fmla="*/ 226655 h 367487"/>
              <a:gd name="connsiteX1158" fmla="*/ 575390 w 712272"/>
              <a:gd name="connsiteY1158" fmla="*/ 226367 h 367487"/>
              <a:gd name="connsiteX1159" fmla="*/ 575678 w 712272"/>
              <a:gd name="connsiteY1159" fmla="*/ 225791 h 367487"/>
              <a:gd name="connsiteX1160" fmla="*/ 576253 w 712272"/>
              <a:gd name="connsiteY1160" fmla="*/ 225503 h 367487"/>
              <a:gd name="connsiteX1161" fmla="*/ 576541 w 712272"/>
              <a:gd name="connsiteY1161" fmla="*/ 225215 h 367487"/>
              <a:gd name="connsiteX1162" fmla="*/ 576828 w 712272"/>
              <a:gd name="connsiteY1162" fmla="*/ 224639 h 367487"/>
              <a:gd name="connsiteX1163" fmla="*/ 577403 w 712272"/>
              <a:gd name="connsiteY1163" fmla="*/ 224351 h 367487"/>
              <a:gd name="connsiteX1164" fmla="*/ 577691 w 712272"/>
              <a:gd name="connsiteY1164" fmla="*/ 224063 h 367487"/>
              <a:gd name="connsiteX1165" fmla="*/ 577978 w 712272"/>
              <a:gd name="connsiteY1165" fmla="*/ 223487 h 367487"/>
              <a:gd name="connsiteX1166" fmla="*/ 578554 w 712272"/>
              <a:gd name="connsiteY1166" fmla="*/ 223199 h 367487"/>
              <a:gd name="connsiteX1167" fmla="*/ 578841 w 712272"/>
              <a:gd name="connsiteY1167" fmla="*/ 222911 h 367487"/>
              <a:gd name="connsiteX1168" fmla="*/ 579129 w 712272"/>
              <a:gd name="connsiteY1168" fmla="*/ 222335 h 367487"/>
              <a:gd name="connsiteX1169" fmla="*/ 579704 w 712272"/>
              <a:gd name="connsiteY1169" fmla="*/ 222047 h 367487"/>
              <a:gd name="connsiteX1170" fmla="*/ 579991 w 712272"/>
              <a:gd name="connsiteY1170" fmla="*/ 221759 h 367487"/>
              <a:gd name="connsiteX1171" fmla="*/ 580279 w 712272"/>
              <a:gd name="connsiteY1171" fmla="*/ 221183 h 367487"/>
              <a:gd name="connsiteX1172" fmla="*/ 580854 w 712272"/>
              <a:gd name="connsiteY1172" fmla="*/ 220895 h 367487"/>
              <a:gd name="connsiteX1173" fmla="*/ 581142 w 712272"/>
              <a:gd name="connsiteY1173" fmla="*/ 220607 h 367487"/>
              <a:gd name="connsiteX1174" fmla="*/ 581429 w 712272"/>
              <a:gd name="connsiteY1174" fmla="*/ 220031 h 367487"/>
              <a:gd name="connsiteX1175" fmla="*/ 582004 w 712272"/>
              <a:gd name="connsiteY1175" fmla="*/ 219743 h 367487"/>
              <a:gd name="connsiteX1176" fmla="*/ 582292 w 712272"/>
              <a:gd name="connsiteY1176" fmla="*/ 219455 h 367487"/>
              <a:gd name="connsiteX1177" fmla="*/ 582580 w 712272"/>
              <a:gd name="connsiteY1177" fmla="*/ 218879 h 367487"/>
              <a:gd name="connsiteX1178" fmla="*/ 583155 w 712272"/>
              <a:gd name="connsiteY1178" fmla="*/ 218591 h 367487"/>
              <a:gd name="connsiteX1179" fmla="*/ 583442 w 712272"/>
              <a:gd name="connsiteY1179" fmla="*/ 218303 h 367487"/>
              <a:gd name="connsiteX1180" fmla="*/ 583730 w 712272"/>
              <a:gd name="connsiteY1180" fmla="*/ 217727 h 367487"/>
              <a:gd name="connsiteX1181" fmla="*/ 584305 w 712272"/>
              <a:gd name="connsiteY1181" fmla="*/ 217439 h 367487"/>
              <a:gd name="connsiteX1182" fmla="*/ 584592 w 712272"/>
              <a:gd name="connsiteY1182" fmla="*/ 217151 h 367487"/>
              <a:gd name="connsiteX1183" fmla="*/ 584880 w 712272"/>
              <a:gd name="connsiteY1183" fmla="*/ 216575 h 367487"/>
              <a:gd name="connsiteX1184" fmla="*/ 585455 w 712272"/>
              <a:gd name="connsiteY1184" fmla="*/ 216287 h 367487"/>
              <a:gd name="connsiteX1185" fmla="*/ 585743 w 712272"/>
              <a:gd name="connsiteY1185" fmla="*/ 215999 h 367487"/>
              <a:gd name="connsiteX1186" fmla="*/ 586030 w 712272"/>
              <a:gd name="connsiteY1186" fmla="*/ 215423 h 367487"/>
              <a:gd name="connsiteX1187" fmla="*/ 586605 w 712272"/>
              <a:gd name="connsiteY1187" fmla="*/ 215135 h 367487"/>
              <a:gd name="connsiteX1188" fmla="*/ 586893 w 712272"/>
              <a:gd name="connsiteY1188" fmla="*/ 214847 h 367487"/>
              <a:gd name="connsiteX1189" fmla="*/ 587181 w 712272"/>
              <a:gd name="connsiteY1189" fmla="*/ 214271 h 367487"/>
              <a:gd name="connsiteX1190" fmla="*/ 587756 w 712272"/>
              <a:gd name="connsiteY1190" fmla="*/ 213983 h 367487"/>
              <a:gd name="connsiteX1191" fmla="*/ 588043 w 712272"/>
              <a:gd name="connsiteY1191" fmla="*/ 213695 h 367487"/>
              <a:gd name="connsiteX1192" fmla="*/ 588331 w 712272"/>
              <a:gd name="connsiteY1192" fmla="*/ 213119 h 367487"/>
              <a:gd name="connsiteX1193" fmla="*/ 588906 w 712272"/>
              <a:gd name="connsiteY1193" fmla="*/ 212831 h 367487"/>
              <a:gd name="connsiteX1194" fmla="*/ 589194 w 712272"/>
              <a:gd name="connsiteY1194" fmla="*/ 212543 h 367487"/>
              <a:gd name="connsiteX1195" fmla="*/ 589481 w 712272"/>
              <a:gd name="connsiteY1195" fmla="*/ 211967 h 367487"/>
              <a:gd name="connsiteX1196" fmla="*/ 590056 w 712272"/>
              <a:gd name="connsiteY1196" fmla="*/ 211679 h 367487"/>
              <a:gd name="connsiteX1197" fmla="*/ 590344 w 712272"/>
              <a:gd name="connsiteY1197" fmla="*/ 211391 h 367487"/>
              <a:gd name="connsiteX1198" fmla="*/ 590631 w 712272"/>
              <a:gd name="connsiteY1198" fmla="*/ 211103 h 367487"/>
              <a:gd name="connsiteX1199" fmla="*/ 591207 w 712272"/>
              <a:gd name="connsiteY1199" fmla="*/ 210527 h 367487"/>
              <a:gd name="connsiteX1200" fmla="*/ 591494 w 712272"/>
              <a:gd name="connsiteY1200" fmla="*/ 210239 h 367487"/>
              <a:gd name="connsiteX1201" fmla="*/ 591782 w 712272"/>
              <a:gd name="connsiteY1201" fmla="*/ 209951 h 367487"/>
              <a:gd name="connsiteX1202" fmla="*/ 592357 w 712272"/>
              <a:gd name="connsiteY1202" fmla="*/ 209375 h 367487"/>
              <a:gd name="connsiteX1203" fmla="*/ 592644 w 712272"/>
              <a:gd name="connsiteY1203" fmla="*/ 209087 h 367487"/>
              <a:gd name="connsiteX1204" fmla="*/ 592932 w 712272"/>
              <a:gd name="connsiteY1204" fmla="*/ 208799 h 367487"/>
              <a:gd name="connsiteX1205" fmla="*/ 593507 w 712272"/>
              <a:gd name="connsiteY1205" fmla="*/ 207935 h 367487"/>
              <a:gd name="connsiteX1206" fmla="*/ 593795 w 712272"/>
              <a:gd name="connsiteY1206" fmla="*/ 207647 h 367487"/>
              <a:gd name="connsiteX1207" fmla="*/ 594082 w 712272"/>
              <a:gd name="connsiteY1207" fmla="*/ 207071 h 367487"/>
              <a:gd name="connsiteX1208" fmla="*/ 594657 w 712272"/>
              <a:gd name="connsiteY1208" fmla="*/ 206495 h 367487"/>
              <a:gd name="connsiteX1209" fmla="*/ 594945 w 712272"/>
              <a:gd name="connsiteY1209" fmla="*/ 205919 h 367487"/>
              <a:gd name="connsiteX1210" fmla="*/ 595232 w 712272"/>
              <a:gd name="connsiteY1210" fmla="*/ 205631 h 367487"/>
              <a:gd name="connsiteX1211" fmla="*/ 595808 w 712272"/>
              <a:gd name="connsiteY1211" fmla="*/ 204767 h 367487"/>
              <a:gd name="connsiteX1212" fmla="*/ 596095 w 712272"/>
              <a:gd name="connsiteY1212" fmla="*/ 204479 h 367487"/>
              <a:gd name="connsiteX1213" fmla="*/ 596383 w 712272"/>
              <a:gd name="connsiteY1213" fmla="*/ 203615 h 367487"/>
              <a:gd name="connsiteX1214" fmla="*/ 596958 w 712272"/>
              <a:gd name="connsiteY1214" fmla="*/ 203039 h 367487"/>
              <a:gd name="connsiteX1215" fmla="*/ 597245 w 712272"/>
              <a:gd name="connsiteY1215" fmla="*/ 202463 h 367487"/>
              <a:gd name="connsiteX1216" fmla="*/ 597533 w 712272"/>
              <a:gd name="connsiteY1216" fmla="*/ 201887 h 367487"/>
              <a:gd name="connsiteX1217" fmla="*/ 598108 w 712272"/>
              <a:gd name="connsiteY1217" fmla="*/ 201023 h 367487"/>
              <a:gd name="connsiteX1218" fmla="*/ 598396 w 712272"/>
              <a:gd name="connsiteY1218" fmla="*/ 200159 h 367487"/>
              <a:gd name="connsiteX1219" fmla="*/ 598683 w 712272"/>
              <a:gd name="connsiteY1219" fmla="*/ 199583 h 367487"/>
              <a:gd name="connsiteX1220" fmla="*/ 599258 w 712272"/>
              <a:gd name="connsiteY1220" fmla="*/ 198431 h 367487"/>
              <a:gd name="connsiteX1221" fmla="*/ 599546 w 712272"/>
              <a:gd name="connsiteY1221" fmla="*/ 197568 h 367487"/>
              <a:gd name="connsiteX1222" fmla="*/ 599834 w 712272"/>
              <a:gd name="connsiteY1222" fmla="*/ 196416 h 367487"/>
              <a:gd name="connsiteX1223" fmla="*/ 600409 w 712272"/>
              <a:gd name="connsiteY1223" fmla="*/ 195264 h 367487"/>
              <a:gd name="connsiteX1224" fmla="*/ 600696 w 712272"/>
              <a:gd name="connsiteY1224" fmla="*/ 194112 h 367487"/>
              <a:gd name="connsiteX1225" fmla="*/ 600984 w 712272"/>
              <a:gd name="connsiteY1225" fmla="*/ 192672 h 367487"/>
              <a:gd name="connsiteX1226" fmla="*/ 601559 w 712272"/>
              <a:gd name="connsiteY1226" fmla="*/ 190656 h 367487"/>
              <a:gd name="connsiteX1227" fmla="*/ 601846 w 712272"/>
              <a:gd name="connsiteY1227" fmla="*/ 188064 h 367487"/>
              <a:gd name="connsiteX1228" fmla="*/ 601846 w 712272"/>
              <a:gd name="connsiteY1228" fmla="*/ 179424 h 367487"/>
              <a:gd name="connsiteX1229" fmla="*/ 601559 w 712272"/>
              <a:gd name="connsiteY1229" fmla="*/ 176832 h 367487"/>
              <a:gd name="connsiteX1230" fmla="*/ 600984 w 712272"/>
              <a:gd name="connsiteY1230" fmla="*/ 174816 h 367487"/>
              <a:gd name="connsiteX1231" fmla="*/ 600696 w 712272"/>
              <a:gd name="connsiteY1231" fmla="*/ 173376 h 367487"/>
              <a:gd name="connsiteX1232" fmla="*/ 600409 w 712272"/>
              <a:gd name="connsiteY1232" fmla="*/ 172224 h 367487"/>
              <a:gd name="connsiteX1233" fmla="*/ 599834 w 712272"/>
              <a:gd name="connsiteY1233" fmla="*/ 171072 h 367487"/>
              <a:gd name="connsiteX1234" fmla="*/ 599546 w 712272"/>
              <a:gd name="connsiteY1234" fmla="*/ 169920 h 367487"/>
              <a:gd name="connsiteX1235" fmla="*/ 599258 w 712272"/>
              <a:gd name="connsiteY1235" fmla="*/ 169056 h 367487"/>
              <a:gd name="connsiteX1236" fmla="*/ 598683 w 712272"/>
              <a:gd name="connsiteY1236" fmla="*/ 167904 h 367487"/>
              <a:gd name="connsiteX1237" fmla="*/ 598396 w 712272"/>
              <a:gd name="connsiteY1237" fmla="*/ 167328 h 367487"/>
              <a:gd name="connsiteX1238" fmla="*/ 598108 w 712272"/>
              <a:gd name="connsiteY1238" fmla="*/ 166464 h 367487"/>
              <a:gd name="connsiteX1239" fmla="*/ 597533 w 712272"/>
              <a:gd name="connsiteY1239" fmla="*/ 165600 h 367487"/>
              <a:gd name="connsiteX1240" fmla="*/ 597245 w 712272"/>
              <a:gd name="connsiteY1240" fmla="*/ 165024 h 367487"/>
              <a:gd name="connsiteX1241" fmla="*/ 596958 w 712272"/>
              <a:gd name="connsiteY1241" fmla="*/ 164448 h 367487"/>
              <a:gd name="connsiteX1242" fmla="*/ 596383 w 712272"/>
              <a:gd name="connsiteY1242" fmla="*/ 163872 h 367487"/>
              <a:gd name="connsiteX1243" fmla="*/ 596095 w 712272"/>
              <a:gd name="connsiteY1243" fmla="*/ 163008 h 367487"/>
              <a:gd name="connsiteX1244" fmla="*/ 595808 w 712272"/>
              <a:gd name="connsiteY1244" fmla="*/ 162720 h 367487"/>
              <a:gd name="connsiteX1245" fmla="*/ 595232 w 712272"/>
              <a:gd name="connsiteY1245" fmla="*/ 161856 h 367487"/>
              <a:gd name="connsiteX1246" fmla="*/ 594945 w 712272"/>
              <a:gd name="connsiteY1246" fmla="*/ 161568 h 367487"/>
              <a:gd name="connsiteX1247" fmla="*/ 594657 w 712272"/>
              <a:gd name="connsiteY1247" fmla="*/ 160992 h 367487"/>
              <a:gd name="connsiteX1248" fmla="*/ 594082 w 712272"/>
              <a:gd name="connsiteY1248" fmla="*/ 160416 h 367487"/>
              <a:gd name="connsiteX1249" fmla="*/ 593795 w 712272"/>
              <a:gd name="connsiteY1249" fmla="*/ 159840 h 367487"/>
              <a:gd name="connsiteX1250" fmla="*/ 593507 w 712272"/>
              <a:gd name="connsiteY1250" fmla="*/ 159552 h 367487"/>
              <a:gd name="connsiteX1251" fmla="*/ 592932 w 712272"/>
              <a:gd name="connsiteY1251" fmla="*/ 158688 h 367487"/>
              <a:gd name="connsiteX1252" fmla="*/ 592644 w 712272"/>
              <a:gd name="connsiteY1252" fmla="*/ 158400 h 367487"/>
              <a:gd name="connsiteX1253" fmla="*/ 592357 w 712272"/>
              <a:gd name="connsiteY1253" fmla="*/ 158112 h 367487"/>
              <a:gd name="connsiteX1254" fmla="*/ 591782 w 712272"/>
              <a:gd name="connsiteY1254" fmla="*/ 157536 h 367487"/>
              <a:gd name="connsiteX1255" fmla="*/ 591494 w 712272"/>
              <a:gd name="connsiteY1255" fmla="*/ 157248 h 367487"/>
              <a:gd name="connsiteX1256" fmla="*/ 591207 w 712272"/>
              <a:gd name="connsiteY1256" fmla="*/ 156960 h 367487"/>
              <a:gd name="connsiteX1257" fmla="*/ 590631 w 712272"/>
              <a:gd name="connsiteY1257" fmla="*/ 156384 h 367487"/>
              <a:gd name="connsiteX1258" fmla="*/ 590344 w 712272"/>
              <a:gd name="connsiteY1258" fmla="*/ 156096 h 367487"/>
              <a:gd name="connsiteX1259" fmla="*/ 590056 w 712272"/>
              <a:gd name="connsiteY1259" fmla="*/ 155808 h 367487"/>
              <a:gd name="connsiteX1260" fmla="*/ 589481 w 712272"/>
              <a:gd name="connsiteY1260" fmla="*/ 155520 h 367487"/>
              <a:gd name="connsiteX1261" fmla="*/ 589194 w 712272"/>
              <a:gd name="connsiteY1261" fmla="*/ 154944 h 367487"/>
              <a:gd name="connsiteX1262" fmla="*/ 588906 w 712272"/>
              <a:gd name="connsiteY1262" fmla="*/ 154656 h 367487"/>
              <a:gd name="connsiteX1263" fmla="*/ 588331 w 712272"/>
              <a:gd name="connsiteY1263" fmla="*/ 154368 h 367487"/>
              <a:gd name="connsiteX1264" fmla="*/ 588043 w 712272"/>
              <a:gd name="connsiteY1264" fmla="*/ 153792 h 367487"/>
              <a:gd name="connsiteX1265" fmla="*/ 587756 w 712272"/>
              <a:gd name="connsiteY1265" fmla="*/ 153504 h 367487"/>
              <a:gd name="connsiteX1266" fmla="*/ 587181 w 712272"/>
              <a:gd name="connsiteY1266" fmla="*/ 153216 h 367487"/>
              <a:gd name="connsiteX1267" fmla="*/ 586893 w 712272"/>
              <a:gd name="connsiteY1267" fmla="*/ 152640 h 367487"/>
              <a:gd name="connsiteX1268" fmla="*/ 586605 w 712272"/>
              <a:gd name="connsiteY1268" fmla="*/ 152352 h 367487"/>
              <a:gd name="connsiteX1269" fmla="*/ 586030 w 712272"/>
              <a:gd name="connsiteY1269" fmla="*/ 152064 h 367487"/>
              <a:gd name="connsiteX1270" fmla="*/ 585743 w 712272"/>
              <a:gd name="connsiteY1270" fmla="*/ 151488 h 367487"/>
              <a:gd name="connsiteX1271" fmla="*/ 585455 w 712272"/>
              <a:gd name="connsiteY1271" fmla="*/ 151200 h 367487"/>
              <a:gd name="connsiteX1272" fmla="*/ 584880 w 712272"/>
              <a:gd name="connsiteY1272" fmla="*/ 150912 h 367487"/>
              <a:gd name="connsiteX1273" fmla="*/ 584592 w 712272"/>
              <a:gd name="connsiteY1273" fmla="*/ 150336 h 367487"/>
              <a:gd name="connsiteX1274" fmla="*/ 584305 w 712272"/>
              <a:gd name="connsiteY1274" fmla="*/ 150048 h 367487"/>
              <a:gd name="connsiteX1275" fmla="*/ 583730 w 712272"/>
              <a:gd name="connsiteY1275" fmla="*/ 149760 h 367487"/>
              <a:gd name="connsiteX1276" fmla="*/ 583442 w 712272"/>
              <a:gd name="connsiteY1276" fmla="*/ 149184 h 367487"/>
              <a:gd name="connsiteX1277" fmla="*/ 583155 w 712272"/>
              <a:gd name="connsiteY1277" fmla="*/ 148896 h 367487"/>
              <a:gd name="connsiteX1278" fmla="*/ 582580 w 712272"/>
              <a:gd name="connsiteY1278" fmla="*/ 148608 h 367487"/>
              <a:gd name="connsiteX1279" fmla="*/ 582292 w 712272"/>
              <a:gd name="connsiteY1279" fmla="*/ 148032 h 367487"/>
              <a:gd name="connsiteX1280" fmla="*/ 582004 w 712272"/>
              <a:gd name="connsiteY1280" fmla="*/ 147744 h 367487"/>
              <a:gd name="connsiteX1281" fmla="*/ 581429 w 712272"/>
              <a:gd name="connsiteY1281" fmla="*/ 147456 h 367487"/>
              <a:gd name="connsiteX1282" fmla="*/ 581142 w 712272"/>
              <a:gd name="connsiteY1282" fmla="*/ 146880 h 367487"/>
              <a:gd name="connsiteX1283" fmla="*/ 580854 w 712272"/>
              <a:gd name="connsiteY1283" fmla="*/ 146592 h 367487"/>
              <a:gd name="connsiteX1284" fmla="*/ 580279 w 712272"/>
              <a:gd name="connsiteY1284" fmla="*/ 146304 h 367487"/>
              <a:gd name="connsiteX1285" fmla="*/ 579991 w 712272"/>
              <a:gd name="connsiteY1285" fmla="*/ 145728 h 367487"/>
              <a:gd name="connsiteX1286" fmla="*/ 579704 w 712272"/>
              <a:gd name="connsiteY1286" fmla="*/ 145440 h 367487"/>
              <a:gd name="connsiteX1287" fmla="*/ 579129 w 712272"/>
              <a:gd name="connsiteY1287" fmla="*/ 145152 h 367487"/>
              <a:gd name="connsiteX1288" fmla="*/ 578841 w 712272"/>
              <a:gd name="connsiteY1288" fmla="*/ 144576 h 367487"/>
              <a:gd name="connsiteX1289" fmla="*/ 578554 w 712272"/>
              <a:gd name="connsiteY1289" fmla="*/ 144288 h 367487"/>
              <a:gd name="connsiteX1290" fmla="*/ 577978 w 712272"/>
              <a:gd name="connsiteY1290" fmla="*/ 144000 h 367487"/>
              <a:gd name="connsiteX1291" fmla="*/ 577691 w 712272"/>
              <a:gd name="connsiteY1291" fmla="*/ 143424 h 367487"/>
              <a:gd name="connsiteX1292" fmla="*/ 577403 w 712272"/>
              <a:gd name="connsiteY1292" fmla="*/ 143136 h 367487"/>
              <a:gd name="connsiteX1293" fmla="*/ 576828 w 712272"/>
              <a:gd name="connsiteY1293" fmla="*/ 142848 h 367487"/>
              <a:gd name="connsiteX1294" fmla="*/ 576541 w 712272"/>
              <a:gd name="connsiteY1294" fmla="*/ 142272 h 367487"/>
              <a:gd name="connsiteX1295" fmla="*/ 576253 w 712272"/>
              <a:gd name="connsiteY1295" fmla="*/ 141984 h 367487"/>
              <a:gd name="connsiteX1296" fmla="*/ 575678 w 712272"/>
              <a:gd name="connsiteY1296" fmla="*/ 141696 h 367487"/>
              <a:gd name="connsiteX1297" fmla="*/ 575390 w 712272"/>
              <a:gd name="connsiteY1297" fmla="*/ 141120 h 367487"/>
              <a:gd name="connsiteX1298" fmla="*/ 575103 w 712272"/>
              <a:gd name="connsiteY1298" fmla="*/ 140832 h 367487"/>
              <a:gd name="connsiteX1299" fmla="*/ 574528 w 712272"/>
              <a:gd name="connsiteY1299" fmla="*/ 140544 h 367487"/>
              <a:gd name="connsiteX1300" fmla="*/ 574240 w 712272"/>
              <a:gd name="connsiteY1300" fmla="*/ 139968 h 367487"/>
              <a:gd name="connsiteX1301" fmla="*/ 573953 w 712272"/>
              <a:gd name="connsiteY1301" fmla="*/ 139680 h 367487"/>
              <a:gd name="connsiteX1302" fmla="*/ 573377 w 712272"/>
              <a:gd name="connsiteY1302" fmla="*/ 139392 h 367487"/>
              <a:gd name="connsiteX1303" fmla="*/ 573090 w 712272"/>
              <a:gd name="connsiteY1303" fmla="*/ 138816 h 367487"/>
              <a:gd name="connsiteX1304" fmla="*/ 572802 w 712272"/>
              <a:gd name="connsiteY1304" fmla="*/ 138528 h 367487"/>
              <a:gd name="connsiteX1305" fmla="*/ 572227 w 712272"/>
              <a:gd name="connsiteY1305" fmla="*/ 138240 h 367487"/>
              <a:gd name="connsiteX1306" fmla="*/ 571940 w 712272"/>
              <a:gd name="connsiteY1306" fmla="*/ 137664 h 367487"/>
              <a:gd name="connsiteX1307" fmla="*/ 571652 w 712272"/>
              <a:gd name="connsiteY1307" fmla="*/ 137376 h 367487"/>
              <a:gd name="connsiteX1308" fmla="*/ 571077 w 712272"/>
              <a:gd name="connsiteY1308" fmla="*/ 137088 h 367487"/>
              <a:gd name="connsiteX1309" fmla="*/ 570789 w 712272"/>
              <a:gd name="connsiteY1309" fmla="*/ 136512 h 367487"/>
              <a:gd name="connsiteX1310" fmla="*/ 570502 w 712272"/>
              <a:gd name="connsiteY1310" fmla="*/ 136224 h 367487"/>
              <a:gd name="connsiteX1311" fmla="*/ 569927 w 712272"/>
              <a:gd name="connsiteY1311" fmla="*/ 135936 h 367487"/>
              <a:gd name="connsiteX1312" fmla="*/ 569639 w 712272"/>
              <a:gd name="connsiteY1312" fmla="*/ 135360 h 367487"/>
              <a:gd name="connsiteX1313" fmla="*/ 569351 w 712272"/>
              <a:gd name="connsiteY1313" fmla="*/ 135072 h 367487"/>
              <a:gd name="connsiteX1314" fmla="*/ 568776 w 712272"/>
              <a:gd name="connsiteY1314" fmla="*/ 134784 h 367487"/>
              <a:gd name="connsiteX1315" fmla="*/ 568489 w 712272"/>
              <a:gd name="connsiteY1315" fmla="*/ 134208 h 367487"/>
              <a:gd name="connsiteX1316" fmla="*/ 568201 w 712272"/>
              <a:gd name="connsiteY1316" fmla="*/ 133920 h 367487"/>
              <a:gd name="connsiteX1317" fmla="*/ 567626 w 712272"/>
              <a:gd name="connsiteY1317" fmla="*/ 133632 h 367487"/>
              <a:gd name="connsiteX1318" fmla="*/ 567338 w 712272"/>
              <a:gd name="connsiteY1318" fmla="*/ 133056 h 367487"/>
              <a:gd name="connsiteX1319" fmla="*/ 567051 w 712272"/>
              <a:gd name="connsiteY1319" fmla="*/ 132768 h 367487"/>
              <a:gd name="connsiteX1320" fmla="*/ 566476 w 712272"/>
              <a:gd name="connsiteY1320" fmla="*/ 132480 h 367487"/>
              <a:gd name="connsiteX1321" fmla="*/ 566188 w 712272"/>
              <a:gd name="connsiteY1321" fmla="*/ 131904 h 367487"/>
              <a:gd name="connsiteX1322" fmla="*/ 565901 w 712272"/>
              <a:gd name="connsiteY1322" fmla="*/ 131616 h 367487"/>
              <a:gd name="connsiteX1323" fmla="*/ 565326 w 712272"/>
              <a:gd name="connsiteY1323" fmla="*/ 131328 h 367487"/>
              <a:gd name="connsiteX1324" fmla="*/ 565038 w 712272"/>
              <a:gd name="connsiteY1324" fmla="*/ 130752 h 367487"/>
              <a:gd name="connsiteX1325" fmla="*/ 564750 w 712272"/>
              <a:gd name="connsiteY1325" fmla="*/ 130464 h 367487"/>
              <a:gd name="connsiteX1326" fmla="*/ 564175 w 712272"/>
              <a:gd name="connsiteY1326" fmla="*/ 130176 h 367487"/>
              <a:gd name="connsiteX1327" fmla="*/ 563888 w 712272"/>
              <a:gd name="connsiteY1327" fmla="*/ 129600 h 367487"/>
              <a:gd name="connsiteX1328" fmla="*/ 563600 w 712272"/>
              <a:gd name="connsiteY1328" fmla="*/ 129312 h 367487"/>
              <a:gd name="connsiteX1329" fmla="*/ 563025 w 712272"/>
              <a:gd name="connsiteY1329" fmla="*/ 129024 h 367487"/>
              <a:gd name="connsiteX1330" fmla="*/ 562737 w 712272"/>
              <a:gd name="connsiteY1330" fmla="*/ 128448 h 367487"/>
              <a:gd name="connsiteX1331" fmla="*/ 562450 w 712272"/>
              <a:gd name="connsiteY1331" fmla="*/ 128160 h 367487"/>
              <a:gd name="connsiteX1332" fmla="*/ 561875 w 712272"/>
              <a:gd name="connsiteY1332" fmla="*/ 127872 h 367487"/>
              <a:gd name="connsiteX1333" fmla="*/ 561587 w 712272"/>
              <a:gd name="connsiteY1333" fmla="*/ 127296 h 367487"/>
              <a:gd name="connsiteX1334" fmla="*/ 561300 w 712272"/>
              <a:gd name="connsiteY1334" fmla="*/ 127008 h 367487"/>
              <a:gd name="connsiteX1335" fmla="*/ 560724 w 712272"/>
              <a:gd name="connsiteY1335" fmla="*/ 126720 h 367487"/>
              <a:gd name="connsiteX1336" fmla="*/ 560437 w 712272"/>
              <a:gd name="connsiteY1336" fmla="*/ 126144 h 367487"/>
              <a:gd name="connsiteX1337" fmla="*/ 560149 w 712272"/>
              <a:gd name="connsiteY1337" fmla="*/ 125856 h 367487"/>
              <a:gd name="connsiteX1338" fmla="*/ 559574 w 712272"/>
              <a:gd name="connsiteY1338" fmla="*/ 125568 h 367487"/>
              <a:gd name="connsiteX1339" fmla="*/ 559287 w 712272"/>
              <a:gd name="connsiteY1339" fmla="*/ 124992 h 367487"/>
              <a:gd name="connsiteX1340" fmla="*/ 558999 w 712272"/>
              <a:gd name="connsiteY1340" fmla="*/ 124704 h 367487"/>
              <a:gd name="connsiteX1341" fmla="*/ 558424 w 712272"/>
              <a:gd name="connsiteY1341" fmla="*/ 124416 h 367487"/>
              <a:gd name="connsiteX1342" fmla="*/ 558136 w 712272"/>
              <a:gd name="connsiteY1342" fmla="*/ 123840 h 367487"/>
              <a:gd name="connsiteX1343" fmla="*/ 557849 w 712272"/>
              <a:gd name="connsiteY1343" fmla="*/ 123552 h 367487"/>
              <a:gd name="connsiteX1344" fmla="*/ 557274 w 712272"/>
              <a:gd name="connsiteY1344" fmla="*/ 123264 h 367487"/>
              <a:gd name="connsiteX1345" fmla="*/ 556986 w 712272"/>
              <a:gd name="connsiteY1345" fmla="*/ 122688 h 367487"/>
              <a:gd name="connsiteX1346" fmla="*/ 556699 w 712272"/>
              <a:gd name="connsiteY1346" fmla="*/ 122400 h 367487"/>
              <a:gd name="connsiteX1347" fmla="*/ 556123 w 712272"/>
              <a:gd name="connsiteY1347" fmla="*/ 122112 h 367487"/>
              <a:gd name="connsiteX1348" fmla="*/ 555836 w 712272"/>
              <a:gd name="connsiteY1348" fmla="*/ 121536 h 367487"/>
              <a:gd name="connsiteX1349" fmla="*/ 555548 w 712272"/>
              <a:gd name="connsiteY1349" fmla="*/ 121248 h 367487"/>
              <a:gd name="connsiteX1350" fmla="*/ 554973 w 712272"/>
              <a:gd name="connsiteY1350" fmla="*/ 120960 h 367487"/>
              <a:gd name="connsiteX1351" fmla="*/ 554686 w 712272"/>
              <a:gd name="connsiteY1351" fmla="*/ 120384 h 367487"/>
              <a:gd name="connsiteX1352" fmla="*/ 554398 w 712272"/>
              <a:gd name="connsiteY1352" fmla="*/ 120096 h 367487"/>
              <a:gd name="connsiteX1353" fmla="*/ 553823 w 712272"/>
              <a:gd name="connsiteY1353" fmla="*/ 119808 h 367487"/>
              <a:gd name="connsiteX1354" fmla="*/ 553535 w 712272"/>
              <a:gd name="connsiteY1354" fmla="*/ 119232 h 367487"/>
              <a:gd name="connsiteX1355" fmla="*/ 553248 w 712272"/>
              <a:gd name="connsiteY1355" fmla="*/ 118944 h 367487"/>
              <a:gd name="connsiteX1356" fmla="*/ 552673 w 712272"/>
              <a:gd name="connsiteY1356" fmla="*/ 118656 h 367487"/>
              <a:gd name="connsiteX1357" fmla="*/ 552385 w 712272"/>
              <a:gd name="connsiteY1357" fmla="*/ 118080 h 367487"/>
              <a:gd name="connsiteX1358" fmla="*/ 552097 w 712272"/>
              <a:gd name="connsiteY1358" fmla="*/ 117792 h 367487"/>
              <a:gd name="connsiteX1359" fmla="*/ 551522 w 712272"/>
              <a:gd name="connsiteY1359" fmla="*/ 117504 h 367487"/>
              <a:gd name="connsiteX1360" fmla="*/ 551235 w 712272"/>
              <a:gd name="connsiteY1360" fmla="*/ 116928 h 367487"/>
              <a:gd name="connsiteX1361" fmla="*/ 550947 w 712272"/>
              <a:gd name="connsiteY1361" fmla="*/ 116640 h 367487"/>
              <a:gd name="connsiteX1362" fmla="*/ 550372 w 712272"/>
              <a:gd name="connsiteY1362" fmla="*/ 116352 h 367487"/>
              <a:gd name="connsiteX1363" fmla="*/ 550084 w 712272"/>
              <a:gd name="connsiteY1363" fmla="*/ 115776 h 367487"/>
              <a:gd name="connsiteX1364" fmla="*/ 549797 w 712272"/>
              <a:gd name="connsiteY1364" fmla="*/ 115488 h 367487"/>
              <a:gd name="connsiteX1365" fmla="*/ 549222 w 712272"/>
              <a:gd name="connsiteY1365" fmla="*/ 115200 h 367487"/>
              <a:gd name="connsiteX1366" fmla="*/ 548934 w 712272"/>
              <a:gd name="connsiteY1366" fmla="*/ 114624 h 367487"/>
              <a:gd name="connsiteX1367" fmla="*/ 548647 w 712272"/>
              <a:gd name="connsiteY1367" fmla="*/ 114336 h 367487"/>
              <a:gd name="connsiteX1368" fmla="*/ 548072 w 712272"/>
              <a:gd name="connsiteY1368" fmla="*/ 114048 h 367487"/>
              <a:gd name="connsiteX1369" fmla="*/ 547784 w 712272"/>
              <a:gd name="connsiteY1369" fmla="*/ 113472 h 367487"/>
              <a:gd name="connsiteX1370" fmla="*/ 547496 w 712272"/>
              <a:gd name="connsiteY1370" fmla="*/ 113184 h 367487"/>
              <a:gd name="connsiteX1371" fmla="*/ 546921 w 712272"/>
              <a:gd name="connsiteY1371" fmla="*/ 112896 h 367487"/>
              <a:gd name="connsiteX1372" fmla="*/ 546634 w 712272"/>
              <a:gd name="connsiteY1372" fmla="*/ 112320 h 367487"/>
              <a:gd name="connsiteX1373" fmla="*/ 546346 w 712272"/>
              <a:gd name="connsiteY1373" fmla="*/ 112032 h 367487"/>
              <a:gd name="connsiteX1374" fmla="*/ 545771 w 712272"/>
              <a:gd name="connsiteY1374" fmla="*/ 111744 h 367487"/>
              <a:gd name="connsiteX1375" fmla="*/ 545483 w 712272"/>
              <a:gd name="connsiteY1375" fmla="*/ 111168 h 367487"/>
              <a:gd name="connsiteX1376" fmla="*/ 545196 w 712272"/>
              <a:gd name="connsiteY1376" fmla="*/ 110880 h 367487"/>
              <a:gd name="connsiteX1377" fmla="*/ 544621 w 712272"/>
              <a:gd name="connsiteY1377" fmla="*/ 110592 h 367487"/>
              <a:gd name="connsiteX1378" fmla="*/ 544333 w 712272"/>
              <a:gd name="connsiteY1378" fmla="*/ 110016 h 367487"/>
              <a:gd name="connsiteX1379" fmla="*/ 544046 w 712272"/>
              <a:gd name="connsiteY1379" fmla="*/ 109728 h 367487"/>
              <a:gd name="connsiteX1380" fmla="*/ 543470 w 712272"/>
              <a:gd name="connsiteY1380" fmla="*/ 109440 h 367487"/>
              <a:gd name="connsiteX1381" fmla="*/ 543183 w 712272"/>
              <a:gd name="connsiteY1381" fmla="*/ 108864 h 367487"/>
              <a:gd name="connsiteX1382" fmla="*/ 542895 w 712272"/>
              <a:gd name="connsiteY1382" fmla="*/ 108576 h 367487"/>
              <a:gd name="connsiteX1383" fmla="*/ 542320 w 712272"/>
              <a:gd name="connsiteY1383" fmla="*/ 108288 h 367487"/>
              <a:gd name="connsiteX1384" fmla="*/ 542033 w 712272"/>
              <a:gd name="connsiteY1384" fmla="*/ 107712 h 367487"/>
              <a:gd name="connsiteX1385" fmla="*/ 541745 w 712272"/>
              <a:gd name="connsiteY1385" fmla="*/ 107424 h 367487"/>
              <a:gd name="connsiteX1386" fmla="*/ 541170 w 712272"/>
              <a:gd name="connsiteY1386" fmla="*/ 107136 h 367487"/>
              <a:gd name="connsiteX1387" fmla="*/ 540882 w 712272"/>
              <a:gd name="connsiteY1387" fmla="*/ 106560 h 367487"/>
              <a:gd name="connsiteX1388" fmla="*/ 540595 w 712272"/>
              <a:gd name="connsiteY1388" fmla="*/ 106272 h 367487"/>
              <a:gd name="connsiteX1389" fmla="*/ 540020 w 712272"/>
              <a:gd name="connsiteY1389" fmla="*/ 105984 h 367487"/>
              <a:gd name="connsiteX1390" fmla="*/ 539732 w 712272"/>
              <a:gd name="connsiteY1390" fmla="*/ 105408 h 367487"/>
              <a:gd name="connsiteX1391" fmla="*/ 539445 w 712272"/>
              <a:gd name="connsiteY1391" fmla="*/ 105120 h 367487"/>
              <a:gd name="connsiteX1392" fmla="*/ 538869 w 712272"/>
              <a:gd name="connsiteY1392" fmla="*/ 104832 h 367487"/>
              <a:gd name="connsiteX1393" fmla="*/ 538582 w 712272"/>
              <a:gd name="connsiteY1393" fmla="*/ 104256 h 367487"/>
              <a:gd name="connsiteX1394" fmla="*/ 538294 w 712272"/>
              <a:gd name="connsiteY1394" fmla="*/ 103968 h 367487"/>
              <a:gd name="connsiteX1395" fmla="*/ 537719 w 712272"/>
              <a:gd name="connsiteY1395" fmla="*/ 103680 h 367487"/>
              <a:gd name="connsiteX1396" fmla="*/ 537432 w 712272"/>
              <a:gd name="connsiteY1396" fmla="*/ 103104 h 367487"/>
              <a:gd name="connsiteX1397" fmla="*/ 537144 w 712272"/>
              <a:gd name="connsiteY1397" fmla="*/ 102816 h 367487"/>
              <a:gd name="connsiteX1398" fmla="*/ 536569 w 712272"/>
              <a:gd name="connsiteY1398" fmla="*/ 102528 h 367487"/>
              <a:gd name="connsiteX1399" fmla="*/ 536281 w 712272"/>
              <a:gd name="connsiteY1399" fmla="*/ 101952 h 367487"/>
              <a:gd name="connsiteX1400" fmla="*/ 535994 w 712272"/>
              <a:gd name="connsiteY1400" fmla="*/ 101664 h 367487"/>
              <a:gd name="connsiteX1401" fmla="*/ 535419 w 712272"/>
              <a:gd name="connsiteY1401" fmla="*/ 101376 h 367487"/>
              <a:gd name="connsiteX1402" fmla="*/ 535131 w 712272"/>
              <a:gd name="connsiteY1402" fmla="*/ 100800 h 367487"/>
              <a:gd name="connsiteX1403" fmla="*/ 534843 w 712272"/>
              <a:gd name="connsiteY1403" fmla="*/ 100512 h 367487"/>
              <a:gd name="connsiteX1404" fmla="*/ 534268 w 712272"/>
              <a:gd name="connsiteY1404" fmla="*/ 100224 h 367487"/>
              <a:gd name="connsiteX1405" fmla="*/ 533981 w 712272"/>
              <a:gd name="connsiteY1405" fmla="*/ 99936 h 367487"/>
              <a:gd name="connsiteX1406" fmla="*/ 533693 w 712272"/>
              <a:gd name="connsiteY1406" fmla="*/ 99360 h 367487"/>
              <a:gd name="connsiteX1407" fmla="*/ 533118 w 712272"/>
              <a:gd name="connsiteY1407" fmla="*/ 99072 h 367487"/>
              <a:gd name="connsiteX1408" fmla="*/ 532830 w 712272"/>
              <a:gd name="connsiteY1408" fmla="*/ 98784 h 367487"/>
              <a:gd name="connsiteX1409" fmla="*/ 532543 w 712272"/>
              <a:gd name="connsiteY1409" fmla="*/ 98208 h 367487"/>
              <a:gd name="connsiteX1410" fmla="*/ 531968 w 712272"/>
              <a:gd name="connsiteY1410" fmla="*/ 97920 h 367487"/>
              <a:gd name="connsiteX1411" fmla="*/ 531680 w 712272"/>
              <a:gd name="connsiteY1411" fmla="*/ 97632 h 367487"/>
              <a:gd name="connsiteX1412" fmla="*/ 531393 w 712272"/>
              <a:gd name="connsiteY1412" fmla="*/ 97056 h 367487"/>
              <a:gd name="connsiteX1413" fmla="*/ 530818 w 712272"/>
              <a:gd name="connsiteY1413" fmla="*/ 96768 h 367487"/>
              <a:gd name="connsiteX1414" fmla="*/ 530530 w 712272"/>
              <a:gd name="connsiteY1414" fmla="*/ 96480 h 367487"/>
              <a:gd name="connsiteX1415" fmla="*/ 530242 w 712272"/>
              <a:gd name="connsiteY1415" fmla="*/ 95904 h 367487"/>
              <a:gd name="connsiteX1416" fmla="*/ 529667 w 712272"/>
              <a:gd name="connsiteY1416" fmla="*/ 95616 h 367487"/>
              <a:gd name="connsiteX1417" fmla="*/ 529380 w 712272"/>
              <a:gd name="connsiteY1417" fmla="*/ 95328 h 367487"/>
              <a:gd name="connsiteX1418" fmla="*/ 529092 w 712272"/>
              <a:gd name="connsiteY1418" fmla="*/ 94752 h 367487"/>
              <a:gd name="connsiteX1419" fmla="*/ 528517 w 712272"/>
              <a:gd name="connsiteY1419" fmla="*/ 94464 h 367487"/>
              <a:gd name="connsiteX1420" fmla="*/ 528229 w 712272"/>
              <a:gd name="connsiteY1420" fmla="*/ 94176 h 367487"/>
              <a:gd name="connsiteX1421" fmla="*/ 527942 w 712272"/>
              <a:gd name="connsiteY1421" fmla="*/ 93600 h 367487"/>
              <a:gd name="connsiteX1422" fmla="*/ 527367 w 712272"/>
              <a:gd name="connsiteY1422" fmla="*/ 93312 h 367487"/>
              <a:gd name="connsiteX1423" fmla="*/ 527079 w 712272"/>
              <a:gd name="connsiteY1423" fmla="*/ 93024 h 367487"/>
              <a:gd name="connsiteX1424" fmla="*/ 526792 w 712272"/>
              <a:gd name="connsiteY1424" fmla="*/ 92448 h 367487"/>
              <a:gd name="connsiteX1425" fmla="*/ 526216 w 712272"/>
              <a:gd name="connsiteY1425" fmla="*/ 92160 h 367487"/>
              <a:gd name="connsiteX1426" fmla="*/ 525929 w 712272"/>
              <a:gd name="connsiteY1426" fmla="*/ 91872 h 367487"/>
              <a:gd name="connsiteX1427" fmla="*/ 525641 w 712272"/>
              <a:gd name="connsiteY1427" fmla="*/ 91296 h 367487"/>
              <a:gd name="connsiteX1428" fmla="*/ 525066 w 712272"/>
              <a:gd name="connsiteY1428" fmla="*/ 91008 h 367487"/>
              <a:gd name="connsiteX1429" fmla="*/ 524779 w 712272"/>
              <a:gd name="connsiteY1429" fmla="*/ 90720 h 367487"/>
              <a:gd name="connsiteX1430" fmla="*/ 524491 w 712272"/>
              <a:gd name="connsiteY1430" fmla="*/ 90144 h 367487"/>
              <a:gd name="connsiteX1431" fmla="*/ 523916 w 712272"/>
              <a:gd name="connsiteY1431" fmla="*/ 89856 h 367487"/>
              <a:gd name="connsiteX1432" fmla="*/ 523628 w 712272"/>
              <a:gd name="connsiteY1432" fmla="*/ 89568 h 367487"/>
              <a:gd name="connsiteX1433" fmla="*/ 523341 w 712272"/>
              <a:gd name="connsiteY1433" fmla="*/ 88992 h 367487"/>
              <a:gd name="connsiteX1434" fmla="*/ 522766 w 712272"/>
              <a:gd name="connsiteY1434" fmla="*/ 88704 h 367487"/>
              <a:gd name="connsiteX1435" fmla="*/ 522478 w 712272"/>
              <a:gd name="connsiteY1435" fmla="*/ 88416 h 367487"/>
              <a:gd name="connsiteX1436" fmla="*/ 522191 w 712272"/>
              <a:gd name="connsiteY1436" fmla="*/ 87840 h 367487"/>
              <a:gd name="connsiteX1437" fmla="*/ 521615 w 712272"/>
              <a:gd name="connsiteY1437" fmla="*/ 87552 h 367487"/>
              <a:gd name="connsiteX1438" fmla="*/ 521328 w 712272"/>
              <a:gd name="connsiteY1438" fmla="*/ 87264 h 367487"/>
              <a:gd name="connsiteX1439" fmla="*/ 521040 w 712272"/>
              <a:gd name="connsiteY1439" fmla="*/ 86688 h 367487"/>
              <a:gd name="connsiteX1440" fmla="*/ 520465 w 712272"/>
              <a:gd name="connsiteY1440" fmla="*/ 86400 h 367487"/>
              <a:gd name="connsiteX1441" fmla="*/ 520178 w 712272"/>
              <a:gd name="connsiteY1441" fmla="*/ 86112 h 367487"/>
              <a:gd name="connsiteX1442" fmla="*/ 519890 w 712272"/>
              <a:gd name="connsiteY1442" fmla="*/ 85536 h 367487"/>
              <a:gd name="connsiteX1443" fmla="*/ 519315 w 712272"/>
              <a:gd name="connsiteY1443" fmla="*/ 85248 h 367487"/>
              <a:gd name="connsiteX1444" fmla="*/ 519027 w 712272"/>
              <a:gd name="connsiteY1444" fmla="*/ 84960 h 367487"/>
              <a:gd name="connsiteX1445" fmla="*/ 518740 w 712272"/>
              <a:gd name="connsiteY1445" fmla="*/ 84384 h 367487"/>
              <a:gd name="connsiteX1446" fmla="*/ 518165 w 712272"/>
              <a:gd name="connsiteY1446" fmla="*/ 84096 h 367487"/>
              <a:gd name="connsiteX1447" fmla="*/ 517877 w 712272"/>
              <a:gd name="connsiteY1447" fmla="*/ 83808 h 367487"/>
              <a:gd name="connsiteX1448" fmla="*/ 517589 w 712272"/>
              <a:gd name="connsiteY1448" fmla="*/ 83232 h 367487"/>
              <a:gd name="connsiteX1449" fmla="*/ 517014 w 712272"/>
              <a:gd name="connsiteY1449" fmla="*/ 82944 h 367487"/>
              <a:gd name="connsiteX1450" fmla="*/ 516727 w 712272"/>
              <a:gd name="connsiteY1450" fmla="*/ 82656 h 367487"/>
              <a:gd name="connsiteX1451" fmla="*/ 516439 w 712272"/>
              <a:gd name="connsiteY1451" fmla="*/ 82080 h 367487"/>
              <a:gd name="connsiteX1452" fmla="*/ 515864 w 712272"/>
              <a:gd name="connsiteY1452" fmla="*/ 81792 h 367487"/>
              <a:gd name="connsiteX1453" fmla="*/ 515576 w 712272"/>
              <a:gd name="connsiteY1453" fmla="*/ 81504 h 367487"/>
              <a:gd name="connsiteX1454" fmla="*/ 515289 w 712272"/>
              <a:gd name="connsiteY1454" fmla="*/ 80928 h 367487"/>
              <a:gd name="connsiteX1455" fmla="*/ 514714 w 712272"/>
              <a:gd name="connsiteY1455" fmla="*/ 80640 h 367487"/>
              <a:gd name="connsiteX1456" fmla="*/ 514426 w 712272"/>
              <a:gd name="connsiteY1456" fmla="*/ 80352 h 367487"/>
              <a:gd name="connsiteX1457" fmla="*/ 514139 w 712272"/>
              <a:gd name="connsiteY1457" fmla="*/ 79776 h 367487"/>
              <a:gd name="connsiteX1458" fmla="*/ 513564 w 712272"/>
              <a:gd name="connsiteY1458" fmla="*/ 79488 h 367487"/>
              <a:gd name="connsiteX1459" fmla="*/ 513276 w 712272"/>
              <a:gd name="connsiteY1459" fmla="*/ 79200 h 367487"/>
              <a:gd name="connsiteX1460" fmla="*/ 512988 w 712272"/>
              <a:gd name="connsiteY1460" fmla="*/ 78624 h 367487"/>
              <a:gd name="connsiteX1461" fmla="*/ 512413 w 712272"/>
              <a:gd name="connsiteY1461" fmla="*/ 78336 h 367487"/>
              <a:gd name="connsiteX1462" fmla="*/ 512126 w 712272"/>
              <a:gd name="connsiteY1462" fmla="*/ 78048 h 367487"/>
              <a:gd name="connsiteX1463" fmla="*/ 511838 w 712272"/>
              <a:gd name="connsiteY1463" fmla="*/ 77472 h 367487"/>
              <a:gd name="connsiteX1464" fmla="*/ 511263 w 712272"/>
              <a:gd name="connsiteY1464" fmla="*/ 77184 h 367487"/>
              <a:gd name="connsiteX1465" fmla="*/ 510975 w 712272"/>
              <a:gd name="connsiteY1465" fmla="*/ 76896 h 367487"/>
              <a:gd name="connsiteX1466" fmla="*/ 510688 w 712272"/>
              <a:gd name="connsiteY1466" fmla="*/ 76320 h 367487"/>
              <a:gd name="connsiteX1467" fmla="*/ 510113 w 712272"/>
              <a:gd name="connsiteY1467" fmla="*/ 76032 h 367487"/>
              <a:gd name="connsiteX1468" fmla="*/ 509825 w 712272"/>
              <a:gd name="connsiteY1468" fmla="*/ 75744 h 367487"/>
              <a:gd name="connsiteX1469" fmla="*/ 509538 w 712272"/>
              <a:gd name="connsiteY1469" fmla="*/ 75168 h 367487"/>
              <a:gd name="connsiteX1470" fmla="*/ 508962 w 712272"/>
              <a:gd name="connsiteY1470" fmla="*/ 74880 h 367487"/>
              <a:gd name="connsiteX1471" fmla="*/ 508675 w 712272"/>
              <a:gd name="connsiteY1471" fmla="*/ 74592 h 367487"/>
              <a:gd name="connsiteX1472" fmla="*/ 508387 w 712272"/>
              <a:gd name="connsiteY1472" fmla="*/ 74016 h 367487"/>
              <a:gd name="connsiteX1473" fmla="*/ 507812 w 712272"/>
              <a:gd name="connsiteY1473" fmla="*/ 73728 h 367487"/>
              <a:gd name="connsiteX1474" fmla="*/ 507525 w 712272"/>
              <a:gd name="connsiteY1474" fmla="*/ 73440 h 367487"/>
              <a:gd name="connsiteX1475" fmla="*/ 507237 w 712272"/>
              <a:gd name="connsiteY1475" fmla="*/ 72864 h 367487"/>
              <a:gd name="connsiteX1476" fmla="*/ 506662 w 712272"/>
              <a:gd name="connsiteY1476" fmla="*/ 72576 h 367487"/>
              <a:gd name="connsiteX1477" fmla="*/ 506374 w 712272"/>
              <a:gd name="connsiteY1477" fmla="*/ 72288 h 367487"/>
              <a:gd name="connsiteX1478" fmla="*/ 506087 w 712272"/>
              <a:gd name="connsiteY1478" fmla="*/ 71712 h 367487"/>
              <a:gd name="connsiteX1479" fmla="*/ 505512 w 712272"/>
              <a:gd name="connsiteY1479" fmla="*/ 71424 h 367487"/>
              <a:gd name="connsiteX1480" fmla="*/ 505224 w 712272"/>
              <a:gd name="connsiteY1480" fmla="*/ 71136 h 367487"/>
              <a:gd name="connsiteX1481" fmla="*/ 504936 w 712272"/>
              <a:gd name="connsiteY1481" fmla="*/ 70560 h 367487"/>
              <a:gd name="connsiteX1482" fmla="*/ 504361 w 712272"/>
              <a:gd name="connsiteY1482" fmla="*/ 70272 h 367487"/>
              <a:gd name="connsiteX1483" fmla="*/ 504074 w 712272"/>
              <a:gd name="connsiteY1483" fmla="*/ 69984 h 367487"/>
              <a:gd name="connsiteX1484" fmla="*/ 503786 w 712272"/>
              <a:gd name="connsiteY1484" fmla="*/ 69408 h 367487"/>
              <a:gd name="connsiteX1485" fmla="*/ 503211 w 712272"/>
              <a:gd name="connsiteY1485" fmla="*/ 69120 h 367487"/>
              <a:gd name="connsiteX1486" fmla="*/ 502924 w 712272"/>
              <a:gd name="connsiteY1486" fmla="*/ 68832 h 367487"/>
              <a:gd name="connsiteX1487" fmla="*/ 502636 w 712272"/>
              <a:gd name="connsiteY1487" fmla="*/ 68256 h 367487"/>
              <a:gd name="connsiteX1488" fmla="*/ 502061 w 712272"/>
              <a:gd name="connsiteY1488" fmla="*/ 67968 h 367487"/>
              <a:gd name="connsiteX1489" fmla="*/ 501773 w 712272"/>
              <a:gd name="connsiteY1489" fmla="*/ 67680 h 367487"/>
              <a:gd name="connsiteX1490" fmla="*/ 501486 w 712272"/>
              <a:gd name="connsiteY1490" fmla="*/ 67104 h 367487"/>
              <a:gd name="connsiteX1491" fmla="*/ 500911 w 712272"/>
              <a:gd name="connsiteY1491" fmla="*/ 66816 h 367487"/>
              <a:gd name="connsiteX1492" fmla="*/ 500623 w 712272"/>
              <a:gd name="connsiteY1492" fmla="*/ 66528 h 367487"/>
              <a:gd name="connsiteX1493" fmla="*/ 500335 w 712272"/>
              <a:gd name="connsiteY1493" fmla="*/ 65952 h 367487"/>
              <a:gd name="connsiteX1494" fmla="*/ 499760 w 712272"/>
              <a:gd name="connsiteY1494" fmla="*/ 65664 h 367487"/>
              <a:gd name="connsiteX1495" fmla="*/ 499473 w 712272"/>
              <a:gd name="connsiteY1495" fmla="*/ 65376 h 367487"/>
              <a:gd name="connsiteX1496" fmla="*/ 499185 w 712272"/>
              <a:gd name="connsiteY1496" fmla="*/ 64800 h 367487"/>
              <a:gd name="connsiteX1497" fmla="*/ 498610 w 712272"/>
              <a:gd name="connsiteY1497" fmla="*/ 64224 h 367487"/>
              <a:gd name="connsiteX1498" fmla="*/ 498322 w 712272"/>
              <a:gd name="connsiteY1498" fmla="*/ 63648 h 367487"/>
              <a:gd name="connsiteX1499" fmla="*/ 498035 w 712272"/>
              <a:gd name="connsiteY1499" fmla="*/ 63360 h 367487"/>
              <a:gd name="connsiteX1500" fmla="*/ 497460 w 712272"/>
              <a:gd name="connsiteY1500" fmla="*/ 63072 h 367487"/>
              <a:gd name="connsiteX1501" fmla="*/ 497172 w 712272"/>
              <a:gd name="connsiteY1501" fmla="*/ 62208 h 367487"/>
              <a:gd name="connsiteX1502" fmla="*/ 496885 w 712272"/>
              <a:gd name="connsiteY1502" fmla="*/ 61920 h 367487"/>
              <a:gd name="connsiteX1503" fmla="*/ 496309 w 712272"/>
              <a:gd name="connsiteY1503" fmla="*/ 61056 h 367487"/>
              <a:gd name="connsiteX1504" fmla="*/ 496022 w 712272"/>
              <a:gd name="connsiteY1504" fmla="*/ 60768 h 367487"/>
              <a:gd name="connsiteX1505" fmla="*/ 495734 w 712272"/>
              <a:gd name="connsiteY1505" fmla="*/ 59904 h 367487"/>
              <a:gd name="connsiteX1506" fmla="*/ 495159 w 712272"/>
              <a:gd name="connsiteY1506" fmla="*/ 59616 h 367487"/>
              <a:gd name="connsiteX1507" fmla="*/ 494872 w 712272"/>
              <a:gd name="connsiteY1507" fmla="*/ 58752 h 367487"/>
              <a:gd name="connsiteX1508" fmla="*/ 494584 w 712272"/>
              <a:gd name="connsiteY1508" fmla="*/ 57888 h 367487"/>
              <a:gd name="connsiteX1509" fmla="*/ 494009 w 712272"/>
              <a:gd name="connsiteY1509" fmla="*/ 57312 h 367487"/>
              <a:gd name="connsiteX1510" fmla="*/ 493721 w 712272"/>
              <a:gd name="connsiteY1510" fmla="*/ 56736 h 367487"/>
              <a:gd name="connsiteX1511" fmla="*/ 493434 w 712272"/>
              <a:gd name="connsiteY1511" fmla="*/ 55584 h 367487"/>
              <a:gd name="connsiteX1512" fmla="*/ 492859 w 712272"/>
              <a:gd name="connsiteY1512" fmla="*/ 55008 h 367487"/>
              <a:gd name="connsiteX1513" fmla="*/ 492571 w 712272"/>
              <a:gd name="connsiteY1513" fmla="*/ 54144 h 367487"/>
              <a:gd name="connsiteX1514" fmla="*/ 492284 w 712272"/>
              <a:gd name="connsiteY1514" fmla="*/ 52992 h 367487"/>
              <a:gd name="connsiteX1515" fmla="*/ 491708 w 712272"/>
              <a:gd name="connsiteY1515" fmla="*/ 52128 h 367487"/>
              <a:gd name="connsiteX1516" fmla="*/ 491421 w 712272"/>
              <a:gd name="connsiteY1516" fmla="*/ 50976 h 367487"/>
              <a:gd name="connsiteX1517" fmla="*/ 491133 w 712272"/>
              <a:gd name="connsiteY1517" fmla="*/ 49536 h 367487"/>
              <a:gd name="connsiteX1518" fmla="*/ 490558 w 712272"/>
              <a:gd name="connsiteY1518" fmla="*/ 48096 h 367487"/>
              <a:gd name="connsiteX1519" fmla="*/ 490271 w 712272"/>
              <a:gd name="connsiteY1519" fmla="*/ 46080 h 367487"/>
              <a:gd name="connsiteX1520" fmla="*/ 489983 w 712272"/>
              <a:gd name="connsiteY1520" fmla="*/ 43488 h 367487"/>
              <a:gd name="connsiteX1521" fmla="*/ 489983 w 712272"/>
              <a:gd name="connsiteY1521" fmla="*/ 35136 h 367487"/>
              <a:gd name="connsiteX1522" fmla="*/ 490271 w 712272"/>
              <a:gd name="connsiteY1522" fmla="*/ 32256 h 367487"/>
              <a:gd name="connsiteX1523" fmla="*/ 490558 w 712272"/>
              <a:gd name="connsiteY1523" fmla="*/ 30528 h 367487"/>
              <a:gd name="connsiteX1524" fmla="*/ 491133 w 712272"/>
              <a:gd name="connsiteY1524" fmla="*/ 28800 h 367487"/>
              <a:gd name="connsiteX1525" fmla="*/ 491421 w 712272"/>
              <a:gd name="connsiteY1525" fmla="*/ 27360 h 367487"/>
              <a:gd name="connsiteX1526" fmla="*/ 491708 w 712272"/>
              <a:gd name="connsiteY1526" fmla="*/ 26208 h 367487"/>
              <a:gd name="connsiteX1527" fmla="*/ 492284 w 712272"/>
              <a:gd name="connsiteY1527" fmla="*/ 25344 h 367487"/>
              <a:gd name="connsiteX1528" fmla="*/ 492571 w 712272"/>
              <a:gd name="connsiteY1528" fmla="*/ 24192 h 367487"/>
              <a:gd name="connsiteX1529" fmla="*/ 492859 w 712272"/>
              <a:gd name="connsiteY1529" fmla="*/ 23616 h 367487"/>
              <a:gd name="connsiteX1530" fmla="*/ 493434 w 712272"/>
              <a:gd name="connsiteY1530" fmla="*/ 22464 h 367487"/>
              <a:gd name="connsiteX1531" fmla="*/ 493721 w 712272"/>
              <a:gd name="connsiteY1531" fmla="*/ 21600 h 367487"/>
              <a:gd name="connsiteX1532" fmla="*/ 494009 w 712272"/>
              <a:gd name="connsiteY1532" fmla="*/ 20736 h 367487"/>
              <a:gd name="connsiteX1533" fmla="*/ 494584 w 712272"/>
              <a:gd name="connsiteY1533" fmla="*/ 20448 h 367487"/>
              <a:gd name="connsiteX1534" fmla="*/ 494872 w 712272"/>
              <a:gd name="connsiteY1534" fmla="*/ 19584 h 367487"/>
              <a:gd name="connsiteX1535" fmla="*/ 495159 w 712272"/>
              <a:gd name="connsiteY1535" fmla="*/ 19008 h 367487"/>
              <a:gd name="connsiteX1536" fmla="*/ 495734 w 712272"/>
              <a:gd name="connsiteY1536" fmla="*/ 18144 h 367487"/>
              <a:gd name="connsiteX1537" fmla="*/ 496022 w 712272"/>
              <a:gd name="connsiteY1537" fmla="*/ 17856 h 367487"/>
              <a:gd name="connsiteX1538" fmla="*/ 496309 w 712272"/>
              <a:gd name="connsiteY1538" fmla="*/ 16992 h 367487"/>
              <a:gd name="connsiteX1539" fmla="*/ 496885 w 712272"/>
              <a:gd name="connsiteY1539" fmla="*/ 16704 h 367487"/>
              <a:gd name="connsiteX1540" fmla="*/ 497172 w 712272"/>
              <a:gd name="connsiteY1540" fmla="*/ 16128 h 367487"/>
              <a:gd name="connsiteX1541" fmla="*/ 497460 w 712272"/>
              <a:gd name="connsiteY1541" fmla="*/ 15552 h 367487"/>
              <a:gd name="connsiteX1542" fmla="*/ 498035 w 712272"/>
              <a:gd name="connsiteY1542" fmla="*/ 14976 h 367487"/>
              <a:gd name="connsiteX1543" fmla="*/ 498322 w 712272"/>
              <a:gd name="connsiteY1543" fmla="*/ 14688 h 367487"/>
              <a:gd name="connsiteX1544" fmla="*/ 498610 w 712272"/>
              <a:gd name="connsiteY1544" fmla="*/ 14400 h 367487"/>
              <a:gd name="connsiteX1545" fmla="*/ 499185 w 712272"/>
              <a:gd name="connsiteY1545" fmla="*/ 13536 h 367487"/>
              <a:gd name="connsiteX1546" fmla="*/ 499473 w 712272"/>
              <a:gd name="connsiteY1546" fmla="*/ 13248 h 367487"/>
              <a:gd name="connsiteX1547" fmla="*/ 499760 w 712272"/>
              <a:gd name="connsiteY1547" fmla="*/ 12672 h 367487"/>
              <a:gd name="connsiteX1548" fmla="*/ 500335 w 712272"/>
              <a:gd name="connsiteY1548" fmla="*/ 12384 h 367487"/>
              <a:gd name="connsiteX1549" fmla="*/ 500623 w 712272"/>
              <a:gd name="connsiteY1549" fmla="*/ 12096 h 367487"/>
              <a:gd name="connsiteX1550" fmla="*/ 500911 w 712272"/>
              <a:gd name="connsiteY1550" fmla="*/ 11520 h 367487"/>
              <a:gd name="connsiteX1551" fmla="*/ 501486 w 712272"/>
              <a:gd name="connsiteY1551" fmla="*/ 11232 h 367487"/>
              <a:gd name="connsiteX1552" fmla="*/ 501773 w 712272"/>
              <a:gd name="connsiteY1552" fmla="*/ 10944 h 367487"/>
              <a:gd name="connsiteX1553" fmla="*/ 502061 w 712272"/>
              <a:gd name="connsiteY1553" fmla="*/ 10368 h 367487"/>
              <a:gd name="connsiteX1554" fmla="*/ 502636 w 712272"/>
              <a:gd name="connsiteY1554" fmla="*/ 10080 h 367487"/>
              <a:gd name="connsiteX1555" fmla="*/ 502924 w 712272"/>
              <a:gd name="connsiteY1555" fmla="*/ 9792 h 367487"/>
              <a:gd name="connsiteX1556" fmla="*/ 503211 w 712272"/>
              <a:gd name="connsiteY1556" fmla="*/ 9216 h 367487"/>
              <a:gd name="connsiteX1557" fmla="*/ 504074 w 712272"/>
              <a:gd name="connsiteY1557" fmla="*/ 8928 h 367487"/>
              <a:gd name="connsiteX1558" fmla="*/ 504361 w 712272"/>
              <a:gd name="connsiteY1558" fmla="*/ 8640 h 367487"/>
              <a:gd name="connsiteX1559" fmla="*/ 504936 w 712272"/>
              <a:gd name="connsiteY1559" fmla="*/ 8064 h 367487"/>
              <a:gd name="connsiteX1560" fmla="*/ 505224 w 712272"/>
              <a:gd name="connsiteY1560" fmla="*/ 7776 h 367487"/>
              <a:gd name="connsiteX1561" fmla="*/ 506087 w 712272"/>
              <a:gd name="connsiteY1561" fmla="*/ 7488 h 367487"/>
              <a:gd name="connsiteX1562" fmla="*/ 506374 w 712272"/>
              <a:gd name="connsiteY1562" fmla="*/ 6912 h 367487"/>
              <a:gd name="connsiteX1563" fmla="*/ 507237 w 712272"/>
              <a:gd name="connsiteY1563" fmla="*/ 6624 h 367487"/>
              <a:gd name="connsiteX1564" fmla="*/ 507525 w 712272"/>
              <a:gd name="connsiteY1564" fmla="*/ 6336 h 367487"/>
              <a:gd name="connsiteX1565" fmla="*/ 508387 w 712272"/>
              <a:gd name="connsiteY1565" fmla="*/ 5760 h 367487"/>
              <a:gd name="connsiteX1566" fmla="*/ 508675 w 712272"/>
              <a:gd name="connsiteY1566" fmla="*/ 5472 h 367487"/>
              <a:gd name="connsiteX1567" fmla="*/ 509538 w 712272"/>
              <a:gd name="connsiteY1567" fmla="*/ 5184 h 367487"/>
              <a:gd name="connsiteX1568" fmla="*/ 510113 w 712272"/>
              <a:gd name="connsiteY1568" fmla="*/ 4608 h 367487"/>
              <a:gd name="connsiteX1569" fmla="*/ 510975 w 712272"/>
              <a:gd name="connsiteY1569" fmla="*/ 4320 h 367487"/>
              <a:gd name="connsiteX1570" fmla="*/ 511838 w 712272"/>
              <a:gd name="connsiteY1570" fmla="*/ 4032 h 367487"/>
              <a:gd name="connsiteX1571" fmla="*/ 512413 w 712272"/>
              <a:gd name="connsiteY1571" fmla="*/ 3456 h 367487"/>
              <a:gd name="connsiteX1572" fmla="*/ 513276 w 712272"/>
              <a:gd name="connsiteY1572" fmla="*/ 3168 h 367487"/>
              <a:gd name="connsiteX1573" fmla="*/ 514139 w 712272"/>
              <a:gd name="connsiteY1573" fmla="*/ 2880 h 367487"/>
              <a:gd name="connsiteX1574" fmla="*/ 515289 w 712272"/>
              <a:gd name="connsiteY1574" fmla="*/ 2304 h 367487"/>
              <a:gd name="connsiteX1575" fmla="*/ 516439 w 712272"/>
              <a:gd name="connsiteY1575" fmla="*/ 2016 h 367487"/>
              <a:gd name="connsiteX1576" fmla="*/ 517589 w 712272"/>
              <a:gd name="connsiteY1576" fmla="*/ 1728 h 367487"/>
              <a:gd name="connsiteX1577" fmla="*/ 519027 w 712272"/>
              <a:gd name="connsiteY1577" fmla="*/ 1152 h 367487"/>
              <a:gd name="connsiteX1578" fmla="*/ 520465 w 712272"/>
              <a:gd name="connsiteY1578" fmla="*/ 864 h 367487"/>
              <a:gd name="connsiteX1579" fmla="*/ 522478 w 712272"/>
              <a:gd name="connsiteY1579" fmla="*/ 576 h 367487"/>
              <a:gd name="connsiteX1580" fmla="*/ 281474 w 712272"/>
              <a:gd name="connsiteY1580" fmla="*/ 0 h 367487"/>
              <a:gd name="connsiteX1581" fmla="*/ 287226 w 712272"/>
              <a:gd name="connsiteY1581" fmla="*/ 0 h 367487"/>
              <a:gd name="connsiteX1582" fmla="*/ 290676 w 712272"/>
              <a:gd name="connsiteY1582" fmla="*/ 576 h 367487"/>
              <a:gd name="connsiteX1583" fmla="*/ 292402 w 712272"/>
              <a:gd name="connsiteY1583" fmla="*/ 864 h 367487"/>
              <a:gd name="connsiteX1584" fmla="*/ 294127 w 712272"/>
              <a:gd name="connsiteY1584" fmla="*/ 1152 h 367487"/>
              <a:gd name="connsiteX1585" fmla="*/ 295565 w 712272"/>
              <a:gd name="connsiteY1585" fmla="*/ 1728 h 367487"/>
              <a:gd name="connsiteX1586" fmla="*/ 296715 w 712272"/>
              <a:gd name="connsiteY1586" fmla="*/ 2016 h 367487"/>
              <a:gd name="connsiteX1587" fmla="*/ 297866 w 712272"/>
              <a:gd name="connsiteY1587" fmla="*/ 2304 h 367487"/>
              <a:gd name="connsiteX1588" fmla="*/ 298441 w 712272"/>
              <a:gd name="connsiteY1588" fmla="*/ 2880 h 367487"/>
              <a:gd name="connsiteX1589" fmla="*/ 299591 w 712272"/>
              <a:gd name="connsiteY1589" fmla="*/ 3168 h 367487"/>
              <a:gd name="connsiteX1590" fmla="*/ 300454 w 712272"/>
              <a:gd name="connsiteY1590" fmla="*/ 3456 h 367487"/>
              <a:gd name="connsiteX1591" fmla="*/ 301316 w 712272"/>
              <a:gd name="connsiteY1591" fmla="*/ 4032 h 367487"/>
              <a:gd name="connsiteX1592" fmla="*/ 301892 w 712272"/>
              <a:gd name="connsiteY1592" fmla="*/ 4320 h 367487"/>
              <a:gd name="connsiteX1593" fmla="*/ 302754 w 712272"/>
              <a:gd name="connsiteY1593" fmla="*/ 4608 h 367487"/>
              <a:gd name="connsiteX1594" fmla="*/ 303617 w 712272"/>
              <a:gd name="connsiteY1594" fmla="*/ 5184 h 367487"/>
              <a:gd name="connsiteX1595" fmla="*/ 304192 w 712272"/>
              <a:gd name="connsiteY1595" fmla="*/ 5472 h 367487"/>
              <a:gd name="connsiteX1596" fmla="*/ 304767 w 712272"/>
              <a:gd name="connsiteY1596" fmla="*/ 5760 h 367487"/>
              <a:gd name="connsiteX1597" fmla="*/ 305342 w 712272"/>
              <a:gd name="connsiteY1597" fmla="*/ 6336 h 367487"/>
              <a:gd name="connsiteX1598" fmla="*/ 305918 w 712272"/>
              <a:gd name="connsiteY1598" fmla="*/ 6624 h 367487"/>
              <a:gd name="connsiteX1599" fmla="*/ 306493 w 712272"/>
              <a:gd name="connsiteY1599" fmla="*/ 6912 h 367487"/>
              <a:gd name="connsiteX1600" fmla="*/ 307068 w 712272"/>
              <a:gd name="connsiteY1600" fmla="*/ 7488 h 367487"/>
              <a:gd name="connsiteX1601" fmla="*/ 307643 w 712272"/>
              <a:gd name="connsiteY1601" fmla="*/ 7776 h 367487"/>
              <a:gd name="connsiteX1602" fmla="*/ 308218 w 712272"/>
              <a:gd name="connsiteY1602" fmla="*/ 8064 h 367487"/>
              <a:gd name="connsiteX1603" fmla="*/ 308506 w 712272"/>
              <a:gd name="connsiteY1603" fmla="*/ 8640 h 367487"/>
              <a:gd name="connsiteX1604" fmla="*/ 308793 w 712272"/>
              <a:gd name="connsiteY1604" fmla="*/ 8928 h 367487"/>
              <a:gd name="connsiteX1605" fmla="*/ 309656 w 712272"/>
              <a:gd name="connsiteY1605" fmla="*/ 9216 h 367487"/>
              <a:gd name="connsiteX1606" fmla="*/ 309943 w 712272"/>
              <a:gd name="connsiteY1606" fmla="*/ 9792 h 367487"/>
              <a:gd name="connsiteX1607" fmla="*/ 310519 w 712272"/>
              <a:gd name="connsiteY1607" fmla="*/ 10080 h 367487"/>
              <a:gd name="connsiteX1608" fmla="*/ 310806 w 712272"/>
              <a:gd name="connsiteY1608" fmla="*/ 10368 h 367487"/>
              <a:gd name="connsiteX1609" fmla="*/ 311094 w 712272"/>
              <a:gd name="connsiteY1609" fmla="*/ 10944 h 367487"/>
              <a:gd name="connsiteX1610" fmla="*/ 311669 w 712272"/>
              <a:gd name="connsiteY1610" fmla="*/ 11232 h 367487"/>
              <a:gd name="connsiteX1611" fmla="*/ 311956 w 712272"/>
              <a:gd name="connsiteY1611" fmla="*/ 11520 h 367487"/>
              <a:gd name="connsiteX1612" fmla="*/ 312244 w 712272"/>
              <a:gd name="connsiteY1612" fmla="*/ 12096 h 367487"/>
              <a:gd name="connsiteX1613" fmla="*/ 312819 w 712272"/>
              <a:gd name="connsiteY1613" fmla="*/ 12384 h 367487"/>
              <a:gd name="connsiteX1614" fmla="*/ 313107 w 712272"/>
              <a:gd name="connsiteY1614" fmla="*/ 12672 h 367487"/>
              <a:gd name="connsiteX1615" fmla="*/ 313394 w 712272"/>
              <a:gd name="connsiteY1615" fmla="*/ 13248 h 367487"/>
              <a:gd name="connsiteX1616" fmla="*/ 313969 w 712272"/>
              <a:gd name="connsiteY1616" fmla="*/ 13536 h 367487"/>
              <a:gd name="connsiteX1617" fmla="*/ 314257 w 712272"/>
              <a:gd name="connsiteY1617" fmla="*/ 13824 h 367487"/>
              <a:gd name="connsiteX1618" fmla="*/ 314545 w 712272"/>
              <a:gd name="connsiteY1618" fmla="*/ 14400 h 367487"/>
              <a:gd name="connsiteX1619" fmla="*/ 315120 w 712272"/>
              <a:gd name="connsiteY1619" fmla="*/ 14688 h 367487"/>
              <a:gd name="connsiteX1620" fmla="*/ 315407 w 712272"/>
              <a:gd name="connsiteY1620" fmla="*/ 14976 h 367487"/>
              <a:gd name="connsiteX1621" fmla="*/ 315695 w 712272"/>
              <a:gd name="connsiteY1621" fmla="*/ 15552 h 367487"/>
              <a:gd name="connsiteX1622" fmla="*/ 316270 w 712272"/>
              <a:gd name="connsiteY1622" fmla="*/ 15840 h 367487"/>
              <a:gd name="connsiteX1623" fmla="*/ 316557 w 712272"/>
              <a:gd name="connsiteY1623" fmla="*/ 16128 h 367487"/>
              <a:gd name="connsiteX1624" fmla="*/ 316845 w 712272"/>
              <a:gd name="connsiteY1624" fmla="*/ 16704 h 367487"/>
              <a:gd name="connsiteX1625" fmla="*/ 317420 w 712272"/>
              <a:gd name="connsiteY1625" fmla="*/ 16992 h 367487"/>
              <a:gd name="connsiteX1626" fmla="*/ 317708 w 712272"/>
              <a:gd name="connsiteY1626" fmla="*/ 17280 h 367487"/>
              <a:gd name="connsiteX1627" fmla="*/ 317995 w 712272"/>
              <a:gd name="connsiteY1627" fmla="*/ 17856 h 367487"/>
              <a:gd name="connsiteX1628" fmla="*/ 318570 w 712272"/>
              <a:gd name="connsiteY1628" fmla="*/ 18144 h 367487"/>
              <a:gd name="connsiteX1629" fmla="*/ 318858 w 712272"/>
              <a:gd name="connsiteY1629" fmla="*/ 18432 h 367487"/>
              <a:gd name="connsiteX1630" fmla="*/ 319146 w 712272"/>
              <a:gd name="connsiteY1630" fmla="*/ 19008 h 367487"/>
              <a:gd name="connsiteX1631" fmla="*/ 319721 w 712272"/>
              <a:gd name="connsiteY1631" fmla="*/ 19296 h 367487"/>
              <a:gd name="connsiteX1632" fmla="*/ 320008 w 712272"/>
              <a:gd name="connsiteY1632" fmla="*/ 19584 h 367487"/>
              <a:gd name="connsiteX1633" fmla="*/ 320296 w 712272"/>
              <a:gd name="connsiteY1633" fmla="*/ 20160 h 367487"/>
              <a:gd name="connsiteX1634" fmla="*/ 320871 w 712272"/>
              <a:gd name="connsiteY1634" fmla="*/ 20448 h 367487"/>
              <a:gd name="connsiteX1635" fmla="*/ 321159 w 712272"/>
              <a:gd name="connsiteY1635" fmla="*/ 20736 h 367487"/>
              <a:gd name="connsiteX1636" fmla="*/ 321446 w 712272"/>
              <a:gd name="connsiteY1636" fmla="*/ 21312 h 367487"/>
              <a:gd name="connsiteX1637" fmla="*/ 322021 w 712272"/>
              <a:gd name="connsiteY1637" fmla="*/ 21600 h 367487"/>
              <a:gd name="connsiteX1638" fmla="*/ 322309 w 712272"/>
              <a:gd name="connsiteY1638" fmla="*/ 21888 h 367487"/>
              <a:gd name="connsiteX1639" fmla="*/ 322596 w 712272"/>
              <a:gd name="connsiteY1639" fmla="*/ 22464 h 367487"/>
              <a:gd name="connsiteX1640" fmla="*/ 323172 w 712272"/>
              <a:gd name="connsiteY1640" fmla="*/ 22752 h 367487"/>
              <a:gd name="connsiteX1641" fmla="*/ 323459 w 712272"/>
              <a:gd name="connsiteY1641" fmla="*/ 23040 h 367487"/>
              <a:gd name="connsiteX1642" fmla="*/ 323747 w 712272"/>
              <a:gd name="connsiteY1642" fmla="*/ 23616 h 367487"/>
              <a:gd name="connsiteX1643" fmla="*/ 324322 w 712272"/>
              <a:gd name="connsiteY1643" fmla="*/ 23904 h 367487"/>
              <a:gd name="connsiteX1644" fmla="*/ 324609 w 712272"/>
              <a:gd name="connsiteY1644" fmla="*/ 24192 h 367487"/>
              <a:gd name="connsiteX1645" fmla="*/ 324897 w 712272"/>
              <a:gd name="connsiteY1645" fmla="*/ 24768 h 367487"/>
              <a:gd name="connsiteX1646" fmla="*/ 325472 w 712272"/>
              <a:gd name="connsiteY1646" fmla="*/ 25056 h 367487"/>
              <a:gd name="connsiteX1647" fmla="*/ 325760 w 712272"/>
              <a:gd name="connsiteY1647" fmla="*/ 25344 h 367487"/>
              <a:gd name="connsiteX1648" fmla="*/ 326047 w 712272"/>
              <a:gd name="connsiteY1648" fmla="*/ 25920 h 367487"/>
              <a:gd name="connsiteX1649" fmla="*/ 326622 w 712272"/>
              <a:gd name="connsiteY1649" fmla="*/ 26208 h 367487"/>
              <a:gd name="connsiteX1650" fmla="*/ 326910 w 712272"/>
              <a:gd name="connsiteY1650" fmla="*/ 26496 h 367487"/>
              <a:gd name="connsiteX1651" fmla="*/ 327197 w 712272"/>
              <a:gd name="connsiteY1651" fmla="*/ 27072 h 367487"/>
              <a:gd name="connsiteX1652" fmla="*/ 327773 w 712272"/>
              <a:gd name="connsiteY1652" fmla="*/ 27360 h 367487"/>
              <a:gd name="connsiteX1653" fmla="*/ 328060 w 712272"/>
              <a:gd name="connsiteY1653" fmla="*/ 27648 h 367487"/>
              <a:gd name="connsiteX1654" fmla="*/ 328348 w 712272"/>
              <a:gd name="connsiteY1654" fmla="*/ 28224 h 367487"/>
              <a:gd name="connsiteX1655" fmla="*/ 328923 w 712272"/>
              <a:gd name="connsiteY1655" fmla="*/ 28512 h 367487"/>
              <a:gd name="connsiteX1656" fmla="*/ 329210 w 712272"/>
              <a:gd name="connsiteY1656" fmla="*/ 28800 h 367487"/>
              <a:gd name="connsiteX1657" fmla="*/ 329498 w 712272"/>
              <a:gd name="connsiteY1657" fmla="*/ 29376 h 367487"/>
              <a:gd name="connsiteX1658" fmla="*/ 330073 w 712272"/>
              <a:gd name="connsiteY1658" fmla="*/ 29664 h 367487"/>
              <a:gd name="connsiteX1659" fmla="*/ 330361 w 712272"/>
              <a:gd name="connsiteY1659" fmla="*/ 29952 h 367487"/>
              <a:gd name="connsiteX1660" fmla="*/ 330648 w 712272"/>
              <a:gd name="connsiteY1660" fmla="*/ 30528 h 367487"/>
              <a:gd name="connsiteX1661" fmla="*/ 331223 w 712272"/>
              <a:gd name="connsiteY1661" fmla="*/ 30816 h 367487"/>
              <a:gd name="connsiteX1662" fmla="*/ 331511 w 712272"/>
              <a:gd name="connsiteY1662" fmla="*/ 31104 h 367487"/>
              <a:gd name="connsiteX1663" fmla="*/ 331799 w 712272"/>
              <a:gd name="connsiteY1663" fmla="*/ 31680 h 367487"/>
              <a:gd name="connsiteX1664" fmla="*/ 332374 w 712272"/>
              <a:gd name="connsiteY1664" fmla="*/ 31968 h 367487"/>
              <a:gd name="connsiteX1665" fmla="*/ 332661 w 712272"/>
              <a:gd name="connsiteY1665" fmla="*/ 32256 h 367487"/>
              <a:gd name="connsiteX1666" fmla="*/ 332949 w 712272"/>
              <a:gd name="connsiteY1666" fmla="*/ 32832 h 367487"/>
              <a:gd name="connsiteX1667" fmla="*/ 333524 w 712272"/>
              <a:gd name="connsiteY1667" fmla="*/ 33120 h 367487"/>
              <a:gd name="connsiteX1668" fmla="*/ 333811 w 712272"/>
              <a:gd name="connsiteY1668" fmla="*/ 33408 h 367487"/>
              <a:gd name="connsiteX1669" fmla="*/ 334099 w 712272"/>
              <a:gd name="connsiteY1669" fmla="*/ 33984 h 367487"/>
              <a:gd name="connsiteX1670" fmla="*/ 334674 w 712272"/>
              <a:gd name="connsiteY1670" fmla="*/ 34272 h 367487"/>
              <a:gd name="connsiteX1671" fmla="*/ 334962 w 712272"/>
              <a:gd name="connsiteY1671" fmla="*/ 34560 h 367487"/>
              <a:gd name="connsiteX1672" fmla="*/ 335249 w 712272"/>
              <a:gd name="connsiteY1672" fmla="*/ 35136 h 367487"/>
              <a:gd name="connsiteX1673" fmla="*/ 335824 w 712272"/>
              <a:gd name="connsiteY1673" fmla="*/ 35424 h 367487"/>
              <a:gd name="connsiteX1674" fmla="*/ 336112 w 712272"/>
              <a:gd name="connsiteY1674" fmla="*/ 35712 h 367487"/>
              <a:gd name="connsiteX1675" fmla="*/ 336400 w 712272"/>
              <a:gd name="connsiteY1675" fmla="*/ 36288 h 367487"/>
              <a:gd name="connsiteX1676" fmla="*/ 336975 w 712272"/>
              <a:gd name="connsiteY1676" fmla="*/ 36576 h 367487"/>
              <a:gd name="connsiteX1677" fmla="*/ 337262 w 712272"/>
              <a:gd name="connsiteY1677" fmla="*/ 36864 h 367487"/>
              <a:gd name="connsiteX1678" fmla="*/ 337550 w 712272"/>
              <a:gd name="connsiteY1678" fmla="*/ 37440 h 367487"/>
              <a:gd name="connsiteX1679" fmla="*/ 338125 w 712272"/>
              <a:gd name="connsiteY1679" fmla="*/ 37728 h 367487"/>
              <a:gd name="connsiteX1680" fmla="*/ 338413 w 712272"/>
              <a:gd name="connsiteY1680" fmla="*/ 38016 h 367487"/>
              <a:gd name="connsiteX1681" fmla="*/ 338700 w 712272"/>
              <a:gd name="connsiteY1681" fmla="*/ 38592 h 367487"/>
              <a:gd name="connsiteX1682" fmla="*/ 339275 w 712272"/>
              <a:gd name="connsiteY1682" fmla="*/ 38880 h 367487"/>
              <a:gd name="connsiteX1683" fmla="*/ 339563 w 712272"/>
              <a:gd name="connsiteY1683" fmla="*/ 39168 h 367487"/>
              <a:gd name="connsiteX1684" fmla="*/ 339850 w 712272"/>
              <a:gd name="connsiteY1684" fmla="*/ 39744 h 367487"/>
              <a:gd name="connsiteX1685" fmla="*/ 340426 w 712272"/>
              <a:gd name="connsiteY1685" fmla="*/ 40032 h 367487"/>
              <a:gd name="connsiteX1686" fmla="*/ 340713 w 712272"/>
              <a:gd name="connsiteY1686" fmla="*/ 40320 h 367487"/>
              <a:gd name="connsiteX1687" fmla="*/ 341001 w 712272"/>
              <a:gd name="connsiteY1687" fmla="*/ 40896 h 367487"/>
              <a:gd name="connsiteX1688" fmla="*/ 341576 w 712272"/>
              <a:gd name="connsiteY1688" fmla="*/ 41184 h 367487"/>
              <a:gd name="connsiteX1689" fmla="*/ 341863 w 712272"/>
              <a:gd name="connsiteY1689" fmla="*/ 41472 h 367487"/>
              <a:gd name="connsiteX1690" fmla="*/ 342151 w 712272"/>
              <a:gd name="connsiteY1690" fmla="*/ 42048 h 367487"/>
              <a:gd name="connsiteX1691" fmla="*/ 342726 w 712272"/>
              <a:gd name="connsiteY1691" fmla="*/ 42336 h 367487"/>
              <a:gd name="connsiteX1692" fmla="*/ 343014 w 712272"/>
              <a:gd name="connsiteY1692" fmla="*/ 42624 h 367487"/>
              <a:gd name="connsiteX1693" fmla="*/ 343301 w 712272"/>
              <a:gd name="connsiteY1693" fmla="*/ 43200 h 367487"/>
              <a:gd name="connsiteX1694" fmla="*/ 343876 w 712272"/>
              <a:gd name="connsiteY1694" fmla="*/ 43488 h 367487"/>
              <a:gd name="connsiteX1695" fmla="*/ 344164 w 712272"/>
              <a:gd name="connsiteY1695" fmla="*/ 43776 h 367487"/>
              <a:gd name="connsiteX1696" fmla="*/ 344451 w 712272"/>
              <a:gd name="connsiteY1696" fmla="*/ 44352 h 367487"/>
              <a:gd name="connsiteX1697" fmla="*/ 345027 w 712272"/>
              <a:gd name="connsiteY1697" fmla="*/ 44640 h 367487"/>
              <a:gd name="connsiteX1698" fmla="*/ 345314 w 712272"/>
              <a:gd name="connsiteY1698" fmla="*/ 44928 h 367487"/>
              <a:gd name="connsiteX1699" fmla="*/ 345602 w 712272"/>
              <a:gd name="connsiteY1699" fmla="*/ 45216 h 367487"/>
              <a:gd name="connsiteX1700" fmla="*/ 346177 w 712272"/>
              <a:gd name="connsiteY1700" fmla="*/ 45792 h 367487"/>
              <a:gd name="connsiteX1701" fmla="*/ 346464 w 712272"/>
              <a:gd name="connsiteY1701" fmla="*/ 46080 h 367487"/>
              <a:gd name="connsiteX1702" fmla="*/ 346752 w 712272"/>
              <a:gd name="connsiteY1702" fmla="*/ 46368 h 367487"/>
              <a:gd name="connsiteX1703" fmla="*/ 347327 w 712272"/>
              <a:gd name="connsiteY1703" fmla="*/ 46944 h 367487"/>
              <a:gd name="connsiteX1704" fmla="*/ 347615 w 712272"/>
              <a:gd name="connsiteY1704" fmla="*/ 47232 h 367487"/>
              <a:gd name="connsiteX1705" fmla="*/ 347902 w 712272"/>
              <a:gd name="connsiteY1705" fmla="*/ 47520 h 367487"/>
              <a:gd name="connsiteX1706" fmla="*/ 348477 w 712272"/>
              <a:gd name="connsiteY1706" fmla="*/ 48096 h 367487"/>
              <a:gd name="connsiteX1707" fmla="*/ 348765 w 712272"/>
              <a:gd name="connsiteY1707" fmla="*/ 48384 h 367487"/>
              <a:gd name="connsiteX1708" fmla="*/ 349053 w 712272"/>
              <a:gd name="connsiteY1708" fmla="*/ 48672 h 367487"/>
              <a:gd name="connsiteX1709" fmla="*/ 349628 w 712272"/>
              <a:gd name="connsiteY1709" fmla="*/ 49248 h 367487"/>
              <a:gd name="connsiteX1710" fmla="*/ 349915 w 712272"/>
              <a:gd name="connsiteY1710" fmla="*/ 49536 h 367487"/>
              <a:gd name="connsiteX1711" fmla="*/ 350203 w 712272"/>
              <a:gd name="connsiteY1711" fmla="*/ 49824 h 367487"/>
              <a:gd name="connsiteX1712" fmla="*/ 350778 w 712272"/>
              <a:gd name="connsiteY1712" fmla="*/ 50400 h 367487"/>
              <a:gd name="connsiteX1713" fmla="*/ 351065 w 712272"/>
              <a:gd name="connsiteY1713" fmla="*/ 50688 h 367487"/>
              <a:gd name="connsiteX1714" fmla="*/ 351353 w 712272"/>
              <a:gd name="connsiteY1714" fmla="*/ 50976 h 367487"/>
              <a:gd name="connsiteX1715" fmla="*/ 351928 w 712272"/>
              <a:gd name="connsiteY1715" fmla="*/ 51552 h 367487"/>
              <a:gd name="connsiteX1716" fmla="*/ 352216 w 712272"/>
              <a:gd name="connsiteY1716" fmla="*/ 51840 h 367487"/>
              <a:gd name="connsiteX1717" fmla="*/ 352503 w 712272"/>
              <a:gd name="connsiteY1717" fmla="*/ 52128 h 367487"/>
              <a:gd name="connsiteX1718" fmla="*/ 353078 w 712272"/>
              <a:gd name="connsiteY1718" fmla="*/ 52704 h 367487"/>
              <a:gd name="connsiteX1719" fmla="*/ 353366 w 712272"/>
              <a:gd name="connsiteY1719" fmla="*/ 52992 h 367487"/>
              <a:gd name="connsiteX1720" fmla="*/ 353654 w 712272"/>
              <a:gd name="connsiteY1720" fmla="*/ 53280 h 367487"/>
              <a:gd name="connsiteX1721" fmla="*/ 354229 w 712272"/>
              <a:gd name="connsiteY1721" fmla="*/ 53856 h 367487"/>
              <a:gd name="connsiteX1722" fmla="*/ 354516 w 712272"/>
              <a:gd name="connsiteY1722" fmla="*/ 54144 h 367487"/>
              <a:gd name="connsiteX1723" fmla="*/ 354804 w 712272"/>
              <a:gd name="connsiteY1723" fmla="*/ 54432 h 367487"/>
              <a:gd name="connsiteX1724" fmla="*/ 355379 w 712272"/>
              <a:gd name="connsiteY1724" fmla="*/ 55008 h 367487"/>
              <a:gd name="connsiteX1725" fmla="*/ 355667 w 712272"/>
              <a:gd name="connsiteY1725" fmla="*/ 55296 h 367487"/>
              <a:gd name="connsiteX1726" fmla="*/ 355954 w 712272"/>
              <a:gd name="connsiteY1726" fmla="*/ 55584 h 367487"/>
              <a:gd name="connsiteX1727" fmla="*/ 356529 w 712272"/>
              <a:gd name="connsiteY1727" fmla="*/ 56160 h 367487"/>
              <a:gd name="connsiteX1728" fmla="*/ 356817 w 712272"/>
              <a:gd name="connsiteY1728" fmla="*/ 56448 h 367487"/>
              <a:gd name="connsiteX1729" fmla="*/ 357104 w 712272"/>
              <a:gd name="connsiteY1729" fmla="*/ 56736 h 367487"/>
              <a:gd name="connsiteX1730" fmla="*/ 357680 w 712272"/>
              <a:gd name="connsiteY1730" fmla="*/ 57312 h 367487"/>
              <a:gd name="connsiteX1731" fmla="*/ 357967 w 712272"/>
              <a:gd name="connsiteY1731" fmla="*/ 57600 h 367487"/>
              <a:gd name="connsiteX1732" fmla="*/ 358255 w 712272"/>
              <a:gd name="connsiteY1732" fmla="*/ 57888 h 367487"/>
              <a:gd name="connsiteX1733" fmla="*/ 358830 w 712272"/>
              <a:gd name="connsiteY1733" fmla="*/ 58464 h 367487"/>
              <a:gd name="connsiteX1734" fmla="*/ 359117 w 712272"/>
              <a:gd name="connsiteY1734" fmla="*/ 58752 h 367487"/>
              <a:gd name="connsiteX1735" fmla="*/ 359405 w 712272"/>
              <a:gd name="connsiteY1735" fmla="*/ 59040 h 367487"/>
              <a:gd name="connsiteX1736" fmla="*/ 359980 w 712272"/>
              <a:gd name="connsiteY1736" fmla="*/ 59616 h 367487"/>
              <a:gd name="connsiteX1737" fmla="*/ 360268 w 712272"/>
              <a:gd name="connsiteY1737" fmla="*/ 59904 h 367487"/>
              <a:gd name="connsiteX1738" fmla="*/ 360555 w 712272"/>
              <a:gd name="connsiteY1738" fmla="*/ 60192 h 367487"/>
              <a:gd name="connsiteX1739" fmla="*/ 361130 w 712272"/>
              <a:gd name="connsiteY1739" fmla="*/ 60768 h 367487"/>
              <a:gd name="connsiteX1740" fmla="*/ 361418 w 712272"/>
              <a:gd name="connsiteY1740" fmla="*/ 61056 h 367487"/>
              <a:gd name="connsiteX1741" fmla="*/ 361705 w 712272"/>
              <a:gd name="connsiteY1741" fmla="*/ 61344 h 367487"/>
              <a:gd name="connsiteX1742" fmla="*/ 362281 w 712272"/>
              <a:gd name="connsiteY1742" fmla="*/ 61920 h 367487"/>
              <a:gd name="connsiteX1743" fmla="*/ 362568 w 712272"/>
              <a:gd name="connsiteY1743" fmla="*/ 62208 h 367487"/>
              <a:gd name="connsiteX1744" fmla="*/ 362856 w 712272"/>
              <a:gd name="connsiteY1744" fmla="*/ 62496 h 367487"/>
              <a:gd name="connsiteX1745" fmla="*/ 363431 w 712272"/>
              <a:gd name="connsiteY1745" fmla="*/ 63072 h 367487"/>
              <a:gd name="connsiteX1746" fmla="*/ 363718 w 712272"/>
              <a:gd name="connsiteY1746" fmla="*/ 63360 h 367487"/>
              <a:gd name="connsiteX1747" fmla="*/ 364006 w 712272"/>
              <a:gd name="connsiteY1747" fmla="*/ 63648 h 367487"/>
              <a:gd name="connsiteX1748" fmla="*/ 364581 w 712272"/>
              <a:gd name="connsiteY1748" fmla="*/ 64224 h 367487"/>
              <a:gd name="connsiteX1749" fmla="*/ 364869 w 712272"/>
              <a:gd name="connsiteY1749" fmla="*/ 64512 h 367487"/>
              <a:gd name="connsiteX1750" fmla="*/ 365156 w 712272"/>
              <a:gd name="connsiteY1750" fmla="*/ 64800 h 367487"/>
              <a:gd name="connsiteX1751" fmla="*/ 365731 w 712272"/>
              <a:gd name="connsiteY1751" fmla="*/ 65376 h 367487"/>
              <a:gd name="connsiteX1752" fmla="*/ 366019 w 712272"/>
              <a:gd name="connsiteY1752" fmla="*/ 65664 h 367487"/>
              <a:gd name="connsiteX1753" fmla="*/ 366307 w 712272"/>
              <a:gd name="connsiteY1753" fmla="*/ 65952 h 367487"/>
              <a:gd name="connsiteX1754" fmla="*/ 366882 w 712272"/>
              <a:gd name="connsiteY1754" fmla="*/ 66528 h 367487"/>
              <a:gd name="connsiteX1755" fmla="*/ 367169 w 712272"/>
              <a:gd name="connsiteY1755" fmla="*/ 66816 h 367487"/>
              <a:gd name="connsiteX1756" fmla="*/ 367457 w 712272"/>
              <a:gd name="connsiteY1756" fmla="*/ 67104 h 367487"/>
              <a:gd name="connsiteX1757" fmla="*/ 368032 w 712272"/>
              <a:gd name="connsiteY1757" fmla="*/ 67680 h 367487"/>
              <a:gd name="connsiteX1758" fmla="*/ 368319 w 712272"/>
              <a:gd name="connsiteY1758" fmla="*/ 67968 h 367487"/>
              <a:gd name="connsiteX1759" fmla="*/ 368607 w 712272"/>
              <a:gd name="connsiteY1759" fmla="*/ 68256 h 367487"/>
              <a:gd name="connsiteX1760" fmla="*/ 369182 w 712272"/>
              <a:gd name="connsiteY1760" fmla="*/ 68832 h 367487"/>
              <a:gd name="connsiteX1761" fmla="*/ 369470 w 712272"/>
              <a:gd name="connsiteY1761" fmla="*/ 69120 h 367487"/>
              <a:gd name="connsiteX1762" fmla="*/ 369757 w 712272"/>
              <a:gd name="connsiteY1762" fmla="*/ 69408 h 367487"/>
              <a:gd name="connsiteX1763" fmla="*/ 370332 w 712272"/>
              <a:gd name="connsiteY1763" fmla="*/ 69984 h 367487"/>
              <a:gd name="connsiteX1764" fmla="*/ 370620 w 712272"/>
              <a:gd name="connsiteY1764" fmla="*/ 70272 h 367487"/>
              <a:gd name="connsiteX1765" fmla="*/ 370908 w 712272"/>
              <a:gd name="connsiteY1765" fmla="*/ 70560 h 367487"/>
              <a:gd name="connsiteX1766" fmla="*/ 371483 w 712272"/>
              <a:gd name="connsiteY1766" fmla="*/ 71136 h 367487"/>
              <a:gd name="connsiteX1767" fmla="*/ 371770 w 712272"/>
              <a:gd name="connsiteY1767" fmla="*/ 71424 h 367487"/>
              <a:gd name="connsiteX1768" fmla="*/ 372058 w 712272"/>
              <a:gd name="connsiteY1768" fmla="*/ 71712 h 367487"/>
              <a:gd name="connsiteX1769" fmla="*/ 372633 w 712272"/>
              <a:gd name="connsiteY1769" fmla="*/ 72288 h 367487"/>
              <a:gd name="connsiteX1770" fmla="*/ 372921 w 712272"/>
              <a:gd name="connsiteY1770" fmla="*/ 72576 h 367487"/>
              <a:gd name="connsiteX1771" fmla="*/ 373208 w 712272"/>
              <a:gd name="connsiteY1771" fmla="*/ 72864 h 367487"/>
              <a:gd name="connsiteX1772" fmla="*/ 373783 w 712272"/>
              <a:gd name="connsiteY1772" fmla="*/ 73440 h 367487"/>
              <a:gd name="connsiteX1773" fmla="*/ 374071 w 712272"/>
              <a:gd name="connsiteY1773" fmla="*/ 73728 h 367487"/>
              <a:gd name="connsiteX1774" fmla="*/ 374358 w 712272"/>
              <a:gd name="connsiteY1774" fmla="*/ 74016 h 367487"/>
              <a:gd name="connsiteX1775" fmla="*/ 374934 w 712272"/>
              <a:gd name="connsiteY1775" fmla="*/ 74592 h 367487"/>
              <a:gd name="connsiteX1776" fmla="*/ 375221 w 712272"/>
              <a:gd name="connsiteY1776" fmla="*/ 74880 h 367487"/>
              <a:gd name="connsiteX1777" fmla="*/ 375509 w 712272"/>
              <a:gd name="connsiteY1777" fmla="*/ 75168 h 367487"/>
              <a:gd name="connsiteX1778" fmla="*/ 376084 w 712272"/>
              <a:gd name="connsiteY1778" fmla="*/ 75744 h 367487"/>
              <a:gd name="connsiteX1779" fmla="*/ 376371 w 712272"/>
              <a:gd name="connsiteY1779" fmla="*/ 76032 h 367487"/>
              <a:gd name="connsiteX1780" fmla="*/ 376659 w 712272"/>
              <a:gd name="connsiteY1780" fmla="*/ 76320 h 367487"/>
              <a:gd name="connsiteX1781" fmla="*/ 377234 w 712272"/>
              <a:gd name="connsiteY1781" fmla="*/ 76896 h 367487"/>
              <a:gd name="connsiteX1782" fmla="*/ 377522 w 712272"/>
              <a:gd name="connsiteY1782" fmla="*/ 77184 h 367487"/>
              <a:gd name="connsiteX1783" fmla="*/ 377809 w 712272"/>
              <a:gd name="connsiteY1783" fmla="*/ 77472 h 367487"/>
              <a:gd name="connsiteX1784" fmla="*/ 378384 w 712272"/>
              <a:gd name="connsiteY1784" fmla="*/ 78048 h 367487"/>
              <a:gd name="connsiteX1785" fmla="*/ 378672 w 712272"/>
              <a:gd name="connsiteY1785" fmla="*/ 78336 h 367487"/>
              <a:gd name="connsiteX1786" fmla="*/ 378959 w 712272"/>
              <a:gd name="connsiteY1786" fmla="*/ 78624 h 367487"/>
              <a:gd name="connsiteX1787" fmla="*/ 379535 w 712272"/>
              <a:gd name="connsiteY1787" fmla="*/ 79200 h 367487"/>
              <a:gd name="connsiteX1788" fmla="*/ 379822 w 712272"/>
              <a:gd name="connsiteY1788" fmla="*/ 79488 h 367487"/>
              <a:gd name="connsiteX1789" fmla="*/ 380110 w 712272"/>
              <a:gd name="connsiteY1789" fmla="*/ 79776 h 367487"/>
              <a:gd name="connsiteX1790" fmla="*/ 380685 w 712272"/>
              <a:gd name="connsiteY1790" fmla="*/ 80352 h 367487"/>
              <a:gd name="connsiteX1791" fmla="*/ 380972 w 712272"/>
              <a:gd name="connsiteY1791" fmla="*/ 80640 h 367487"/>
              <a:gd name="connsiteX1792" fmla="*/ 381260 w 712272"/>
              <a:gd name="connsiteY1792" fmla="*/ 80928 h 367487"/>
              <a:gd name="connsiteX1793" fmla="*/ 381835 w 712272"/>
              <a:gd name="connsiteY1793" fmla="*/ 81504 h 367487"/>
              <a:gd name="connsiteX1794" fmla="*/ 382123 w 712272"/>
              <a:gd name="connsiteY1794" fmla="*/ 81792 h 367487"/>
              <a:gd name="connsiteX1795" fmla="*/ 382410 w 712272"/>
              <a:gd name="connsiteY1795" fmla="*/ 82080 h 367487"/>
              <a:gd name="connsiteX1796" fmla="*/ 382985 w 712272"/>
              <a:gd name="connsiteY1796" fmla="*/ 82656 h 367487"/>
              <a:gd name="connsiteX1797" fmla="*/ 383273 w 712272"/>
              <a:gd name="connsiteY1797" fmla="*/ 82944 h 367487"/>
              <a:gd name="connsiteX1798" fmla="*/ 383561 w 712272"/>
              <a:gd name="connsiteY1798" fmla="*/ 83232 h 367487"/>
              <a:gd name="connsiteX1799" fmla="*/ 384136 w 712272"/>
              <a:gd name="connsiteY1799" fmla="*/ 83808 h 367487"/>
              <a:gd name="connsiteX1800" fmla="*/ 384423 w 712272"/>
              <a:gd name="connsiteY1800" fmla="*/ 84096 h 367487"/>
              <a:gd name="connsiteX1801" fmla="*/ 384711 w 712272"/>
              <a:gd name="connsiteY1801" fmla="*/ 84384 h 367487"/>
              <a:gd name="connsiteX1802" fmla="*/ 385286 w 712272"/>
              <a:gd name="connsiteY1802" fmla="*/ 84960 h 367487"/>
              <a:gd name="connsiteX1803" fmla="*/ 385573 w 712272"/>
              <a:gd name="connsiteY1803" fmla="*/ 85248 h 367487"/>
              <a:gd name="connsiteX1804" fmla="*/ 385861 w 712272"/>
              <a:gd name="connsiteY1804" fmla="*/ 85536 h 367487"/>
              <a:gd name="connsiteX1805" fmla="*/ 386436 w 712272"/>
              <a:gd name="connsiteY1805" fmla="*/ 86112 h 367487"/>
              <a:gd name="connsiteX1806" fmla="*/ 386724 w 712272"/>
              <a:gd name="connsiteY1806" fmla="*/ 86400 h 367487"/>
              <a:gd name="connsiteX1807" fmla="*/ 387011 w 712272"/>
              <a:gd name="connsiteY1807" fmla="*/ 86688 h 367487"/>
              <a:gd name="connsiteX1808" fmla="*/ 387586 w 712272"/>
              <a:gd name="connsiteY1808" fmla="*/ 87264 h 367487"/>
              <a:gd name="connsiteX1809" fmla="*/ 387874 w 712272"/>
              <a:gd name="connsiteY1809" fmla="*/ 87552 h 367487"/>
              <a:gd name="connsiteX1810" fmla="*/ 388162 w 712272"/>
              <a:gd name="connsiteY1810" fmla="*/ 87840 h 367487"/>
              <a:gd name="connsiteX1811" fmla="*/ 388737 w 712272"/>
              <a:gd name="connsiteY1811" fmla="*/ 88416 h 367487"/>
              <a:gd name="connsiteX1812" fmla="*/ 389024 w 712272"/>
              <a:gd name="connsiteY1812" fmla="*/ 88704 h 367487"/>
              <a:gd name="connsiteX1813" fmla="*/ 389312 w 712272"/>
              <a:gd name="connsiteY1813" fmla="*/ 88992 h 367487"/>
              <a:gd name="connsiteX1814" fmla="*/ 389887 w 712272"/>
              <a:gd name="connsiteY1814" fmla="*/ 89568 h 367487"/>
              <a:gd name="connsiteX1815" fmla="*/ 390175 w 712272"/>
              <a:gd name="connsiteY1815" fmla="*/ 89856 h 367487"/>
              <a:gd name="connsiteX1816" fmla="*/ 390462 w 712272"/>
              <a:gd name="connsiteY1816" fmla="*/ 90144 h 367487"/>
              <a:gd name="connsiteX1817" fmla="*/ 391037 w 712272"/>
              <a:gd name="connsiteY1817" fmla="*/ 90720 h 367487"/>
              <a:gd name="connsiteX1818" fmla="*/ 391325 w 712272"/>
              <a:gd name="connsiteY1818" fmla="*/ 91008 h 367487"/>
              <a:gd name="connsiteX1819" fmla="*/ 391612 w 712272"/>
              <a:gd name="connsiteY1819" fmla="*/ 91296 h 367487"/>
              <a:gd name="connsiteX1820" fmla="*/ 392188 w 712272"/>
              <a:gd name="connsiteY1820" fmla="*/ 91872 h 367487"/>
              <a:gd name="connsiteX1821" fmla="*/ 392475 w 712272"/>
              <a:gd name="connsiteY1821" fmla="*/ 92160 h 367487"/>
              <a:gd name="connsiteX1822" fmla="*/ 392763 w 712272"/>
              <a:gd name="connsiteY1822" fmla="*/ 92448 h 367487"/>
              <a:gd name="connsiteX1823" fmla="*/ 393338 w 712272"/>
              <a:gd name="connsiteY1823" fmla="*/ 93024 h 367487"/>
              <a:gd name="connsiteX1824" fmla="*/ 393625 w 712272"/>
              <a:gd name="connsiteY1824" fmla="*/ 93312 h 367487"/>
              <a:gd name="connsiteX1825" fmla="*/ 393913 w 712272"/>
              <a:gd name="connsiteY1825" fmla="*/ 93600 h 367487"/>
              <a:gd name="connsiteX1826" fmla="*/ 394488 w 712272"/>
              <a:gd name="connsiteY1826" fmla="*/ 94176 h 367487"/>
              <a:gd name="connsiteX1827" fmla="*/ 394776 w 712272"/>
              <a:gd name="connsiteY1827" fmla="*/ 94464 h 367487"/>
              <a:gd name="connsiteX1828" fmla="*/ 395063 w 712272"/>
              <a:gd name="connsiteY1828" fmla="*/ 94752 h 367487"/>
              <a:gd name="connsiteX1829" fmla="*/ 395638 w 712272"/>
              <a:gd name="connsiteY1829" fmla="*/ 95328 h 367487"/>
              <a:gd name="connsiteX1830" fmla="*/ 395926 w 712272"/>
              <a:gd name="connsiteY1830" fmla="*/ 95616 h 367487"/>
              <a:gd name="connsiteX1831" fmla="*/ 396213 w 712272"/>
              <a:gd name="connsiteY1831" fmla="*/ 95904 h 367487"/>
              <a:gd name="connsiteX1832" fmla="*/ 396789 w 712272"/>
              <a:gd name="connsiteY1832" fmla="*/ 96480 h 367487"/>
              <a:gd name="connsiteX1833" fmla="*/ 397076 w 712272"/>
              <a:gd name="connsiteY1833" fmla="*/ 96768 h 367487"/>
              <a:gd name="connsiteX1834" fmla="*/ 397364 w 712272"/>
              <a:gd name="connsiteY1834" fmla="*/ 97056 h 367487"/>
              <a:gd name="connsiteX1835" fmla="*/ 397939 w 712272"/>
              <a:gd name="connsiteY1835" fmla="*/ 97632 h 367487"/>
              <a:gd name="connsiteX1836" fmla="*/ 398226 w 712272"/>
              <a:gd name="connsiteY1836" fmla="*/ 97920 h 367487"/>
              <a:gd name="connsiteX1837" fmla="*/ 398514 w 712272"/>
              <a:gd name="connsiteY1837" fmla="*/ 98208 h 367487"/>
              <a:gd name="connsiteX1838" fmla="*/ 399089 w 712272"/>
              <a:gd name="connsiteY1838" fmla="*/ 98784 h 367487"/>
              <a:gd name="connsiteX1839" fmla="*/ 399377 w 712272"/>
              <a:gd name="connsiteY1839" fmla="*/ 99072 h 367487"/>
              <a:gd name="connsiteX1840" fmla="*/ 399664 w 712272"/>
              <a:gd name="connsiteY1840" fmla="*/ 99360 h 367487"/>
              <a:gd name="connsiteX1841" fmla="*/ 400239 w 712272"/>
              <a:gd name="connsiteY1841" fmla="*/ 99936 h 367487"/>
              <a:gd name="connsiteX1842" fmla="*/ 400527 w 712272"/>
              <a:gd name="connsiteY1842" fmla="*/ 100224 h 367487"/>
              <a:gd name="connsiteX1843" fmla="*/ 400815 w 712272"/>
              <a:gd name="connsiteY1843" fmla="*/ 100512 h 367487"/>
              <a:gd name="connsiteX1844" fmla="*/ 401390 w 712272"/>
              <a:gd name="connsiteY1844" fmla="*/ 100800 h 367487"/>
              <a:gd name="connsiteX1845" fmla="*/ 401677 w 712272"/>
              <a:gd name="connsiteY1845" fmla="*/ 101376 h 367487"/>
              <a:gd name="connsiteX1846" fmla="*/ 401965 w 712272"/>
              <a:gd name="connsiteY1846" fmla="*/ 101664 h 367487"/>
              <a:gd name="connsiteX1847" fmla="*/ 402540 w 712272"/>
              <a:gd name="connsiteY1847" fmla="*/ 101952 h 367487"/>
              <a:gd name="connsiteX1848" fmla="*/ 402827 w 712272"/>
              <a:gd name="connsiteY1848" fmla="*/ 102528 h 367487"/>
              <a:gd name="connsiteX1849" fmla="*/ 403115 w 712272"/>
              <a:gd name="connsiteY1849" fmla="*/ 102816 h 367487"/>
              <a:gd name="connsiteX1850" fmla="*/ 403690 w 712272"/>
              <a:gd name="connsiteY1850" fmla="*/ 103104 h 367487"/>
              <a:gd name="connsiteX1851" fmla="*/ 403978 w 712272"/>
              <a:gd name="connsiteY1851" fmla="*/ 103680 h 367487"/>
              <a:gd name="connsiteX1852" fmla="*/ 404265 w 712272"/>
              <a:gd name="connsiteY1852" fmla="*/ 103968 h 367487"/>
              <a:gd name="connsiteX1853" fmla="*/ 404840 w 712272"/>
              <a:gd name="connsiteY1853" fmla="*/ 104256 h 367487"/>
              <a:gd name="connsiteX1854" fmla="*/ 405128 w 712272"/>
              <a:gd name="connsiteY1854" fmla="*/ 104832 h 367487"/>
              <a:gd name="connsiteX1855" fmla="*/ 405416 w 712272"/>
              <a:gd name="connsiteY1855" fmla="*/ 105120 h 367487"/>
              <a:gd name="connsiteX1856" fmla="*/ 405991 w 712272"/>
              <a:gd name="connsiteY1856" fmla="*/ 105408 h 367487"/>
              <a:gd name="connsiteX1857" fmla="*/ 406278 w 712272"/>
              <a:gd name="connsiteY1857" fmla="*/ 105984 h 367487"/>
              <a:gd name="connsiteX1858" fmla="*/ 406566 w 712272"/>
              <a:gd name="connsiteY1858" fmla="*/ 106272 h 367487"/>
              <a:gd name="connsiteX1859" fmla="*/ 407141 w 712272"/>
              <a:gd name="connsiteY1859" fmla="*/ 106560 h 367487"/>
              <a:gd name="connsiteX1860" fmla="*/ 407429 w 712272"/>
              <a:gd name="connsiteY1860" fmla="*/ 107136 h 367487"/>
              <a:gd name="connsiteX1861" fmla="*/ 407716 w 712272"/>
              <a:gd name="connsiteY1861" fmla="*/ 107424 h 367487"/>
              <a:gd name="connsiteX1862" fmla="*/ 408291 w 712272"/>
              <a:gd name="connsiteY1862" fmla="*/ 107712 h 367487"/>
              <a:gd name="connsiteX1863" fmla="*/ 408579 w 712272"/>
              <a:gd name="connsiteY1863" fmla="*/ 108288 h 367487"/>
              <a:gd name="connsiteX1864" fmla="*/ 408866 w 712272"/>
              <a:gd name="connsiteY1864" fmla="*/ 108576 h 367487"/>
              <a:gd name="connsiteX1865" fmla="*/ 409442 w 712272"/>
              <a:gd name="connsiteY1865" fmla="*/ 108864 h 367487"/>
              <a:gd name="connsiteX1866" fmla="*/ 409729 w 712272"/>
              <a:gd name="connsiteY1866" fmla="*/ 109440 h 367487"/>
              <a:gd name="connsiteX1867" fmla="*/ 410017 w 712272"/>
              <a:gd name="connsiteY1867" fmla="*/ 109728 h 367487"/>
              <a:gd name="connsiteX1868" fmla="*/ 410592 w 712272"/>
              <a:gd name="connsiteY1868" fmla="*/ 110016 h 367487"/>
              <a:gd name="connsiteX1869" fmla="*/ 410879 w 712272"/>
              <a:gd name="connsiteY1869" fmla="*/ 110592 h 367487"/>
              <a:gd name="connsiteX1870" fmla="*/ 411167 w 712272"/>
              <a:gd name="connsiteY1870" fmla="*/ 110880 h 367487"/>
              <a:gd name="connsiteX1871" fmla="*/ 411742 w 712272"/>
              <a:gd name="connsiteY1871" fmla="*/ 111168 h 367487"/>
              <a:gd name="connsiteX1872" fmla="*/ 412030 w 712272"/>
              <a:gd name="connsiteY1872" fmla="*/ 111744 h 367487"/>
              <a:gd name="connsiteX1873" fmla="*/ 412317 w 712272"/>
              <a:gd name="connsiteY1873" fmla="*/ 112032 h 367487"/>
              <a:gd name="connsiteX1874" fmla="*/ 412892 w 712272"/>
              <a:gd name="connsiteY1874" fmla="*/ 112320 h 367487"/>
              <a:gd name="connsiteX1875" fmla="*/ 413180 w 712272"/>
              <a:gd name="connsiteY1875" fmla="*/ 112896 h 367487"/>
              <a:gd name="connsiteX1876" fmla="*/ 413467 w 712272"/>
              <a:gd name="connsiteY1876" fmla="*/ 113184 h 367487"/>
              <a:gd name="connsiteX1877" fmla="*/ 414043 w 712272"/>
              <a:gd name="connsiteY1877" fmla="*/ 113472 h 367487"/>
              <a:gd name="connsiteX1878" fmla="*/ 414330 w 712272"/>
              <a:gd name="connsiteY1878" fmla="*/ 114048 h 367487"/>
              <a:gd name="connsiteX1879" fmla="*/ 414618 w 712272"/>
              <a:gd name="connsiteY1879" fmla="*/ 114336 h 367487"/>
              <a:gd name="connsiteX1880" fmla="*/ 415193 w 712272"/>
              <a:gd name="connsiteY1880" fmla="*/ 114624 h 367487"/>
              <a:gd name="connsiteX1881" fmla="*/ 415480 w 712272"/>
              <a:gd name="connsiteY1881" fmla="*/ 115200 h 367487"/>
              <a:gd name="connsiteX1882" fmla="*/ 415768 w 712272"/>
              <a:gd name="connsiteY1882" fmla="*/ 115488 h 367487"/>
              <a:gd name="connsiteX1883" fmla="*/ 416343 w 712272"/>
              <a:gd name="connsiteY1883" fmla="*/ 115776 h 367487"/>
              <a:gd name="connsiteX1884" fmla="*/ 416631 w 712272"/>
              <a:gd name="connsiteY1884" fmla="*/ 116352 h 367487"/>
              <a:gd name="connsiteX1885" fmla="*/ 416918 w 712272"/>
              <a:gd name="connsiteY1885" fmla="*/ 116640 h 367487"/>
              <a:gd name="connsiteX1886" fmla="*/ 417493 w 712272"/>
              <a:gd name="connsiteY1886" fmla="*/ 116928 h 367487"/>
              <a:gd name="connsiteX1887" fmla="*/ 417781 w 712272"/>
              <a:gd name="connsiteY1887" fmla="*/ 117504 h 367487"/>
              <a:gd name="connsiteX1888" fmla="*/ 418069 w 712272"/>
              <a:gd name="connsiteY1888" fmla="*/ 117792 h 367487"/>
              <a:gd name="connsiteX1889" fmla="*/ 418644 w 712272"/>
              <a:gd name="connsiteY1889" fmla="*/ 118080 h 367487"/>
              <a:gd name="connsiteX1890" fmla="*/ 418931 w 712272"/>
              <a:gd name="connsiteY1890" fmla="*/ 118656 h 367487"/>
              <a:gd name="connsiteX1891" fmla="*/ 419219 w 712272"/>
              <a:gd name="connsiteY1891" fmla="*/ 118944 h 367487"/>
              <a:gd name="connsiteX1892" fmla="*/ 419794 w 712272"/>
              <a:gd name="connsiteY1892" fmla="*/ 119232 h 367487"/>
              <a:gd name="connsiteX1893" fmla="*/ 420081 w 712272"/>
              <a:gd name="connsiteY1893" fmla="*/ 119808 h 367487"/>
              <a:gd name="connsiteX1894" fmla="*/ 420369 w 712272"/>
              <a:gd name="connsiteY1894" fmla="*/ 120096 h 367487"/>
              <a:gd name="connsiteX1895" fmla="*/ 420944 w 712272"/>
              <a:gd name="connsiteY1895" fmla="*/ 120384 h 367487"/>
              <a:gd name="connsiteX1896" fmla="*/ 421232 w 712272"/>
              <a:gd name="connsiteY1896" fmla="*/ 120960 h 367487"/>
              <a:gd name="connsiteX1897" fmla="*/ 421519 w 712272"/>
              <a:gd name="connsiteY1897" fmla="*/ 121248 h 367487"/>
              <a:gd name="connsiteX1898" fmla="*/ 422094 w 712272"/>
              <a:gd name="connsiteY1898" fmla="*/ 121536 h 367487"/>
              <a:gd name="connsiteX1899" fmla="*/ 422382 w 712272"/>
              <a:gd name="connsiteY1899" fmla="*/ 122112 h 367487"/>
              <a:gd name="connsiteX1900" fmla="*/ 422670 w 712272"/>
              <a:gd name="connsiteY1900" fmla="*/ 122400 h 367487"/>
              <a:gd name="connsiteX1901" fmla="*/ 423245 w 712272"/>
              <a:gd name="connsiteY1901" fmla="*/ 122688 h 367487"/>
              <a:gd name="connsiteX1902" fmla="*/ 423532 w 712272"/>
              <a:gd name="connsiteY1902" fmla="*/ 123264 h 367487"/>
              <a:gd name="connsiteX1903" fmla="*/ 423820 w 712272"/>
              <a:gd name="connsiteY1903" fmla="*/ 123552 h 367487"/>
              <a:gd name="connsiteX1904" fmla="*/ 424395 w 712272"/>
              <a:gd name="connsiteY1904" fmla="*/ 123840 h 367487"/>
              <a:gd name="connsiteX1905" fmla="*/ 424683 w 712272"/>
              <a:gd name="connsiteY1905" fmla="*/ 124416 h 367487"/>
              <a:gd name="connsiteX1906" fmla="*/ 424970 w 712272"/>
              <a:gd name="connsiteY1906" fmla="*/ 124704 h 367487"/>
              <a:gd name="connsiteX1907" fmla="*/ 425545 w 712272"/>
              <a:gd name="connsiteY1907" fmla="*/ 124992 h 367487"/>
              <a:gd name="connsiteX1908" fmla="*/ 425833 w 712272"/>
              <a:gd name="connsiteY1908" fmla="*/ 125568 h 367487"/>
              <a:gd name="connsiteX1909" fmla="*/ 426120 w 712272"/>
              <a:gd name="connsiteY1909" fmla="*/ 125856 h 367487"/>
              <a:gd name="connsiteX1910" fmla="*/ 426696 w 712272"/>
              <a:gd name="connsiteY1910" fmla="*/ 126144 h 367487"/>
              <a:gd name="connsiteX1911" fmla="*/ 426983 w 712272"/>
              <a:gd name="connsiteY1911" fmla="*/ 126720 h 367487"/>
              <a:gd name="connsiteX1912" fmla="*/ 427271 w 712272"/>
              <a:gd name="connsiteY1912" fmla="*/ 127008 h 367487"/>
              <a:gd name="connsiteX1913" fmla="*/ 427846 w 712272"/>
              <a:gd name="connsiteY1913" fmla="*/ 127296 h 367487"/>
              <a:gd name="connsiteX1914" fmla="*/ 428133 w 712272"/>
              <a:gd name="connsiteY1914" fmla="*/ 127872 h 367487"/>
              <a:gd name="connsiteX1915" fmla="*/ 428421 w 712272"/>
              <a:gd name="connsiteY1915" fmla="*/ 128160 h 367487"/>
              <a:gd name="connsiteX1916" fmla="*/ 428996 w 712272"/>
              <a:gd name="connsiteY1916" fmla="*/ 128448 h 367487"/>
              <a:gd name="connsiteX1917" fmla="*/ 429284 w 712272"/>
              <a:gd name="connsiteY1917" fmla="*/ 129024 h 367487"/>
              <a:gd name="connsiteX1918" fmla="*/ 429571 w 712272"/>
              <a:gd name="connsiteY1918" fmla="*/ 129312 h 367487"/>
              <a:gd name="connsiteX1919" fmla="*/ 430146 w 712272"/>
              <a:gd name="connsiteY1919" fmla="*/ 129600 h 367487"/>
              <a:gd name="connsiteX1920" fmla="*/ 430434 w 712272"/>
              <a:gd name="connsiteY1920" fmla="*/ 130176 h 367487"/>
              <a:gd name="connsiteX1921" fmla="*/ 430721 w 712272"/>
              <a:gd name="connsiteY1921" fmla="*/ 130464 h 367487"/>
              <a:gd name="connsiteX1922" fmla="*/ 431297 w 712272"/>
              <a:gd name="connsiteY1922" fmla="*/ 130752 h 367487"/>
              <a:gd name="connsiteX1923" fmla="*/ 431584 w 712272"/>
              <a:gd name="connsiteY1923" fmla="*/ 131328 h 367487"/>
              <a:gd name="connsiteX1924" fmla="*/ 431872 w 712272"/>
              <a:gd name="connsiteY1924" fmla="*/ 131616 h 367487"/>
              <a:gd name="connsiteX1925" fmla="*/ 432447 w 712272"/>
              <a:gd name="connsiteY1925" fmla="*/ 131904 h 367487"/>
              <a:gd name="connsiteX1926" fmla="*/ 432734 w 712272"/>
              <a:gd name="connsiteY1926" fmla="*/ 132480 h 367487"/>
              <a:gd name="connsiteX1927" fmla="*/ 433022 w 712272"/>
              <a:gd name="connsiteY1927" fmla="*/ 132768 h 367487"/>
              <a:gd name="connsiteX1928" fmla="*/ 433597 w 712272"/>
              <a:gd name="connsiteY1928" fmla="*/ 133056 h 367487"/>
              <a:gd name="connsiteX1929" fmla="*/ 433885 w 712272"/>
              <a:gd name="connsiteY1929" fmla="*/ 133632 h 367487"/>
              <a:gd name="connsiteX1930" fmla="*/ 434172 w 712272"/>
              <a:gd name="connsiteY1930" fmla="*/ 133920 h 367487"/>
              <a:gd name="connsiteX1931" fmla="*/ 434747 w 712272"/>
              <a:gd name="connsiteY1931" fmla="*/ 134208 h 367487"/>
              <a:gd name="connsiteX1932" fmla="*/ 435035 w 712272"/>
              <a:gd name="connsiteY1932" fmla="*/ 134784 h 367487"/>
              <a:gd name="connsiteX1933" fmla="*/ 435322 w 712272"/>
              <a:gd name="connsiteY1933" fmla="*/ 135072 h 367487"/>
              <a:gd name="connsiteX1934" fmla="*/ 435898 w 712272"/>
              <a:gd name="connsiteY1934" fmla="*/ 135360 h 367487"/>
              <a:gd name="connsiteX1935" fmla="*/ 436185 w 712272"/>
              <a:gd name="connsiteY1935" fmla="*/ 135936 h 367487"/>
              <a:gd name="connsiteX1936" fmla="*/ 436473 w 712272"/>
              <a:gd name="connsiteY1936" fmla="*/ 136224 h 367487"/>
              <a:gd name="connsiteX1937" fmla="*/ 437048 w 712272"/>
              <a:gd name="connsiteY1937" fmla="*/ 136512 h 367487"/>
              <a:gd name="connsiteX1938" fmla="*/ 437335 w 712272"/>
              <a:gd name="connsiteY1938" fmla="*/ 137088 h 367487"/>
              <a:gd name="connsiteX1939" fmla="*/ 437623 w 712272"/>
              <a:gd name="connsiteY1939" fmla="*/ 137376 h 367487"/>
              <a:gd name="connsiteX1940" fmla="*/ 438198 w 712272"/>
              <a:gd name="connsiteY1940" fmla="*/ 137664 h 367487"/>
              <a:gd name="connsiteX1941" fmla="*/ 438486 w 712272"/>
              <a:gd name="connsiteY1941" fmla="*/ 138240 h 367487"/>
              <a:gd name="connsiteX1942" fmla="*/ 438773 w 712272"/>
              <a:gd name="connsiteY1942" fmla="*/ 138528 h 367487"/>
              <a:gd name="connsiteX1943" fmla="*/ 439348 w 712272"/>
              <a:gd name="connsiteY1943" fmla="*/ 138816 h 367487"/>
              <a:gd name="connsiteX1944" fmla="*/ 439636 w 712272"/>
              <a:gd name="connsiteY1944" fmla="*/ 139392 h 367487"/>
              <a:gd name="connsiteX1945" fmla="*/ 439924 w 712272"/>
              <a:gd name="connsiteY1945" fmla="*/ 139680 h 367487"/>
              <a:gd name="connsiteX1946" fmla="*/ 440499 w 712272"/>
              <a:gd name="connsiteY1946" fmla="*/ 139968 h 367487"/>
              <a:gd name="connsiteX1947" fmla="*/ 440786 w 712272"/>
              <a:gd name="connsiteY1947" fmla="*/ 140544 h 367487"/>
              <a:gd name="connsiteX1948" fmla="*/ 441074 w 712272"/>
              <a:gd name="connsiteY1948" fmla="*/ 140832 h 367487"/>
              <a:gd name="connsiteX1949" fmla="*/ 441649 w 712272"/>
              <a:gd name="connsiteY1949" fmla="*/ 141120 h 367487"/>
              <a:gd name="connsiteX1950" fmla="*/ 441937 w 712272"/>
              <a:gd name="connsiteY1950" fmla="*/ 141696 h 367487"/>
              <a:gd name="connsiteX1951" fmla="*/ 442224 w 712272"/>
              <a:gd name="connsiteY1951" fmla="*/ 141984 h 367487"/>
              <a:gd name="connsiteX1952" fmla="*/ 442799 w 712272"/>
              <a:gd name="connsiteY1952" fmla="*/ 142272 h 367487"/>
              <a:gd name="connsiteX1953" fmla="*/ 443087 w 712272"/>
              <a:gd name="connsiteY1953" fmla="*/ 142848 h 367487"/>
              <a:gd name="connsiteX1954" fmla="*/ 443374 w 712272"/>
              <a:gd name="connsiteY1954" fmla="*/ 143136 h 367487"/>
              <a:gd name="connsiteX1955" fmla="*/ 443949 w 712272"/>
              <a:gd name="connsiteY1955" fmla="*/ 143424 h 367487"/>
              <a:gd name="connsiteX1956" fmla="*/ 444237 w 712272"/>
              <a:gd name="connsiteY1956" fmla="*/ 144000 h 367487"/>
              <a:gd name="connsiteX1957" fmla="*/ 444525 w 712272"/>
              <a:gd name="connsiteY1957" fmla="*/ 144288 h 367487"/>
              <a:gd name="connsiteX1958" fmla="*/ 445100 w 712272"/>
              <a:gd name="connsiteY1958" fmla="*/ 144576 h 367487"/>
              <a:gd name="connsiteX1959" fmla="*/ 445387 w 712272"/>
              <a:gd name="connsiteY1959" fmla="*/ 145152 h 367487"/>
              <a:gd name="connsiteX1960" fmla="*/ 445675 w 712272"/>
              <a:gd name="connsiteY1960" fmla="*/ 145440 h 367487"/>
              <a:gd name="connsiteX1961" fmla="*/ 446250 w 712272"/>
              <a:gd name="connsiteY1961" fmla="*/ 145728 h 367487"/>
              <a:gd name="connsiteX1962" fmla="*/ 446538 w 712272"/>
              <a:gd name="connsiteY1962" fmla="*/ 146304 h 367487"/>
              <a:gd name="connsiteX1963" fmla="*/ 446825 w 712272"/>
              <a:gd name="connsiteY1963" fmla="*/ 146592 h 367487"/>
              <a:gd name="connsiteX1964" fmla="*/ 447400 w 712272"/>
              <a:gd name="connsiteY1964" fmla="*/ 146880 h 367487"/>
              <a:gd name="connsiteX1965" fmla="*/ 447688 w 712272"/>
              <a:gd name="connsiteY1965" fmla="*/ 147456 h 367487"/>
              <a:gd name="connsiteX1966" fmla="*/ 447975 w 712272"/>
              <a:gd name="connsiteY1966" fmla="*/ 147744 h 367487"/>
              <a:gd name="connsiteX1967" fmla="*/ 448551 w 712272"/>
              <a:gd name="connsiteY1967" fmla="*/ 148032 h 367487"/>
              <a:gd name="connsiteX1968" fmla="*/ 448838 w 712272"/>
              <a:gd name="connsiteY1968" fmla="*/ 148608 h 367487"/>
              <a:gd name="connsiteX1969" fmla="*/ 449126 w 712272"/>
              <a:gd name="connsiteY1969" fmla="*/ 148896 h 367487"/>
              <a:gd name="connsiteX1970" fmla="*/ 449701 w 712272"/>
              <a:gd name="connsiteY1970" fmla="*/ 149184 h 367487"/>
              <a:gd name="connsiteX1971" fmla="*/ 449988 w 712272"/>
              <a:gd name="connsiteY1971" fmla="*/ 149760 h 367487"/>
              <a:gd name="connsiteX1972" fmla="*/ 450276 w 712272"/>
              <a:gd name="connsiteY1972" fmla="*/ 150048 h 367487"/>
              <a:gd name="connsiteX1973" fmla="*/ 450851 w 712272"/>
              <a:gd name="connsiteY1973" fmla="*/ 150336 h 367487"/>
              <a:gd name="connsiteX1974" fmla="*/ 451139 w 712272"/>
              <a:gd name="connsiteY1974" fmla="*/ 150912 h 367487"/>
              <a:gd name="connsiteX1975" fmla="*/ 451426 w 712272"/>
              <a:gd name="connsiteY1975" fmla="*/ 151200 h 367487"/>
              <a:gd name="connsiteX1976" fmla="*/ 452001 w 712272"/>
              <a:gd name="connsiteY1976" fmla="*/ 151488 h 367487"/>
              <a:gd name="connsiteX1977" fmla="*/ 452289 w 712272"/>
              <a:gd name="connsiteY1977" fmla="*/ 152064 h 367487"/>
              <a:gd name="connsiteX1978" fmla="*/ 452576 w 712272"/>
              <a:gd name="connsiteY1978" fmla="*/ 152352 h 367487"/>
              <a:gd name="connsiteX1979" fmla="*/ 453152 w 712272"/>
              <a:gd name="connsiteY1979" fmla="*/ 152640 h 367487"/>
              <a:gd name="connsiteX1980" fmla="*/ 453439 w 712272"/>
              <a:gd name="connsiteY1980" fmla="*/ 153216 h 367487"/>
              <a:gd name="connsiteX1981" fmla="*/ 453727 w 712272"/>
              <a:gd name="connsiteY1981" fmla="*/ 153504 h 367487"/>
              <a:gd name="connsiteX1982" fmla="*/ 454302 w 712272"/>
              <a:gd name="connsiteY1982" fmla="*/ 153792 h 367487"/>
              <a:gd name="connsiteX1983" fmla="*/ 454589 w 712272"/>
              <a:gd name="connsiteY1983" fmla="*/ 154368 h 367487"/>
              <a:gd name="connsiteX1984" fmla="*/ 454877 w 712272"/>
              <a:gd name="connsiteY1984" fmla="*/ 154656 h 367487"/>
              <a:gd name="connsiteX1985" fmla="*/ 455452 w 712272"/>
              <a:gd name="connsiteY1985" fmla="*/ 154944 h 367487"/>
              <a:gd name="connsiteX1986" fmla="*/ 455740 w 712272"/>
              <a:gd name="connsiteY1986" fmla="*/ 155520 h 367487"/>
              <a:gd name="connsiteX1987" fmla="*/ 456027 w 712272"/>
              <a:gd name="connsiteY1987" fmla="*/ 155808 h 367487"/>
              <a:gd name="connsiteX1988" fmla="*/ 456602 w 712272"/>
              <a:gd name="connsiteY1988" fmla="*/ 156096 h 367487"/>
              <a:gd name="connsiteX1989" fmla="*/ 456890 w 712272"/>
              <a:gd name="connsiteY1989" fmla="*/ 156384 h 367487"/>
              <a:gd name="connsiteX1990" fmla="*/ 457178 w 712272"/>
              <a:gd name="connsiteY1990" fmla="*/ 156960 h 367487"/>
              <a:gd name="connsiteX1991" fmla="*/ 457753 w 712272"/>
              <a:gd name="connsiteY1991" fmla="*/ 157248 h 367487"/>
              <a:gd name="connsiteX1992" fmla="*/ 458040 w 712272"/>
              <a:gd name="connsiteY1992" fmla="*/ 157536 h 367487"/>
              <a:gd name="connsiteX1993" fmla="*/ 458328 w 712272"/>
              <a:gd name="connsiteY1993" fmla="*/ 158112 h 367487"/>
              <a:gd name="connsiteX1994" fmla="*/ 458903 w 712272"/>
              <a:gd name="connsiteY1994" fmla="*/ 158688 h 367487"/>
              <a:gd name="connsiteX1995" fmla="*/ 459191 w 712272"/>
              <a:gd name="connsiteY1995" fmla="*/ 159264 h 367487"/>
              <a:gd name="connsiteX1996" fmla="*/ 459478 w 712272"/>
              <a:gd name="connsiteY1996" fmla="*/ 159552 h 367487"/>
              <a:gd name="connsiteX1997" fmla="*/ 460053 w 712272"/>
              <a:gd name="connsiteY1997" fmla="*/ 159840 h 367487"/>
              <a:gd name="connsiteX1998" fmla="*/ 460341 w 712272"/>
              <a:gd name="connsiteY1998" fmla="*/ 160704 h 367487"/>
              <a:gd name="connsiteX1999" fmla="*/ 460628 w 712272"/>
              <a:gd name="connsiteY1999" fmla="*/ 160992 h 367487"/>
              <a:gd name="connsiteX2000" fmla="*/ 461203 w 712272"/>
              <a:gd name="connsiteY2000" fmla="*/ 161568 h 367487"/>
              <a:gd name="connsiteX2001" fmla="*/ 461491 w 712272"/>
              <a:gd name="connsiteY2001" fmla="*/ 162144 h 367487"/>
              <a:gd name="connsiteX2002" fmla="*/ 461779 w 712272"/>
              <a:gd name="connsiteY2002" fmla="*/ 163008 h 367487"/>
              <a:gd name="connsiteX2003" fmla="*/ 462354 w 712272"/>
              <a:gd name="connsiteY2003" fmla="*/ 163296 h 367487"/>
              <a:gd name="connsiteX2004" fmla="*/ 462641 w 712272"/>
              <a:gd name="connsiteY2004" fmla="*/ 164160 h 367487"/>
              <a:gd name="connsiteX2005" fmla="*/ 462929 w 712272"/>
              <a:gd name="connsiteY2005" fmla="*/ 165024 h 367487"/>
              <a:gd name="connsiteX2006" fmla="*/ 463504 w 712272"/>
              <a:gd name="connsiteY2006" fmla="*/ 165312 h 367487"/>
              <a:gd name="connsiteX2007" fmla="*/ 463792 w 712272"/>
              <a:gd name="connsiteY2007" fmla="*/ 166176 h 367487"/>
              <a:gd name="connsiteX2008" fmla="*/ 464079 w 712272"/>
              <a:gd name="connsiteY2008" fmla="*/ 166752 h 367487"/>
              <a:gd name="connsiteX2009" fmla="*/ 464654 w 712272"/>
              <a:gd name="connsiteY2009" fmla="*/ 167904 h 367487"/>
              <a:gd name="connsiteX2010" fmla="*/ 464942 w 712272"/>
              <a:gd name="connsiteY2010" fmla="*/ 168768 h 367487"/>
              <a:gd name="connsiteX2011" fmla="*/ 465229 w 712272"/>
              <a:gd name="connsiteY2011" fmla="*/ 169920 h 367487"/>
              <a:gd name="connsiteX2012" fmla="*/ 465805 w 712272"/>
              <a:gd name="connsiteY2012" fmla="*/ 170784 h 367487"/>
              <a:gd name="connsiteX2013" fmla="*/ 466092 w 712272"/>
              <a:gd name="connsiteY2013" fmla="*/ 171936 h 367487"/>
              <a:gd name="connsiteX2014" fmla="*/ 466380 w 712272"/>
              <a:gd name="connsiteY2014" fmla="*/ 173376 h 367487"/>
              <a:gd name="connsiteX2015" fmla="*/ 466955 w 712272"/>
              <a:gd name="connsiteY2015" fmla="*/ 174816 h 367487"/>
              <a:gd name="connsiteX2016" fmla="*/ 467242 w 712272"/>
              <a:gd name="connsiteY2016" fmla="*/ 176832 h 367487"/>
              <a:gd name="connsiteX2017" fmla="*/ 467530 w 712272"/>
              <a:gd name="connsiteY2017" fmla="*/ 179424 h 367487"/>
              <a:gd name="connsiteX2018" fmla="*/ 467530 w 712272"/>
              <a:gd name="connsiteY2018" fmla="*/ 188064 h 367487"/>
              <a:gd name="connsiteX2019" fmla="*/ 467242 w 712272"/>
              <a:gd name="connsiteY2019" fmla="*/ 190656 h 367487"/>
              <a:gd name="connsiteX2020" fmla="*/ 466955 w 712272"/>
              <a:gd name="connsiteY2020" fmla="*/ 192672 h 367487"/>
              <a:gd name="connsiteX2021" fmla="*/ 466380 w 712272"/>
              <a:gd name="connsiteY2021" fmla="*/ 194112 h 367487"/>
              <a:gd name="connsiteX2022" fmla="*/ 466092 w 712272"/>
              <a:gd name="connsiteY2022" fmla="*/ 195552 h 367487"/>
              <a:gd name="connsiteX2023" fmla="*/ 465805 w 712272"/>
              <a:gd name="connsiteY2023" fmla="*/ 196704 h 367487"/>
              <a:gd name="connsiteX2024" fmla="*/ 465229 w 712272"/>
              <a:gd name="connsiteY2024" fmla="*/ 197568 h 367487"/>
              <a:gd name="connsiteX2025" fmla="*/ 464942 w 712272"/>
              <a:gd name="connsiteY2025" fmla="*/ 198719 h 367487"/>
              <a:gd name="connsiteX2026" fmla="*/ 464654 w 712272"/>
              <a:gd name="connsiteY2026" fmla="*/ 199583 h 367487"/>
              <a:gd name="connsiteX2027" fmla="*/ 464079 w 712272"/>
              <a:gd name="connsiteY2027" fmla="*/ 200735 h 367487"/>
              <a:gd name="connsiteX2028" fmla="*/ 463792 w 712272"/>
              <a:gd name="connsiteY2028" fmla="*/ 201311 h 367487"/>
              <a:gd name="connsiteX2029" fmla="*/ 463504 w 712272"/>
              <a:gd name="connsiteY2029" fmla="*/ 202175 h 367487"/>
              <a:gd name="connsiteX2030" fmla="*/ 462929 w 712272"/>
              <a:gd name="connsiteY2030" fmla="*/ 202463 h 367487"/>
              <a:gd name="connsiteX2031" fmla="*/ 462641 w 712272"/>
              <a:gd name="connsiteY2031" fmla="*/ 203327 h 367487"/>
              <a:gd name="connsiteX2032" fmla="*/ 462354 w 712272"/>
              <a:gd name="connsiteY2032" fmla="*/ 204191 h 367487"/>
              <a:gd name="connsiteX2033" fmla="*/ 461779 w 712272"/>
              <a:gd name="connsiteY2033" fmla="*/ 204479 h 367487"/>
              <a:gd name="connsiteX2034" fmla="*/ 461491 w 712272"/>
              <a:gd name="connsiteY2034" fmla="*/ 205343 h 367487"/>
              <a:gd name="connsiteX2035" fmla="*/ 461203 w 712272"/>
              <a:gd name="connsiteY2035" fmla="*/ 205919 h 367487"/>
              <a:gd name="connsiteX2036" fmla="*/ 460628 w 712272"/>
              <a:gd name="connsiteY2036" fmla="*/ 206495 h 367487"/>
              <a:gd name="connsiteX2037" fmla="*/ 460341 w 712272"/>
              <a:gd name="connsiteY2037" fmla="*/ 206783 h 367487"/>
              <a:gd name="connsiteX2038" fmla="*/ 460053 w 712272"/>
              <a:gd name="connsiteY2038" fmla="*/ 207647 h 367487"/>
              <a:gd name="connsiteX2039" fmla="*/ 459478 w 712272"/>
              <a:gd name="connsiteY2039" fmla="*/ 207935 h 367487"/>
              <a:gd name="connsiteX2040" fmla="*/ 459191 w 712272"/>
              <a:gd name="connsiteY2040" fmla="*/ 208223 h 367487"/>
              <a:gd name="connsiteX2041" fmla="*/ 458903 w 712272"/>
              <a:gd name="connsiteY2041" fmla="*/ 208799 h 367487"/>
              <a:gd name="connsiteX2042" fmla="*/ 458328 w 712272"/>
              <a:gd name="connsiteY2042" fmla="*/ 209375 h 367487"/>
              <a:gd name="connsiteX2043" fmla="*/ 458040 w 712272"/>
              <a:gd name="connsiteY2043" fmla="*/ 209951 h 367487"/>
              <a:gd name="connsiteX2044" fmla="*/ 457753 w 712272"/>
              <a:gd name="connsiteY2044" fmla="*/ 210239 h 367487"/>
              <a:gd name="connsiteX2045" fmla="*/ 457178 w 712272"/>
              <a:gd name="connsiteY2045" fmla="*/ 210527 h 367487"/>
              <a:gd name="connsiteX2046" fmla="*/ 456890 w 712272"/>
              <a:gd name="connsiteY2046" fmla="*/ 211103 h 367487"/>
              <a:gd name="connsiteX2047" fmla="*/ 456602 w 712272"/>
              <a:gd name="connsiteY2047" fmla="*/ 211391 h 367487"/>
              <a:gd name="connsiteX2048" fmla="*/ 456027 w 712272"/>
              <a:gd name="connsiteY2048" fmla="*/ 211679 h 367487"/>
              <a:gd name="connsiteX2049" fmla="*/ 455740 w 712272"/>
              <a:gd name="connsiteY2049" fmla="*/ 211967 h 367487"/>
              <a:gd name="connsiteX2050" fmla="*/ 455452 w 712272"/>
              <a:gd name="connsiteY2050" fmla="*/ 212543 h 367487"/>
              <a:gd name="connsiteX2051" fmla="*/ 454877 w 712272"/>
              <a:gd name="connsiteY2051" fmla="*/ 212831 h 367487"/>
              <a:gd name="connsiteX2052" fmla="*/ 454589 w 712272"/>
              <a:gd name="connsiteY2052" fmla="*/ 213119 h 367487"/>
              <a:gd name="connsiteX2053" fmla="*/ 454302 w 712272"/>
              <a:gd name="connsiteY2053" fmla="*/ 213695 h 367487"/>
              <a:gd name="connsiteX2054" fmla="*/ 453727 w 712272"/>
              <a:gd name="connsiteY2054" fmla="*/ 213983 h 367487"/>
              <a:gd name="connsiteX2055" fmla="*/ 453439 w 712272"/>
              <a:gd name="connsiteY2055" fmla="*/ 214271 h 367487"/>
              <a:gd name="connsiteX2056" fmla="*/ 453152 w 712272"/>
              <a:gd name="connsiteY2056" fmla="*/ 214847 h 367487"/>
              <a:gd name="connsiteX2057" fmla="*/ 452576 w 712272"/>
              <a:gd name="connsiteY2057" fmla="*/ 215135 h 367487"/>
              <a:gd name="connsiteX2058" fmla="*/ 452289 w 712272"/>
              <a:gd name="connsiteY2058" fmla="*/ 215423 h 367487"/>
              <a:gd name="connsiteX2059" fmla="*/ 452001 w 712272"/>
              <a:gd name="connsiteY2059" fmla="*/ 215999 h 367487"/>
              <a:gd name="connsiteX2060" fmla="*/ 451426 w 712272"/>
              <a:gd name="connsiteY2060" fmla="*/ 216287 h 367487"/>
              <a:gd name="connsiteX2061" fmla="*/ 451139 w 712272"/>
              <a:gd name="connsiteY2061" fmla="*/ 216575 h 367487"/>
              <a:gd name="connsiteX2062" fmla="*/ 450851 w 712272"/>
              <a:gd name="connsiteY2062" fmla="*/ 217151 h 367487"/>
              <a:gd name="connsiteX2063" fmla="*/ 450276 w 712272"/>
              <a:gd name="connsiteY2063" fmla="*/ 217439 h 367487"/>
              <a:gd name="connsiteX2064" fmla="*/ 449988 w 712272"/>
              <a:gd name="connsiteY2064" fmla="*/ 217727 h 367487"/>
              <a:gd name="connsiteX2065" fmla="*/ 449701 w 712272"/>
              <a:gd name="connsiteY2065" fmla="*/ 218303 h 367487"/>
              <a:gd name="connsiteX2066" fmla="*/ 449126 w 712272"/>
              <a:gd name="connsiteY2066" fmla="*/ 218591 h 367487"/>
              <a:gd name="connsiteX2067" fmla="*/ 448838 w 712272"/>
              <a:gd name="connsiteY2067" fmla="*/ 218879 h 367487"/>
              <a:gd name="connsiteX2068" fmla="*/ 448551 w 712272"/>
              <a:gd name="connsiteY2068" fmla="*/ 219455 h 367487"/>
              <a:gd name="connsiteX2069" fmla="*/ 447975 w 712272"/>
              <a:gd name="connsiteY2069" fmla="*/ 219743 h 367487"/>
              <a:gd name="connsiteX2070" fmla="*/ 447688 w 712272"/>
              <a:gd name="connsiteY2070" fmla="*/ 220031 h 367487"/>
              <a:gd name="connsiteX2071" fmla="*/ 447400 w 712272"/>
              <a:gd name="connsiteY2071" fmla="*/ 220607 h 367487"/>
              <a:gd name="connsiteX2072" fmla="*/ 446825 w 712272"/>
              <a:gd name="connsiteY2072" fmla="*/ 220895 h 367487"/>
              <a:gd name="connsiteX2073" fmla="*/ 446538 w 712272"/>
              <a:gd name="connsiteY2073" fmla="*/ 221183 h 367487"/>
              <a:gd name="connsiteX2074" fmla="*/ 446250 w 712272"/>
              <a:gd name="connsiteY2074" fmla="*/ 221759 h 367487"/>
              <a:gd name="connsiteX2075" fmla="*/ 445675 w 712272"/>
              <a:gd name="connsiteY2075" fmla="*/ 222047 h 367487"/>
              <a:gd name="connsiteX2076" fmla="*/ 445387 w 712272"/>
              <a:gd name="connsiteY2076" fmla="*/ 222335 h 367487"/>
              <a:gd name="connsiteX2077" fmla="*/ 445100 w 712272"/>
              <a:gd name="connsiteY2077" fmla="*/ 222911 h 367487"/>
              <a:gd name="connsiteX2078" fmla="*/ 444525 w 712272"/>
              <a:gd name="connsiteY2078" fmla="*/ 223199 h 367487"/>
              <a:gd name="connsiteX2079" fmla="*/ 444237 w 712272"/>
              <a:gd name="connsiteY2079" fmla="*/ 223487 h 367487"/>
              <a:gd name="connsiteX2080" fmla="*/ 443949 w 712272"/>
              <a:gd name="connsiteY2080" fmla="*/ 224063 h 367487"/>
              <a:gd name="connsiteX2081" fmla="*/ 443374 w 712272"/>
              <a:gd name="connsiteY2081" fmla="*/ 224351 h 367487"/>
              <a:gd name="connsiteX2082" fmla="*/ 443087 w 712272"/>
              <a:gd name="connsiteY2082" fmla="*/ 224639 h 367487"/>
              <a:gd name="connsiteX2083" fmla="*/ 442799 w 712272"/>
              <a:gd name="connsiteY2083" fmla="*/ 225215 h 367487"/>
              <a:gd name="connsiteX2084" fmla="*/ 442224 w 712272"/>
              <a:gd name="connsiteY2084" fmla="*/ 225503 h 367487"/>
              <a:gd name="connsiteX2085" fmla="*/ 441937 w 712272"/>
              <a:gd name="connsiteY2085" fmla="*/ 225791 h 367487"/>
              <a:gd name="connsiteX2086" fmla="*/ 441649 w 712272"/>
              <a:gd name="connsiteY2086" fmla="*/ 226367 h 367487"/>
              <a:gd name="connsiteX2087" fmla="*/ 441074 w 712272"/>
              <a:gd name="connsiteY2087" fmla="*/ 226655 h 367487"/>
              <a:gd name="connsiteX2088" fmla="*/ 440786 w 712272"/>
              <a:gd name="connsiteY2088" fmla="*/ 226943 h 367487"/>
              <a:gd name="connsiteX2089" fmla="*/ 440499 w 712272"/>
              <a:gd name="connsiteY2089" fmla="*/ 227519 h 367487"/>
              <a:gd name="connsiteX2090" fmla="*/ 439924 w 712272"/>
              <a:gd name="connsiteY2090" fmla="*/ 227807 h 367487"/>
              <a:gd name="connsiteX2091" fmla="*/ 439636 w 712272"/>
              <a:gd name="connsiteY2091" fmla="*/ 228095 h 367487"/>
              <a:gd name="connsiteX2092" fmla="*/ 439348 w 712272"/>
              <a:gd name="connsiteY2092" fmla="*/ 228671 h 367487"/>
              <a:gd name="connsiteX2093" fmla="*/ 438773 w 712272"/>
              <a:gd name="connsiteY2093" fmla="*/ 228959 h 367487"/>
              <a:gd name="connsiteX2094" fmla="*/ 438486 w 712272"/>
              <a:gd name="connsiteY2094" fmla="*/ 229247 h 367487"/>
              <a:gd name="connsiteX2095" fmla="*/ 438198 w 712272"/>
              <a:gd name="connsiteY2095" fmla="*/ 229823 h 367487"/>
              <a:gd name="connsiteX2096" fmla="*/ 437623 w 712272"/>
              <a:gd name="connsiteY2096" fmla="*/ 230111 h 367487"/>
              <a:gd name="connsiteX2097" fmla="*/ 437335 w 712272"/>
              <a:gd name="connsiteY2097" fmla="*/ 230399 h 367487"/>
              <a:gd name="connsiteX2098" fmla="*/ 437048 w 712272"/>
              <a:gd name="connsiteY2098" fmla="*/ 230975 h 367487"/>
              <a:gd name="connsiteX2099" fmla="*/ 436473 w 712272"/>
              <a:gd name="connsiteY2099" fmla="*/ 231263 h 367487"/>
              <a:gd name="connsiteX2100" fmla="*/ 436185 w 712272"/>
              <a:gd name="connsiteY2100" fmla="*/ 231551 h 367487"/>
              <a:gd name="connsiteX2101" fmla="*/ 435898 w 712272"/>
              <a:gd name="connsiteY2101" fmla="*/ 232127 h 367487"/>
              <a:gd name="connsiteX2102" fmla="*/ 435322 w 712272"/>
              <a:gd name="connsiteY2102" fmla="*/ 232415 h 367487"/>
              <a:gd name="connsiteX2103" fmla="*/ 435035 w 712272"/>
              <a:gd name="connsiteY2103" fmla="*/ 232703 h 367487"/>
              <a:gd name="connsiteX2104" fmla="*/ 434747 w 712272"/>
              <a:gd name="connsiteY2104" fmla="*/ 233279 h 367487"/>
              <a:gd name="connsiteX2105" fmla="*/ 434172 w 712272"/>
              <a:gd name="connsiteY2105" fmla="*/ 233567 h 367487"/>
              <a:gd name="connsiteX2106" fmla="*/ 433885 w 712272"/>
              <a:gd name="connsiteY2106" fmla="*/ 233855 h 367487"/>
              <a:gd name="connsiteX2107" fmla="*/ 433597 w 712272"/>
              <a:gd name="connsiteY2107" fmla="*/ 234431 h 367487"/>
              <a:gd name="connsiteX2108" fmla="*/ 433022 w 712272"/>
              <a:gd name="connsiteY2108" fmla="*/ 234719 h 367487"/>
              <a:gd name="connsiteX2109" fmla="*/ 432734 w 712272"/>
              <a:gd name="connsiteY2109" fmla="*/ 235007 h 367487"/>
              <a:gd name="connsiteX2110" fmla="*/ 432447 w 712272"/>
              <a:gd name="connsiteY2110" fmla="*/ 235583 h 367487"/>
              <a:gd name="connsiteX2111" fmla="*/ 431872 w 712272"/>
              <a:gd name="connsiteY2111" fmla="*/ 235871 h 367487"/>
              <a:gd name="connsiteX2112" fmla="*/ 431584 w 712272"/>
              <a:gd name="connsiteY2112" fmla="*/ 236159 h 367487"/>
              <a:gd name="connsiteX2113" fmla="*/ 431297 w 712272"/>
              <a:gd name="connsiteY2113" fmla="*/ 236735 h 367487"/>
              <a:gd name="connsiteX2114" fmla="*/ 430721 w 712272"/>
              <a:gd name="connsiteY2114" fmla="*/ 237023 h 367487"/>
              <a:gd name="connsiteX2115" fmla="*/ 430434 w 712272"/>
              <a:gd name="connsiteY2115" fmla="*/ 237311 h 367487"/>
              <a:gd name="connsiteX2116" fmla="*/ 430146 w 712272"/>
              <a:gd name="connsiteY2116" fmla="*/ 237887 h 367487"/>
              <a:gd name="connsiteX2117" fmla="*/ 429571 w 712272"/>
              <a:gd name="connsiteY2117" fmla="*/ 238175 h 367487"/>
              <a:gd name="connsiteX2118" fmla="*/ 429284 w 712272"/>
              <a:gd name="connsiteY2118" fmla="*/ 238463 h 367487"/>
              <a:gd name="connsiteX2119" fmla="*/ 428996 w 712272"/>
              <a:gd name="connsiteY2119" fmla="*/ 239039 h 367487"/>
              <a:gd name="connsiteX2120" fmla="*/ 428421 w 712272"/>
              <a:gd name="connsiteY2120" fmla="*/ 239327 h 367487"/>
              <a:gd name="connsiteX2121" fmla="*/ 428133 w 712272"/>
              <a:gd name="connsiteY2121" fmla="*/ 239615 h 367487"/>
              <a:gd name="connsiteX2122" fmla="*/ 427846 w 712272"/>
              <a:gd name="connsiteY2122" fmla="*/ 240191 h 367487"/>
              <a:gd name="connsiteX2123" fmla="*/ 427271 w 712272"/>
              <a:gd name="connsiteY2123" fmla="*/ 240479 h 367487"/>
              <a:gd name="connsiteX2124" fmla="*/ 426983 w 712272"/>
              <a:gd name="connsiteY2124" fmla="*/ 240767 h 367487"/>
              <a:gd name="connsiteX2125" fmla="*/ 426696 w 712272"/>
              <a:gd name="connsiteY2125" fmla="*/ 241343 h 367487"/>
              <a:gd name="connsiteX2126" fmla="*/ 426120 w 712272"/>
              <a:gd name="connsiteY2126" fmla="*/ 241631 h 367487"/>
              <a:gd name="connsiteX2127" fmla="*/ 425833 w 712272"/>
              <a:gd name="connsiteY2127" fmla="*/ 241919 h 367487"/>
              <a:gd name="connsiteX2128" fmla="*/ 425545 w 712272"/>
              <a:gd name="connsiteY2128" fmla="*/ 242495 h 367487"/>
              <a:gd name="connsiteX2129" fmla="*/ 424970 w 712272"/>
              <a:gd name="connsiteY2129" fmla="*/ 242783 h 367487"/>
              <a:gd name="connsiteX2130" fmla="*/ 424683 w 712272"/>
              <a:gd name="connsiteY2130" fmla="*/ 243071 h 367487"/>
              <a:gd name="connsiteX2131" fmla="*/ 424395 w 712272"/>
              <a:gd name="connsiteY2131" fmla="*/ 243647 h 367487"/>
              <a:gd name="connsiteX2132" fmla="*/ 423820 w 712272"/>
              <a:gd name="connsiteY2132" fmla="*/ 243935 h 367487"/>
              <a:gd name="connsiteX2133" fmla="*/ 423532 w 712272"/>
              <a:gd name="connsiteY2133" fmla="*/ 244223 h 367487"/>
              <a:gd name="connsiteX2134" fmla="*/ 423245 w 712272"/>
              <a:gd name="connsiteY2134" fmla="*/ 244799 h 367487"/>
              <a:gd name="connsiteX2135" fmla="*/ 422670 w 712272"/>
              <a:gd name="connsiteY2135" fmla="*/ 245087 h 367487"/>
              <a:gd name="connsiteX2136" fmla="*/ 422382 w 712272"/>
              <a:gd name="connsiteY2136" fmla="*/ 245375 h 367487"/>
              <a:gd name="connsiteX2137" fmla="*/ 422094 w 712272"/>
              <a:gd name="connsiteY2137" fmla="*/ 245951 h 367487"/>
              <a:gd name="connsiteX2138" fmla="*/ 421519 w 712272"/>
              <a:gd name="connsiteY2138" fmla="*/ 246239 h 367487"/>
              <a:gd name="connsiteX2139" fmla="*/ 421232 w 712272"/>
              <a:gd name="connsiteY2139" fmla="*/ 246527 h 367487"/>
              <a:gd name="connsiteX2140" fmla="*/ 420944 w 712272"/>
              <a:gd name="connsiteY2140" fmla="*/ 247103 h 367487"/>
              <a:gd name="connsiteX2141" fmla="*/ 420369 w 712272"/>
              <a:gd name="connsiteY2141" fmla="*/ 247391 h 367487"/>
              <a:gd name="connsiteX2142" fmla="*/ 420081 w 712272"/>
              <a:gd name="connsiteY2142" fmla="*/ 247679 h 367487"/>
              <a:gd name="connsiteX2143" fmla="*/ 419794 w 712272"/>
              <a:gd name="connsiteY2143" fmla="*/ 248255 h 367487"/>
              <a:gd name="connsiteX2144" fmla="*/ 419219 w 712272"/>
              <a:gd name="connsiteY2144" fmla="*/ 248543 h 367487"/>
              <a:gd name="connsiteX2145" fmla="*/ 418931 w 712272"/>
              <a:gd name="connsiteY2145" fmla="*/ 248831 h 367487"/>
              <a:gd name="connsiteX2146" fmla="*/ 418644 w 712272"/>
              <a:gd name="connsiteY2146" fmla="*/ 249407 h 367487"/>
              <a:gd name="connsiteX2147" fmla="*/ 418069 w 712272"/>
              <a:gd name="connsiteY2147" fmla="*/ 249695 h 367487"/>
              <a:gd name="connsiteX2148" fmla="*/ 417781 w 712272"/>
              <a:gd name="connsiteY2148" fmla="*/ 249983 h 367487"/>
              <a:gd name="connsiteX2149" fmla="*/ 417493 w 712272"/>
              <a:gd name="connsiteY2149" fmla="*/ 250559 h 367487"/>
              <a:gd name="connsiteX2150" fmla="*/ 416918 w 712272"/>
              <a:gd name="connsiteY2150" fmla="*/ 250847 h 367487"/>
              <a:gd name="connsiteX2151" fmla="*/ 416631 w 712272"/>
              <a:gd name="connsiteY2151" fmla="*/ 251135 h 367487"/>
              <a:gd name="connsiteX2152" fmla="*/ 416343 w 712272"/>
              <a:gd name="connsiteY2152" fmla="*/ 251711 h 367487"/>
              <a:gd name="connsiteX2153" fmla="*/ 415768 w 712272"/>
              <a:gd name="connsiteY2153" fmla="*/ 251999 h 367487"/>
              <a:gd name="connsiteX2154" fmla="*/ 415480 w 712272"/>
              <a:gd name="connsiteY2154" fmla="*/ 252287 h 367487"/>
              <a:gd name="connsiteX2155" fmla="*/ 415193 w 712272"/>
              <a:gd name="connsiteY2155" fmla="*/ 252863 h 367487"/>
              <a:gd name="connsiteX2156" fmla="*/ 414618 w 712272"/>
              <a:gd name="connsiteY2156" fmla="*/ 253151 h 367487"/>
              <a:gd name="connsiteX2157" fmla="*/ 414330 w 712272"/>
              <a:gd name="connsiteY2157" fmla="*/ 253439 h 367487"/>
              <a:gd name="connsiteX2158" fmla="*/ 414043 w 712272"/>
              <a:gd name="connsiteY2158" fmla="*/ 254015 h 367487"/>
              <a:gd name="connsiteX2159" fmla="*/ 413467 w 712272"/>
              <a:gd name="connsiteY2159" fmla="*/ 254303 h 367487"/>
              <a:gd name="connsiteX2160" fmla="*/ 413180 w 712272"/>
              <a:gd name="connsiteY2160" fmla="*/ 254591 h 367487"/>
              <a:gd name="connsiteX2161" fmla="*/ 412892 w 712272"/>
              <a:gd name="connsiteY2161" fmla="*/ 255167 h 367487"/>
              <a:gd name="connsiteX2162" fmla="*/ 412317 w 712272"/>
              <a:gd name="connsiteY2162" fmla="*/ 255455 h 367487"/>
              <a:gd name="connsiteX2163" fmla="*/ 412030 w 712272"/>
              <a:gd name="connsiteY2163" fmla="*/ 255743 h 367487"/>
              <a:gd name="connsiteX2164" fmla="*/ 411742 w 712272"/>
              <a:gd name="connsiteY2164" fmla="*/ 256319 h 367487"/>
              <a:gd name="connsiteX2165" fmla="*/ 411167 w 712272"/>
              <a:gd name="connsiteY2165" fmla="*/ 256607 h 367487"/>
              <a:gd name="connsiteX2166" fmla="*/ 410879 w 712272"/>
              <a:gd name="connsiteY2166" fmla="*/ 256895 h 367487"/>
              <a:gd name="connsiteX2167" fmla="*/ 410592 w 712272"/>
              <a:gd name="connsiteY2167" fmla="*/ 257471 h 367487"/>
              <a:gd name="connsiteX2168" fmla="*/ 410017 w 712272"/>
              <a:gd name="connsiteY2168" fmla="*/ 257759 h 367487"/>
              <a:gd name="connsiteX2169" fmla="*/ 409729 w 712272"/>
              <a:gd name="connsiteY2169" fmla="*/ 258047 h 367487"/>
              <a:gd name="connsiteX2170" fmla="*/ 409442 w 712272"/>
              <a:gd name="connsiteY2170" fmla="*/ 258623 h 367487"/>
              <a:gd name="connsiteX2171" fmla="*/ 408866 w 712272"/>
              <a:gd name="connsiteY2171" fmla="*/ 258911 h 367487"/>
              <a:gd name="connsiteX2172" fmla="*/ 408579 w 712272"/>
              <a:gd name="connsiteY2172" fmla="*/ 259199 h 367487"/>
              <a:gd name="connsiteX2173" fmla="*/ 408291 w 712272"/>
              <a:gd name="connsiteY2173" fmla="*/ 259775 h 367487"/>
              <a:gd name="connsiteX2174" fmla="*/ 407716 w 712272"/>
              <a:gd name="connsiteY2174" fmla="*/ 260063 h 367487"/>
              <a:gd name="connsiteX2175" fmla="*/ 407429 w 712272"/>
              <a:gd name="connsiteY2175" fmla="*/ 260351 h 367487"/>
              <a:gd name="connsiteX2176" fmla="*/ 407141 w 712272"/>
              <a:gd name="connsiteY2176" fmla="*/ 260927 h 367487"/>
              <a:gd name="connsiteX2177" fmla="*/ 406566 w 712272"/>
              <a:gd name="connsiteY2177" fmla="*/ 261215 h 367487"/>
              <a:gd name="connsiteX2178" fmla="*/ 406278 w 712272"/>
              <a:gd name="connsiteY2178" fmla="*/ 261503 h 367487"/>
              <a:gd name="connsiteX2179" fmla="*/ 405991 w 712272"/>
              <a:gd name="connsiteY2179" fmla="*/ 262079 h 367487"/>
              <a:gd name="connsiteX2180" fmla="*/ 405416 w 712272"/>
              <a:gd name="connsiteY2180" fmla="*/ 262367 h 367487"/>
              <a:gd name="connsiteX2181" fmla="*/ 405128 w 712272"/>
              <a:gd name="connsiteY2181" fmla="*/ 262655 h 367487"/>
              <a:gd name="connsiteX2182" fmla="*/ 404840 w 712272"/>
              <a:gd name="connsiteY2182" fmla="*/ 263231 h 367487"/>
              <a:gd name="connsiteX2183" fmla="*/ 404265 w 712272"/>
              <a:gd name="connsiteY2183" fmla="*/ 263519 h 367487"/>
              <a:gd name="connsiteX2184" fmla="*/ 403978 w 712272"/>
              <a:gd name="connsiteY2184" fmla="*/ 263807 h 367487"/>
              <a:gd name="connsiteX2185" fmla="*/ 403690 w 712272"/>
              <a:gd name="connsiteY2185" fmla="*/ 264383 h 367487"/>
              <a:gd name="connsiteX2186" fmla="*/ 403115 w 712272"/>
              <a:gd name="connsiteY2186" fmla="*/ 264671 h 367487"/>
              <a:gd name="connsiteX2187" fmla="*/ 402827 w 712272"/>
              <a:gd name="connsiteY2187" fmla="*/ 264959 h 367487"/>
              <a:gd name="connsiteX2188" fmla="*/ 402540 w 712272"/>
              <a:gd name="connsiteY2188" fmla="*/ 265535 h 367487"/>
              <a:gd name="connsiteX2189" fmla="*/ 401965 w 712272"/>
              <a:gd name="connsiteY2189" fmla="*/ 265823 h 367487"/>
              <a:gd name="connsiteX2190" fmla="*/ 401677 w 712272"/>
              <a:gd name="connsiteY2190" fmla="*/ 266111 h 367487"/>
              <a:gd name="connsiteX2191" fmla="*/ 401390 w 712272"/>
              <a:gd name="connsiteY2191" fmla="*/ 266687 h 367487"/>
              <a:gd name="connsiteX2192" fmla="*/ 400815 w 712272"/>
              <a:gd name="connsiteY2192" fmla="*/ 266975 h 367487"/>
              <a:gd name="connsiteX2193" fmla="*/ 400527 w 712272"/>
              <a:gd name="connsiteY2193" fmla="*/ 267263 h 367487"/>
              <a:gd name="connsiteX2194" fmla="*/ 400239 w 712272"/>
              <a:gd name="connsiteY2194" fmla="*/ 267551 h 367487"/>
              <a:gd name="connsiteX2195" fmla="*/ 399664 w 712272"/>
              <a:gd name="connsiteY2195" fmla="*/ 268127 h 367487"/>
              <a:gd name="connsiteX2196" fmla="*/ 399377 w 712272"/>
              <a:gd name="connsiteY2196" fmla="*/ 268415 h 367487"/>
              <a:gd name="connsiteX2197" fmla="*/ 399089 w 712272"/>
              <a:gd name="connsiteY2197" fmla="*/ 268703 h 367487"/>
              <a:gd name="connsiteX2198" fmla="*/ 398514 w 712272"/>
              <a:gd name="connsiteY2198" fmla="*/ 269279 h 367487"/>
              <a:gd name="connsiteX2199" fmla="*/ 398226 w 712272"/>
              <a:gd name="connsiteY2199" fmla="*/ 269567 h 367487"/>
              <a:gd name="connsiteX2200" fmla="*/ 397939 w 712272"/>
              <a:gd name="connsiteY2200" fmla="*/ 269855 h 367487"/>
              <a:gd name="connsiteX2201" fmla="*/ 397364 w 712272"/>
              <a:gd name="connsiteY2201" fmla="*/ 270431 h 367487"/>
              <a:gd name="connsiteX2202" fmla="*/ 397076 w 712272"/>
              <a:gd name="connsiteY2202" fmla="*/ 270719 h 367487"/>
              <a:gd name="connsiteX2203" fmla="*/ 396789 w 712272"/>
              <a:gd name="connsiteY2203" fmla="*/ 271007 h 367487"/>
              <a:gd name="connsiteX2204" fmla="*/ 396213 w 712272"/>
              <a:gd name="connsiteY2204" fmla="*/ 271583 h 367487"/>
              <a:gd name="connsiteX2205" fmla="*/ 395926 w 712272"/>
              <a:gd name="connsiteY2205" fmla="*/ 271871 h 367487"/>
              <a:gd name="connsiteX2206" fmla="*/ 395638 w 712272"/>
              <a:gd name="connsiteY2206" fmla="*/ 272159 h 367487"/>
              <a:gd name="connsiteX2207" fmla="*/ 395063 w 712272"/>
              <a:gd name="connsiteY2207" fmla="*/ 272735 h 367487"/>
              <a:gd name="connsiteX2208" fmla="*/ 394776 w 712272"/>
              <a:gd name="connsiteY2208" fmla="*/ 273023 h 367487"/>
              <a:gd name="connsiteX2209" fmla="*/ 394488 w 712272"/>
              <a:gd name="connsiteY2209" fmla="*/ 273311 h 367487"/>
              <a:gd name="connsiteX2210" fmla="*/ 393913 w 712272"/>
              <a:gd name="connsiteY2210" fmla="*/ 273887 h 367487"/>
              <a:gd name="connsiteX2211" fmla="*/ 393625 w 712272"/>
              <a:gd name="connsiteY2211" fmla="*/ 274175 h 367487"/>
              <a:gd name="connsiteX2212" fmla="*/ 393338 w 712272"/>
              <a:gd name="connsiteY2212" fmla="*/ 274463 h 367487"/>
              <a:gd name="connsiteX2213" fmla="*/ 392763 w 712272"/>
              <a:gd name="connsiteY2213" fmla="*/ 275039 h 367487"/>
              <a:gd name="connsiteX2214" fmla="*/ 392475 w 712272"/>
              <a:gd name="connsiteY2214" fmla="*/ 275327 h 367487"/>
              <a:gd name="connsiteX2215" fmla="*/ 392188 w 712272"/>
              <a:gd name="connsiteY2215" fmla="*/ 275615 h 367487"/>
              <a:gd name="connsiteX2216" fmla="*/ 391612 w 712272"/>
              <a:gd name="connsiteY2216" fmla="*/ 276191 h 367487"/>
              <a:gd name="connsiteX2217" fmla="*/ 391325 w 712272"/>
              <a:gd name="connsiteY2217" fmla="*/ 276479 h 367487"/>
              <a:gd name="connsiteX2218" fmla="*/ 391037 w 712272"/>
              <a:gd name="connsiteY2218" fmla="*/ 276767 h 367487"/>
              <a:gd name="connsiteX2219" fmla="*/ 390462 w 712272"/>
              <a:gd name="connsiteY2219" fmla="*/ 277343 h 367487"/>
              <a:gd name="connsiteX2220" fmla="*/ 390175 w 712272"/>
              <a:gd name="connsiteY2220" fmla="*/ 277631 h 367487"/>
              <a:gd name="connsiteX2221" fmla="*/ 389887 w 712272"/>
              <a:gd name="connsiteY2221" fmla="*/ 277919 h 367487"/>
              <a:gd name="connsiteX2222" fmla="*/ 389312 w 712272"/>
              <a:gd name="connsiteY2222" fmla="*/ 278495 h 367487"/>
              <a:gd name="connsiteX2223" fmla="*/ 389024 w 712272"/>
              <a:gd name="connsiteY2223" fmla="*/ 278783 h 367487"/>
              <a:gd name="connsiteX2224" fmla="*/ 388737 w 712272"/>
              <a:gd name="connsiteY2224" fmla="*/ 279071 h 367487"/>
              <a:gd name="connsiteX2225" fmla="*/ 388162 w 712272"/>
              <a:gd name="connsiteY2225" fmla="*/ 279647 h 367487"/>
              <a:gd name="connsiteX2226" fmla="*/ 387874 w 712272"/>
              <a:gd name="connsiteY2226" fmla="*/ 279935 h 367487"/>
              <a:gd name="connsiteX2227" fmla="*/ 387586 w 712272"/>
              <a:gd name="connsiteY2227" fmla="*/ 280223 h 367487"/>
              <a:gd name="connsiteX2228" fmla="*/ 387011 w 712272"/>
              <a:gd name="connsiteY2228" fmla="*/ 280799 h 367487"/>
              <a:gd name="connsiteX2229" fmla="*/ 386724 w 712272"/>
              <a:gd name="connsiteY2229" fmla="*/ 281087 h 367487"/>
              <a:gd name="connsiteX2230" fmla="*/ 386436 w 712272"/>
              <a:gd name="connsiteY2230" fmla="*/ 281375 h 367487"/>
              <a:gd name="connsiteX2231" fmla="*/ 385861 w 712272"/>
              <a:gd name="connsiteY2231" fmla="*/ 281951 h 367487"/>
              <a:gd name="connsiteX2232" fmla="*/ 385573 w 712272"/>
              <a:gd name="connsiteY2232" fmla="*/ 282239 h 367487"/>
              <a:gd name="connsiteX2233" fmla="*/ 385286 w 712272"/>
              <a:gd name="connsiteY2233" fmla="*/ 282527 h 367487"/>
              <a:gd name="connsiteX2234" fmla="*/ 384711 w 712272"/>
              <a:gd name="connsiteY2234" fmla="*/ 283103 h 367487"/>
              <a:gd name="connsiteX2235" fmla="*/ 384423 w 712272"/>
              <a:gd name="connsiteY2235" fmla="*/ 283391 h 367487"/>
              <a:gd name="connsiteX2236" fmla="*/ 384136 w 712272"/>
              <a:gd name="connsiteY2236" fmla="*/ 283679 h 367487"/>
              <a:gd name="connsiteX2237" fmla="*/ 383561 w 712272"/>
              <a:gd name="connsiteY2237" fmla="*/ 284255 h 367487"/>
              <a:gd name="connsiteX2238" fmla="*/ 383273 w 712272"/>
              <a:gd name="connsiteY2238" fmla="*/ 284543 h 367487"/>
              <a:gd name="connsiteX2239" fmla="*/ 382985 w 712272"/>
              <a:gd name="connsiteY2239" fmla="*/ 284831 h 367487"/>
              <a:gd name="connsiteX2240" fmla="*/ 382410 w 712272"/>
              <a:gd name="connsiteY2240" fmla="*/ 285407 h 367487"/>
              <a:gd name="connsiteX2241" fmla="*/ 382123 w 712272"/>
              <a:gd name="connsiteY2241" fmla="*/ 285695 h 367487"/>
              <a:gd name="connsiteX2242" fmla="*/ 381835 w 712272"/>
              <a:gd name="connsiteY2242" fmla="*/ 285983 h 367487"/>
              <a:gd name="connsiteX2243" fmla="*/ 381260 w 712272"/>
              <a:gd name="connsiteY2243" fmla="*/ 286559 h 367487"/>
              <a:gd name="connsiteX2244" fmla="*/ 380972 w 712272"/>
              <a:gd name="connsiteY2244" fmla="*/ 286847 h 367487"/>
              <a:gd name="connsiteX2245" fmla="*/ 380685 w 712272"/>
              <a:gd name="connsiteY2245" fmla="*/ 287135 h 367487"/>
              <a:gd name="connsiteX2246" fmla="*/ 380110 w 712272"/>
              <a:gd name="connsiteY2246" fmla="*/ 287711 h 367487"/>
              <a:gd name="connsiteX2247" fmla="*/ 379822 w 712272"/>
              <a:gd name="connsiteY2247" fmla="*/ 287999 h 367487"/>
              <a:gd name="connsiteX2248" fmla="*/ 379535 w 712272"/>
              <a:gd name="connsiteY2248" fmla="*/ 288287 h 367487"/>
              <a:gd name="connsiteX2249" fmla="*/ 378959 w 712272"/>
              <a:gd name="connsiteY2249" fmla="*/ 288863 h 367487"/>
              <a:gd name="connsiteX2250" fmla="*/ 378672 w 712272"/>
              <a:gd name="connsiteY2250" fmla="*/ 289151 h 367487"/>
              <a:gd name="connsiteX2251" fmla="*/ 378384 w 712272"/>
              <a:gd name="connsiteY2251" fmla="*/ 289439 h 367487"/>
              <a:gd name="connsiteX2252" fmla="*/ 377809 w 712272"/>
              <a:gd name="connsiteY2252" fmla="*/ 290015 h 367487"/>
              <a:gd name="connsiteX2253" fmla="*/ 377522 w 712272"/>
              <a:gd name="connsiteY2253" fmla="*/ 290303 h 367487"/>
              <a:gd name="connsiteX2254" fmla="*/ 377234 w 712272"/>
              <a:gd name="connsiteY2254" fmla="*/ 290591 h 367487"/>
              <a:gd name="connsiteX2255" fmla="*/ 376659 w 712272"/>
              <a:gd name="connsiteY2255" fmla="*/ 291167 h 367487"/>
              <a:gd name="connsiteX2256" fmla="*/ 376371 w 712272"/>
              <a:gd name="connsiteY2256" fmla="*/ 291455 h 367487"/>
              <a:gd name="connsiteX2257" fmla="*/ 376084 w 712272"/>
              <a:gd name="connsiteY2257" fmla="*/ 291743 h 367487"/>
              <a:gd name="connsiteX2258" fmla="*/ 375509 w 712272"/>
              <a:gd name="connsiteY2258" fmla="*/ 292319 h 367487"/>
              <a:gd name="connsiteX2259" fmla="*/ 375221 w 712272"/>
              <a:gd name="connsiteY2259" fmla="*/ 292607 h 367487"/>
              <a:gd name="connsiteX2260" fmla="*/ 374934 w 712272"/>
              <a:gd name="connsiteY2260" fmla="*/ 292895 h 367487"/>
              <a:gd name="connsiteX2261" fmla="*/ 374358 w 712272"/>
              <a:gd name="connsiteY2261" fmla="*/ 293471 h 367487"/>
              <a:gd name="connsiteX2262" fmla="*/ 374071 w 712272"/>
              <a:gd name="connsiteY2262" fmla="*/ 293759 h 367487"/>
              <a:gd name="connsiteX2263" fmla="*/ 373783 w 712272"/>
              <a:gd name="connsiteY2263" fmla="*/ 294047 h 367487"/>
              <a:gd name="connsiteX2264" fmla="*/ 373208 w 712272"/>
              <a:gd name="connsiteY2264" fmla="*/ 294623 h 367487"/>
              <a:gd name="connsiteX2265" fmla="*/ 372921 w 712272"/>
              <a:gd name="connsiteY2265" fmla="*/ 294911 h 367487"/>
              <a:gd name="connsiteX2266" fmla="*/ 372633 w 712272"/>
              <a:gd name="connsiteY2266" fmla="*/ 295199 h 367487"/>
              <a:gd name="connsiteX2267" fmla="*/ 372058 w 712272"/>
              <a:gd name="connsiteY2267" fmla="*/ 295775 h 367487"/>
              <a:gd name="connsiteX2268" fmla="*/ 371770 w 712272"/>
              <a:gd name="connsiteY2268" fmla="*/ 296063 h 367487"/>
              <a:gd name="connsiteX2269" fmla="*/ 371483 w 712272"/>
              <a:gd name="connsiteY2269" fmla="*/ 296351 h 367487"/>
              <a:gd name="connsiteX2270" fmla="*/ 370908 w 712272"/>
              <a:gd name="connsiteY2270" fmla="*/ 296927 h 367487"/>
              <a:gd name="connsiteX2271" fmla="*/ 370620 w 712272"/>
              <a:gd name="connsiteY2271" fmla="*/ 297215 h 367487"/>
              <a:gd name="connsiteX2272" fmla="*/ 370332 w 712272"/>
              <a:gd name="connsiteY2272" fmla="*/ 297503 h 367487"/>
              <a:gd name="connsiteX2273" fmla="*/ 369757 w 712272"/>
              <a:gd name="connsiteY2273" fmla="*/ 298079 h 367487"/>
              <a:gd name="connsiteX2274" fmla="*/ 369470 w 712272"/>
              <a:gd name="connsiteY2274" fmla="*/ 298367 h 367487"/>
              <a:gd name="connsiteX2275" fmla="*/ 369182 w 712272"/>
              <a:gd name="connsiteY2275" fmla="*/ 298655 h 367487"/>
              <a:gd name="connsiteX2276" fmla="*/ 368607 w 712272"/>
              <a:gd name="connsiteY2276" fmla="*/ 299231 h 367487"/>
              <a:gd name="connsiteX2277" fmla="*/ 368319 w 712272"/>
              <a:gd name="connsiteY2277" fmla="*/ 299519 h 367487"/>
              <a:gd name="connsiteX2278" fmla="*/ 368032 w 712272"/>
              <a:gd name="connsiteY2278" fmla="*/ 299807 h 367487"/>
              <a:gd name="connsiteX2279" fmla="*/ 367457 w 712272"/>
              <a:gd name="connsiteY2279" fmla="*/ 300383 h 367487"/>
              <a:gd name="connsiteX2280" fmla="*/ 367169 w 712272"/>
              <a:gd name="connsiteY2280" fmla="*/ 300671 h 367487"/>
              <a:gd name="connsiteX2281" fmla="*/ 366882 w 712272"/>
              <a:gd name="connsiteY2281" fmla="*/ 300959 h 367487"/>
              <a:gd name="connsiteX2282" fmla="*/ 366307 w 712272"/>
              <a:gd name="connsiteY2282" fmla="*/ 301535 h 367487"/>
              <a:gd name="connsiteX2283" fmla="*/ 366019 w 712272"/>
              <a:gd name="connsiteY2283" fmla="*/ 301823 h 367487"/>
              <a:gd name="connsiteX2284" fmla="*/ 365731 w 712272"/>
              <a:gd name="connsiteY2284" fmla="*/ 302111 h 367487"/>
              <a:gd name="connsiteX2285" fmla="*/ 365156 w 712272"/>
              <a:gd name="connsiteY2285" fmla="*/ 302687 h 367487"/>
              <a:gd name="connsiteX2286" fmla="*/ 364869 w 712272"/>
              <a:gd name="connsiteY2286" fmla="*/ 302975 h 367487"/>
              <a:gd name="connsiteX2287" fmla="*/ 364581 w 712272"/>
              <a:gd name="connsiteY2287" fmla="*/ 303263 h 367487"/>
              <a:gd name="connsiteX2288" fmla="*/ 364006 w 712272"/>
              <a:gd name="connsiteY2288" fmla="*/ 303839 h 367487"/>
              <a:gd name="connsiteX2289" fmla="*/ 363718 w 712272"/>
              <a:gd name="connsiteY2289" fmla="*/ 304127 h 367487"/>
              <a:gd name="connsiteX2290" fmla="*/ 363431 w 712272"/>
              <a:gd name="connsiteY2290" fmla="*/ 304415 h 367487"/>
              <a:gd name="connsiteX2291" fmla="*/ 362856 w 712272"/>
              <a:gd name="connsiteY2291" fmla="*/ 304991 h 367487"/>
              <a:gd name="connsiteX2292" fmla="*/ 362568 w 712272"/>
              <a:gd name="connsiteY2292" fmla="*/ 305279 h 367487"/>
              <a:gd name="connsiteX2293" fmla="*/ 362281 w 712272"/>
              <a:gd name="connsiteY2293" fmla="*/ 305567 h 367487"/>
              <a:gd name="connsiteX2294" fmla="*/ 361705 w 712272"/>
              <a:gd name="connsiteY2294" fmla="*/ 306143 h 367487"/>
              <a:gd name="connsiteX2295" fmla="*/ 361418 w 712272"/>
              <a:gd name="connsiteY2295" fmla="*/ 306431 h 367487"/>
              <a:gd name="connsiteX2296" fmla="*/ 361130 w 712272"/>
              <a:gd name="connsiteY2296" fmla="*/ 306719 h 367487"/>
              <a:gd name="connsiteX2297" fmla="*/ 360555 w 712272"/>
              <a:gd name="connsiteY2297" fmla="*/ 307295 h 367487"/>
              <a:gd name="connsiteX2298" fmla="*/ 360268 w 712272"/>
              <a:gd name="connsiteY2298" fmla="*/ 307583 h 367487"/>
              <a:gd name="connsiteX2299" fmla="*/ 359980 w 712272"/>
              <a:gd name="connsiteY2299" fmla="*/ 307871 h 367487"/>
              <a:gd name="connsiteX2300" fmla="*/ 359405 w 712272"/>
              <a:gd name="connsiteY2300" fmla="*/ 308447 h 367487"/>
              <a:gd name="connsiteX2301" fmla="*/ 359117 w 712272"/>
              <a:gd name="connsiteY2301" fmla="*/ 308735 h 367487"/>
              <a:gd name="connsiteX2302" fmla="*/ 358830 w 712272"/>
              <a:gd name="connsiteY2302" fmla="*/ 309023 h 367487"/>
              <a:gd name="connsiteX2303" fmla="*/ 358255 w 712272"/>
              <a:gd name="connsiteY2303" fmla="*/ 309599 h 367487"/>
              <a:gd name="connsiteX2304" fmla="*/ 357967 w 712272"/>
              <a:gd name="connsiteY2304" fmla="*/ 309887 h 367487"/>
              <a:gd name="connsiteX2305" fmla="*/ 357680 w 712272"/>
              <a:gd name="connsiteY2305" fmla="*/ 310175 h 367487"/>
              <a:gd name="connsiteX2306" fmla="*/ 357104 w 712272"/>
              <a:gd name="connsiteY2306" fmla="*/ 310751 h 367487"/>
              <a:gd name="connsiteX2307" fmla="*/ 356817 w 712272"/>
              <a:gd name="connsiteY2307" fmla="*/ 311039 h 367487"/>
              <a:gd name="connsiteX2308" fmla="*/ 356529 w 712272"/>
              <a:gd name="connsiteY2308" fmla="*/ 311327 h 367487"/>
              <a:gd name="connsiteX2309" fmla="*/ 355954 w 712272"/>
              <a:gd name="connsiteY2309" fmla="*/ 311903 h 367487"/>
              <a:gd name="connsiteX2310" fmla="*/ 355667 w 712272"/>
              <a:gd name="connsiteY2310" fmla="*/ 312191 h 367487"/>
              <a:gd name="connsiteX2311" fmla="*/ 355379 w 712272"/>
              <a:gd name="connsiteY2311" fmla="*/ 312479 h 367487"/>
              <a:gd name="connsiteX2312" fmla="*/ 354804 w 712272"/>
              <a:gd name="connsiteY2312" fmla="*/ 313055 h 367487"/>
              <a:gd name="connsiteX2313" fmla="*/ 354516 w 712272"/>
              <a:gd name="connsiteY2313" fmla="*/ 313343 h 367487"/>
              <a:gd name="connsiteX2314" fmla="*/ 354229 w 712272"/>
              <a:gd name="connsiteY2314" fmla="*/ 313631 h 367487"/>
              <a:gd name="connsiteX2315" fmla="*/ 353654 w 712272"/>
              <a:gd name="connsiteY2315" fmla="*/ 314207 h 367487"/>
              <a:gd name="connsiteX2316" fmla="*/ 353366 w 712272"/>
              <a:gd name="connsiteY2316" fmla="*/ 314495 h 367487"/>
              <a:gd name="connsiteX2317" fmla="*/ 353078 w 712272"/>
              <a:gd name="connsiteY2317" fmla="*/ 314783 h 367487"/>
              <a:gd name="connsiteX2318" fmla="*/ 352503 w 712272"/>
              <a:gd name="connsiteY2318" fmla="*/ 315359 h 367487"/>
              <a:gd name="connsiteX2319" fmla="*/ 352216 w 712272"/>
              <a:gd name="connsiteY2319" fmla="*/ 315647 h 367487"/>
              <a:gd name="connsiteX2320" fmla="*/ 351928 w 712272"/>
              <a:gd name="connsiteY2320" fmla="*/ 315935 h 367487"/>
              <a:gd name="connsiteX2321" fmla="*/ 351353 w 712272"/>
              <a:gd name="connsiteY2321" fmla="*/ 316511 h 367487"/>
              <a:gd name="connsiteX2322" fmla="*/ 351065 w 712272"/>
              <a:gd name="connsiteY2322" fmla="*/ 316799 h 367487"/>
              <a:gd name="connsiteX2323" fmla="*/ 350778 w 712272"/>
              <a:gd name="connsiteY2323" fmla="*/ 317087 h 367487"/>
              <a:gd name="connsiteX2324" fmla="*/ 350203 w 712272"/>
              <a:gd name="connsiteY2324" fmla="*/ 317663 h 367487"/>
              <a:gd name="connsiteX2325" fmla="*/ 349915 w 712272"/>
              <a:gd name="connsiteY2325" fmla="*/ 317951 h 367487"/>
              <a:gd name="connsiteX2326" fmla="*/ 349628 w 712272"/>
              <a:gd name="connsiteY2326" fmla="*/ 318239 h 367487"/>
              <a:gd name="connsiteX2327" fmla="*/ 349053 w 712272"/>
              <a:gd name="connsiteY2327" fmla="*/ 318815 h 367487"/>
              <a:gd name="connsiteX2328" fmla="*/ 348765 w 712272"/>
              <a:gd name="connsiteY2328" fmla="*/ 319103 h 367487"/>
              <a:gd name="connsiteX2329" fmla="*/ 348477 w 712272"/>
              <a:gd name="connsiteY2329" fmla="*/ 319391 h 367487"/>
              <a:gd name="connsiteX2330" fmla="*/ 347902 w 712272"/>
              <a:gd name="connsiteY2330" fmla="*/ 319967 h 367487"/>
              <a:gd name="connsiteX2331" fmla="*/ 347615 w 712272"/>
              <a:gd name="connsiteY2331" fmla="*/ 320255 h 367487"/>
              <a:gd name="connsiteX2332" fmla="*/ 347327 w 712272"/>
              <a:gd name="connsiteY2332" fmla="*/ 320543 h 367487"/>
              <a:gd name="connsiteX2333" fmla="*/ 346752 w 712272"/>
              <a:gd name="connsiteY2333" fmla="*/ 321119 h 367487"/>
              <a:gd name="connsiteX2334" fmla="*/ 346464 w 712272"/>
              <a:gd name="connsiteY2334" fmla="*/ 321407 h 367487"/>
              <a:gd name="connsiteX2335" fmla="*/ 346177 w 712272"/>
              <a:gd name="connsiteY2335" fmla="*/ 321695 h 367487"/>
              <a:gd name="connsiteX2336" fmla="*/ 345602 w 712272"/>
              <a:gd name="connsiteY2336" fmla="*/ 322271 h 367487"/>
              <a:gd name="connsiteX2337" fmla="*/ 345314 w 712272"/>
              <a:gd name="connsiteY2337" fmla="*/ 322559 h 367487"/>
              <a:gd name="connsiteX2338" fmla="*/ 345027 w 712272"/>
              <a:gd name="connsiteY2338" fmla="*/ 322847 h 367487"/>
              <a:gd name="connsiteX2339" fmla="*/ 344451 w 712272"/>
              <a:gd name="connsiteY2339" fmla="*/ 323135 h 367487"/>
              <a:gd name="connsiteX2340" fmla="*/ 344164 w 712272"/>
              <a:gd name="connsiteY2340" fmla="*/ 323711 h 367487"/>
              <a:gd name="connsiteX2341" fmla="*/ 343876 w 712272"/>
              <a:gd name="connsiteY2341" fmla="*/ 323999 h 367487"/>
              <a:gd name="connsiteX2342" fmla="*/ 343301 w 712272"/>
              <a:gd name="connsiteY2342" fmla="*/ 324287 h 367487"/>
              <a:gd name="connsiteX2343" fmla="*/ 343014 w 712272"/>
              <a:gd name="connsiteY2343" fmla="*/ 324863 h 367487"/>
              <a:gd name="connsiteX2344" fmla="*/ 342726 w 712272"/>
              <a:gd name="connsiteY2344" fmla="*/ 325151 h 367487"/>
              <a:gd name="connsiteX2345" fmla="*/ 342151 w 712272"/>
              <a:gd name="connsiteY2345" fmla="*/ 325439 h 367487"/>
              <a:gd name="connsiteX2346" fmla="*/ 341863 w 712272"/>
              <a:gd name="connsiteY2346" fmla="*/ 326015 h 367487"/>
              <a:gd name="connsiteX2347" fmla="*/ 341576 w 712272"/>
              <a:gd name="connsiteY2347" fmla="*/ 326303 h 367487"/>
              <a:gd name="connsiteX2348" fmla="*/ 341001 w 712272"/>
              <a:gd name="connsiteY2348" fmla="*/ 326591 h 367487"/>
              <a:gd name="connsiteX2349" fmla="*/ 340713 w 712272"/>
              <a:gd name="connsiteY2349" fmla="*/ 327167 h 367487"/>
              <a:gd name="connsiteX2350" fmla="*/ 340426 w 712272"/>
              <a:gd name="connsiteY2350" fmla="*/ 327455 h 367487"/>
              <a:gd name="connsiteX2351" fmla="*/ 339850 w 712272"/>
              <a:gd name="connsiteY2351" fmla="*/ 327743 h 367487"/>
              <a:gd name="connsiteX2352" fmla="*/ 339563 w 712272"/>
              <a:gd name="connsiteY2352" fmla="*/ 328319 h 367487"/>
              <a:gd name="connsiteX2353" fmla="*/ 339275 w 712272"/>
              <a:gd name="connsiteY2353" fmla="*/ 328607 h 367487"/>
              <a:gd name="connsiteX2354" fmla="*/ 338700 w 712272"/>
              <a:gd name="connsiteY2354" fmla="*/ 328895 h 367487"/>
              <a:gd name="connsiteX2355" fmla="*/ 338413 w 712272"/>
              <a:gd name="connsiteY2355" fmla="*/ 329471 h 367487"/>
              <a:gd name="connsiteX2356" fmla="*/ 338125 w 712272"/>
              <a:gd name="connsiteY2356" fmla="*/ 329759 h 367487"/>
              <a:gd name="connsiteX2357" fmla="*/ 337550 w 712272"/>
              <a:gd name="connsiteY2357" fmla="*/ 330047 h 367487"/>
              <a:gd name="connsiteX2358" fmla="*/ 337262 w 712272"/>
              <a:gd name="connsiteY2358" fmla="*/ 330623 h 367487"/>
              <a:gd name="connsiteX2359" fmla="*/ 336975 w 712272"/>
              <a:gd name="connsiteY2359" fmla="*/ 330911 h 367487"/>
              <a:gd name="connsiteX2360" fmla="*/ 336400 w 712272"/>
              <a:gd name="connsiteY2360" fmla="*/ 331199 h 367487"/>
              <a:gd name="connsiteX2361" fmla="*/ 336112 w 712272"/>
              <a:gd name="connsiteY2361" fmla="*/ 331775 h 367487"/>
              <a:gd name="connsiteX2362" fmla="*/ 335824 w 712272"/>
              <a:gd name="connsiteY2362" fmla="*/ 332063 h 367487"/>
              <a:gd name="connsiteX2363" fmla="*/ 335249 w 712272"/>
              <a:gd name="connsiteY2363" fmla="*/ 332351 h 367487"/>
              <a:gd name="connsiteX2364" fmla="*/ 334962 w 712272"/>
              <a:gd name="connsiteY2364" fmla="*/ 332927 h 367487"/>
              <a:gd name="connsiteX2365" fmla="*/ 334674 w 712272"/>
              <a:gd name="connsiteY2365" fmla="*/ 333215 h 367487"/>
              <a:gd name="connsiteX2366" fmla="*/ 334099 w 712272"/>
              <a:gd name="connsiteY2366" fmla="*/ 333503 h 367487"/>
              <a:gd name="connsiteX2367" fmla="*/ 333811 w 712272"/>
              <a:gd name="connsiteY2367" fmla="*/ 334079 h 367487"/>
              <a:gd name="connsiteX2368" fmla="*/ 333524 w 712272"/>
              <a:gd name="connsiteY2368" fmla="*/ 334367 h 367487"/>
              <a:gd name="connsiteX2369" fmla="*/ 332949 w 712272"/>
              <a:gd name="connsiteY2369" fmla="*/ 334655 h 367487"/>
              <a:gd name="connsiteX2370" fmla="*/ 332661 w 712272"/>
              <a:gd name="connsiteY2370" fmla="*/ 335231 h 367487"/>
              <a:gd name="connsiteX2371" fmla="*/ 332374 w 712272"/>
              <a:gd name="connsiteY2371" fmla="*/ 335519 h 367487"/>
              <a:gd name="connsiteX2372" fmla="*/ 331799 w 712272"/>
              <a:gd name="connsiteY2372" fmla="*/ 335807 h 367487"/>
              <a:gd name="connsiteX2373" fmla="*/ 331511 w 712272"/>
              <a:gd name="connsiteY2373" fmla="*/ 336383 h 367487"/>
              <a:gd name="connsiteX2374" fmla="*/ 331223 w 712272"/>
              <a:gd name="connsiteY2374" fmla="*/ 336671 h 367487"/>
              <a:gd name="connsiteX2375" fmla="*/ 330648 w 712272"/>
              <a:gd name="connsiteY2375" fmla="*/ 336959 h 367487"/>
              <a:gd name="connsiteX2376" fmla="*/ 330361 w 712272"/>
              <a:gd name="connsiteY2376" fmla="*/ 337535 h 367487"/>
              <a:gd name="connsiteX2377" fmla="*/ 330073 w 712272"/>
              <a:gd name="connsiteY2377" fmla="*/ 337823 h 367487"/>
              <a:gd name="connsiteX2378" fmla="*/ 329498 w 712272"/>
              <a:gd name="connsiteY2378" fmla="*/ 338111 h 367487"/>
              <a:gd name="connsiteX2379" fmla="*/ 329210 w 712272"/>
              <a:gd name="connsiteY2379" fmla="*/ 338687 h 367487"/>
              <a:gd name="connsiteX2380" fmla="*/ 328923 w 712272"/>
              <a:gd name="connsiteY2380" fmla="*/ 338975 h 367487"/>
              <a:gd name="connsiteX2381" fmla="*/ 328348 w 712272"/>
              <a:gd name="connsiteY2381" fmla="*/ 339263 h 367487"/>
              <a:gd name="connsiteX2382" fmla="*/ 328060 w 712272"/>
              <a:gd name="connsiteY2382" fmla="*/ 339839 h 367487"/>
              <a:gd name="connsiteX2383" fmla="*/ 327773 w 712272"/>
              <a:gd name="connsiteY2383" fmla="*/ 340127 h 367487"/>
              <a:gd name="connsiteX2384" fmla="*/ 327197 w 712272"/>
              <a:gd name="connsiteY2384" fmla="*/ 340415 h 367487"/>
              <a:gd name="connsiteX2385" fmla="*/ 326910 w 712272"/>
              <a:gd name="connsiteY2385" fmla="*/ 340991 h 367487"/>
              <a:gd name="connsiteX2386" fmla="*/ 326622 w 712272"/>
              <a:gd name="connsiteY2386" fmla="*/ 341279 h 367487"/>
              <a:gd name="connsiteX2387" fmla="*/ 326047 w 712272"/>
              <a:gd name="connsiteY2387" fmla="*/ 341567 h 367487"/>
              <a:gd name="connsiteX2388" fmla="*/ 325760 w 712272"/>
              <a:gd name="connsiteY2388" fmla="*/ 342143 h 367487"/>
              <a:gd name="connsiteX2389" fmla="*/ 325472 w 712272"/>
              <a:gd name="connsiteY2389" fmla="*/ 342431 h 367487"/>
              <a:gd name="connsiteX2390" fmla="*/ 324897 w 712272"/>
              <a:gd name="connsiteY2390" fmla="*/ 342719 h 367487"/>
              <a:gd name="connsiteX2391" fmla="*/ 324609 w 712272"/>
              <a:gd name="connsiteY2391" fmla="*/ 343295 h 367487"/>
              <a:gd name="connsiteX2392" fmla="*/ 324322 w 712272"/>
              <a:gd name="connsiteY2392" fmla="*/ 343583 h 367487"/>
              <a:gd name="connsiteX2393" fmla="*/ 323747 w 712272"/>
              <a:gd name="connsiteY2393" fmla="*/ 343871 h 367487"/>
              <a:gd name="connsiteX2394" fmla="*/ 323459 w 712272"/>
              <a:gd name="connsiteY2394" fmla="*/ 344447 h 367487"/>
              <a:gd name="connsiteX2395" fmla="*/ 323172 w 712272"/>
              <a:gd name="connsiteY2395" fmla="*/ 344735 h 367487"/>
              <a:gd name="connsiteX2396" fmla="*/ 322596 w 712272"/>
              <a:gd name="connsiteY2396" fmla="*/ 345023 h 367487"/>
              <a:gd name="connsiteX2397" fmla="*/ 322309 w 712272"/>
              <a:gd name="connsiteY2397" fmla="*/ 345599 h 367487"/>
              <a:gd name="connsiteX2398" fmla="*/ 322021 w 712272"/>
              <a:gd name="connsiteY2398" fmla="*/ 345887 h 367487"/>
              <a:gd name="connsiteX2399" fmla="*/ 321446 w 712272"/>
              <a:gd name="connsiteY2399" fmla="*/ 346175 h 367487"/>
              <a:gd name="connsiteX2400" fmla="*/ 321159 w 712272"/>
              <a:gd name="connsiteY2400" fmla="*/ 346751 h 367487"/>
              <a:gd name="connsiteX2401" fmla="*/ 320871 w 712272"/>
              <a:gd name="connsiteY2401" fmla="*/ 347039 h 367487"/>
              <a:gd name="connsiteX2402" fmla="*/ 320296 w 712272"/>
              <a:gd name="connsiteY2402" fmla="*/ 347327 h 367487"/>
              <a:gd name="connsiteX2403" fmla="*/ 320008 w 712272"/>
              <a:gd name="connsiteY2403" fmla="*/ 347903 h 367487"/>
              <a:gd name="connsiteX2404" fmla="*/ 319721 w 712272"/>
              <a:gd name="connsiteY2404" fmla="*/ 348191 h 367487"/>
              <a:gd name="connsiteX2405" fmla="*/ 319146 w 712272"/>
              <a:gd name="connsiteY2405" fmla="*/ 348479 h 367487"/>
              <a:gd name="connsiteX2406" fmla="*/ 318858 w 712272"/>
              <a:gd name="connsiteY2406" fmla="*/ 349055 h 367487"/>
              <a:gd name="connsiteX2407" fmla="*/ 318570 w 712272"/>
              <a:gd name="connsiteY2407" fmla="*/ 349343 h 367487"/>
              <a:gd name="connsiteX2408" fmla="*/ 317995 w 712272"/>
              <a:gd name="connsiteY2408" fmla="*/ 349631 h 367487"/>
              <a:gd name="connsiteX2409" fmla="*/ 317708 w 712272"/>
              <a:gd name="connsiteY2409" fmla="*/ 350207 h 367487"/>
              <a:gd name="connsiteX2410" fmla="*/ 317420 w 712272"/>
              <a:gd name="connsiteY2410" fmla="*/ 350495 h 367487"/>
              <a:gd name="connsiteX2411" fmla="*/ 316845 w 712272"/>
              <a:gd name="connsiteY2411" fmla="*/ 350783 h 367487"/>
              <a:gd name="connsiteX2412" fmla="*/ 316557 w 712272"/>
              <a:gd name="connsiteY2412" fmla="*/ 351359 h 367487"/>
              <a:gd name="connsiteX2413" fmla="*/ 316270 w 712272"/>
              <a:gd name="connsiteY2413" fmla="*/ 351647 h 367487"/>
              <a:gd name="connsiteX2414" fmla="*/ 315695 w 712272"/>
              <a:gd name="connsiteY2414" fmla="*/ 351935 h 367487"/>
              <a:gd name="connsiteX2415" fmla="*/ 315407 w 712272"/>
              <a:gd name="connsiteY2415" fmla="*/ 352511 h 367487"/>
              <a:gd name="connsiteX2416" fmla="*/ 315120 w 712272"/>
              <a:gd name="connsiteY2416" fmla="*/ 352799 h 367487"/>
              <a:gd name="connsiteX2417" fmla="*/ 314545 w 712272"/>
              <a:gd name="connsiteY2417" fmla="*/ 353087 h 367487"/>
              <a:gd name="connsiteX2418" fmla="*/ 314257 w 712272"/>
              <a:gd name="connsiteY2418" fmla="*/ 353663 h 367487"/>
              <a:gd name="connsiteX2419" fmla="*/ 313969 w 712272"/>
              <a:gd name="connsiteY2419" fmla="*/ 353951 h 367487"/>
              <a:gd name="connsiteX2420" fmla="*/ 313394 w 712272"/>
              <a:gd name="connsiteY2420" fmla="*/ 354239 h 367487"/>
              <a:gd name="connsiteX2421" fmla="*/ 313107 w 712272"/>
              <a:gd name="connsiteY2421" fmla="*/ 354815 h 367487"/>
              <a:gd name="connsiteX2422" fmla="*/ 312819 w 712272"/>
              <a:gd name="connsiteY2422" fmla="*/ 355103 h 367487"/>
              <a:gd name="connsiteX2423" fmla="*/ 312244 w 712272"/>
              <a:gd name="connsiteY2423" fmla="*/ 355391 h 367487"/>
              <a:gd name="connsiteX2424" fmla="*/ 311956 w 712272"/>
              <a:gd name="connsiteY2424" fmla="*/ 355967 h 367487"/>
              <a:gd name="connsiteX2425" fmla="*/ 311669 w 712272"/>
              <a:gd name="connsiteY2425" fmla="*/ 356255 h 367487"/>
              <a:gd name="connsiteX2426" fmla="*/ 311094 w 712272"/>
              <a:gd name="connsiteY2426" fmla="*/ 356543 h 367487"/>
              <a:gd name="connsiteX2427" fmla="*/ 310806 w 712272"/>
              <a:gd name="connsiteY2427" fmla="*/ 357119 h 367487"/>
              <a:gd name="connsiteX2428" fmla="*/ 310519 w 712272"/>
              <a:gd name="connsiteY2428" fmla="*/ 357407 h 367487"/>
              <a:gd name="connsiteX2429" fmla="*/ 309943 w 712272"/>
              <a:gd name="connsiteY2429" fmla="*/ 357695 h 367487"/>
              <a:gd name="connsiteX2430" fmla="*/ 309656 w 712272"/>
              <a:gd name="connsiteY2430" fmla="*/ 358271 h 367487"/>
              <a:gd name="connsiteX2431" fmla="*/ 308793 w 712272"/>
              <a:gd name="connsiteY2431" fmla="*/ 358559 h 367487"/>
              <a:gd name="connsiteX2432" fmla="*/ 308506 w 712272"/>
              <a:gd name="connsiteY2432" fmla="*/ 358847 h 367487"/>
              <a:gd name="connsiteX2433" fmla="*/ 308218 w 712272"/>
              <a:gd name="connsiteY2433" fmla="*/ 359423 h 367487"/>
              <a:gd name="connsiteX2434" fmla="*/ 307643 w 712272"/>
              <a:gd name="connsiteY2434" fmla="*/ 359711 h 367487"/>
              <a:gd name="connsiteX2435" fmla="*/ 307068 w 712272"/>
              <a:gd name="connsiteY2435" fmla="*/ 359999 h 367487"/>
              <a:gd name="connsiteX2436" fmla="*/ 306493 w 712272"/>
              <a:gd name="connsiteY2436" fmla="*/ 360575 h 367487"/>
              <a:gd name="connsiteX2437" fmla="*/ 305918 w 712272"/>
              <a:gd name="connsiteY2437" fmla="*/ 360863 h 367487"/>
              <a:gd name="connsiteX2438" fmla="*/ 305342 w 712272"/>
              <a:gd name="connsiteY2438" fmla="*/ 361151 h 367487"/>
              <a:gd name="connsiteX2439" fmla="*/ 304767 w 712272"/>
              <a:gd name="connsiteY2439" fmla="*/ 361727 h 367487"/>
              <a:gd name="connsiteX2440" fmla="*/ 304192 w 712272"/>
              <a:gd name="connsiteY2440" fmla="*/ 362015 h 367487"/>
              <a:gd name="connsiteX2441" fmla="*/ 303617 w 712272"/>
              <a:gd name="connsiteY2441" fmla="*/ 362303 h 367487"/>
              <a:gd name="connsiteX2442" fmla="*/ 302754 w 712272"/>
              <a:gd name="connsiteY2442" fmla="*/ 362879 h 367487"/>
              <a:gd name="connsiteX2443" fmla="*/ 301892 w 712272"/>
              <a:gd name="connsiteY2443" fmla="*/ 363167 h 367487"/>
              <a:gd name="connsiteX2444" fmla="*/ 301316 w 712272"/>
              <a:gd name="connsiteY2444" fmla="*/ 363455 h 367487"/>
              <a:gd name="connsiteX2445" fmla="*/ 300454 w 712272"/>
              <a:gd name="connsiteY2445" fmla="*/ 364031 h 367487"/>
              <a:gd name="connsiteX2446" fmla="*/ 299591 w 712272"/>
              <a:gd name="connsiteY2446" fmla="*/ 364319 h 367487"/>
              <a:gd name="connsiteX2447" fmla="*/ 298441 w 712272"/>
              <a:gd name="connsiteY2447" fmla="*/ 364607 h 367487"/>
              <a:gd name="connsiteX2448" fmla="*/ 297866 w 712272"/>
              <a:gd name="connsiteY2448" fmla="*/ 365183 h 367487"/>
              <a:gd name="connsiteX2449" fmla="*/ 296715 w 712272"/>
              <a:gd name="connsiteY2449" fmla="*/ 365471 h 367487"/>
              <a:gd name="connsiteX2450" fmla="*/ 295565 w 712272"/>
              <a:gd name="connsiteY2450" fmla="*/ 365759 h 367487"/>
              <a:gd name="connsiteX2451" fmla="*/ 294127 w 712272"/>
              <a:gd name="connsiteY2451" fmla="*/ 366335 h 367487"/>
              <a:gd name="connsiteX2452" fmla="*/ 292402 w 712272"/>
              <a:gd name="connsiteY2452" fmla="*/ 366623 h 367487"/>
              <a:gd name="connsiteX2453" fmla="*/ 290676 w 712272"/>
              <a:gd name="connsiteY2453" fmla="*/ 366911 h 367487"/>
              <a:gd name="connsiteX2454" fmla="*/ 287226 w 712272"/>
              <a:gd name="connsiteY2454" fmla="*/ 367487 h 367487"/>
              <a:gd name="connsiteX2455" fmla="*/ 281474 w 712272"/>
              <a:gd name="connsiteY2455" fmla="*/ 367487 h 367487"/>
              <a:gd name="connsiteX2456" fmla="*/ 278024 w 712272"/>
              <a:gd name="connsiteY2456" fmla="*/ 366911 h 367487"/>
              <a:gd name="connsiteX2457" fmla="*/ 276011 w 712272"/>
              <a:gd name="connsiteY2457" fmla="*/ 366623 h 367487"/>
              <a:gd name="connsiteX2458" fmla="*/ 273998 w 712272"/>
              <a:gd name="connsiteY2458" fmla="*/ 366335 h 367487"/>
              <a:gd name="connsiteX2459" fmla="*/ 272847 w 712272"/>
              <a:gd name="connsiteY2459" fmla="*/ 365759 h 367487"/>
              <a:gd name="connsiteX2460" fmla="*/ 271697 w 712272"/>
              <a:gd name="connsiteY2460" fmla="*/ 365471 h 367487"/>
              <a:gd name="connsiteX2461" fmla="*/ 270547 w 712272"/>
              <a:gd name="connsiteY2461" fmla="*/ 365183 h 367487"/>
              <a:gd name="connsiteX2462" fmla="*/ 269397 w 712272"/>
              <a:gd name="connsiteY2462" fmla="*/ 364607 h 367487"/>
              <a:gd name="connsiteX2463" fmla="*/ 268821 w 712272"/>
              <a:gd name="connsiteY2463" fmla="*/ 364319 h 367487"/>
              <a:gd name="connsiteX2464" fmla="*/ 267671 w 712272"/>
              <a:gd name="connsiteY2464" fmla="*/ 364031 h 367487"/>
              <a:gd name="connsiteX2465" fmla="*/ 266808 w 712272"/>
              <a:gd name="connsiteY2465" fmla="*/ 363455 h 367487"/>
              <a:gd name="connsiteX2466" fmla="*/ 265946 w 712272"/>
              <a:gd name="connsiteY2466" fmla="*/ 363167 h 367487"/>
              <a:gd name="connsiteX2467" fmla="*/ 265658 w 712272"/>
              <a:gd name="connsiteY2467" fmla="*/ 362879 h 367487"/>
              <a:gd name="connsiteX2468" fmla="*/ 264795 w 712272"/>
              <a:gd name="connsiteY2468" fmla="*/ 362303 h 367487"/>
              <a:gd name="connsiteX2469" fmla="*/ 264220 w 712272"/>
              <a:gd name="connsiteY2469" fmla="*/ 362015 h 367487"/>
              <a:gd name="connsiteX2470" fmla="*/ 263358 w 712272"/>
              <a:gd name="connsiteY2470" fmla="*/ 361727 h 367487"/>
              <a:gd name="connsiteX2471" fmla="*/ 263070 w 712272"/>
              <a:gd name="connsiteY2471" fmla="*/ 361151 h 367487"/>
              <a:gd name="connsiteX2472" fmla="*/ 262207 w 712272"/>
              <a:gd name="connsiteY2472" fmla="*/ 360863 h 367487"/>
              <a:gd name="connsiteX2473" fmla="*/ 261920 w 712272"/>
              <a:gd name="connsiteY2473" fmla="*/ 360575 h 367487"/>
              <a:gd name="connsiteX2474" fmla="*/ 261057 w 712272"/>
              <a:gd name="connsiteY2474" fmla="*/ 359999 h 367487"/>
              <a:gd name="connsiteX2475" fmla="*/ 260770 w 712272"/>
              <a:gd name="connsiteY2475" fmla="*/ 359711 h 367487"/>
              <a:gd name="connsiteX2476" fmla="*/ 260194 w 712272"/>
              <a:gd name="connsiteY2476" fmla="*/ 359423 h 367487"/>
              <a:gd name="connsiteX2477" fmla="*/ 259907 w 712272"/>
              <a:gd name="connsiteY2477" fmla="*/ 358847 h 367487"/>
              <a:gd name="connsiteX2478" fmla="*/ 259044 w 712272"/>
              <a:gd name="connsiteY2478" fmla="*/ 358559 h 367487"/>
              <a:gd name="connsiteX2479" fmla="*/ 258757 w 712272"/>
              <a:gd name="connsiteY2479" fmla="*/ 358271 h 367487"/>
              <a:gd name="connsiteX2480" fmla="*/ 258469 w 712272"/>
              <a:gd name="connsiteY2480" fmla="*/ 357695 h 367487"/>
              <a:gd name="connsiteX2481" fmla="*/ 257894 w 712272"/>
              <a:gd name="connsiteY2481" fmla="*/ 357407 h 367487"/>
              <a:gd name="connsiteX2482" fmla="*/ 257606 w 712272"/>
              <a:gd name="connsiteY2482" fmla="*/ 357119 h 367487"/>
              <a:gd name="connsiteX2483" fmla="*/ 257319 w 712272"/>
              <a:gd name="connsiteY2483" fmla="*/ 356543 h 367487"/>
              <a:gd name="connsiteX2484" fmla="*/ 256744 w 712272"/>
              <a:gd name="connsiteY2484" fmla="*/ 356255 h 367487"/>
              <a:gd name="connsiteX2485" fmla="*/ 256456 w 712272"/>
              <a:gd name="connsiteY2485" fmla="*/ 355967 h 367487"/>
              <a:gd name="connsiteX2486" fmla="*/ 256168 w 712272"/>
              <a:gd name="connsiteY2486" fmla="*/ 355391 h 367487"/>
              <a:gd name="connsiteX2487" fmla="*/ 255593 w 712272"/>
              <a:gd name="connsiteY2487" fmla="*/ 355103 h 367487"/>
              <a:gd name="connsiteX2488" fmla="*/ 255306 w 712272"/>
              <a:gd name="connsiteY2488" fmla="*/ 354815 h 367487"/>
              <a:gd name="connsiteX2489" fmla="*/ 255018 w 712272"/>
              <a:gd name="connsiteY2489" fmla="*/ 354239 h 367487"/>
              <a:gd name="connsiteX2490" fmla="*/ 254443 w 712272"/>
              <a:gd name="connsiteY2490" fmla="*/ 353951 h 367487"/>
              <a:gd name="connsiteX2491" fmla="*/ 254156 w 712272"/>
              <a:gd name="connsiteY2491" fmla="*/ 353663 h 367487"/>
              <a:gd name="connsiteX2492" fmla="*/ 253868 w 712272"/>
              <a:gd name="connsiteY2492" fmla="*/ 353087 h 367487"/>
              <a:gd name="connsiteX2493" fmla="*/ 253293 w 712272"/>
              <a:gd name="connsiteY2493" fmla="*/ 352511 h 367487"/>
              <a:gd name="connsiteX2494" fmla="*/ 253005 w 712272"/>
              <a:gd name="connsiteY2494" fmla="*/ 351935 h 367487"/>
              <a:gd name="connsiteX2495" fmla="*/ 252718 w 712272"/>
              <a:gd name="connsiteY2495" fmla="*/ 351647 h 367487"/>
              <a:gd name="connsiteX2496" fmla="*/ 252143 w 712272"/>
              <a:gd name="connsiteY2496" fmla="*/ 350783 h 367487"/>
              <a:gd name="connsiteX2497" fmla="*/ 251855 w 712272"/>
              <a:gd name="connsiteY2497" fmla="*/ 350495 h 367487"/>
              <a:gd name="connsiteX2498" fmla="*/ 251567 w 712272"/>
              <a:gd name="connsiteY2498" fmla="*/ 350207 h 367487"/>
              <a:gd name="connsiteX2499" fmla="*/ 250992 w 712272"/>
              <a:gd name="connsiteY2499" fmla="*/ 349343 h 367487"/>
              <a:gd name="connsiteX2500" fmla="*/ 250705 w 712272"/>
              <a:gd name="connsiteY2500" fmla="*/ 348479 h 367487"/>
              <a:gd name="connsiteX2501" fmla="*/ 250417 w 712272"/>
              <a:gd name="connsiteY2501" fmla="*/ 348191 h 367487"/>
              <a:gd name="connsiteX2502" fmla="*/ 249842 w 712272"/>
              <a:gd name="connsiteY2502" fmla="*/ 347327 h 367487"/>
              <a:gd name="connsiteX2503" fmla="*/ 249554 w 712272"/>
              <a:gd name="connsiteY2503" fmla="*/ 346751 h 367487"/>
              <a:gd name="connsiteX2504" fmla="*/ 249267 w 712272"/>
              <a:gd name="connsiteY2504" fmla="*/ 345887 h 367487"/>
              <a:gd name="connsiteX2505" fmla="*/ 248692 w 712272"/>
              <a:gd name="connsiteY2505" fmla="*/ 345023 h 367487"/>
              <a:gd name="connsiteX2506" fmla="*/ 248404 w 712272"/>
              <a:gd name="connsiteY2506" fmla="*/ 344447 h 367487"/>
              <a:gd name="connsiteX2507" fmla="*/ 248117 w 712272"/>
              <a:gd name="connsiteY2507" fmla="*/ 343583 h 367487"/>
              <a:gd name="connsiteX2508" fmla="*/ 247542 w 712272"/>
              <a:gd name="connsiteY2508" fmla="*/ 342431 h 367487"/>
              <a:gd name="connsiteX2509" fmla="*/ 247254 w 712272"/>
              <a:gd name="connsiteY2509" fmla="*/ 341567 h 367487"/>
              <a:gd name="connsiteX2510" fmla="*/ 246966 w 712272"/>
              <a:gd name="connsiteY2510" fmla="*/ 340415 h 367487"/>
              <a:gd name="connsiteX2511" fmla="*/ 246391 w 712272"/>
              <a:gd name="connsiteY2511" fmla="*/ 338975 h 367487"/>
              <a:gd name="connsiteX2512" fmla="*/ 246104 w 712272"/>
              <a:gd name="connsiteY2512" fmla="*/ 337823 h 367487"/>
              <a:gd name="connsiteX2513" fmla="*/ 245816 w 712272"/>
              <a:gd name="connsiteY2513" fmla="*/ 335807 h 367487"/>
              <a:gd name="connsiteX2514" fmla="*/ 245241 w 712272"/>
              <a:gd name="connsiteY2514" fmla="*/ 333503 h 367487"/>
              <a:gd name="connsiteX2515" fmla="*/ 245241 w 712272"/>
              <a:gd name="connsiteY2515" fmla="*/ 322847 h 367487"/>
              <a:gd name="connsiteX2516" fmla="*/ 245816 w 712272"/>
              <a:gd name="connsiteY2516" fmla="*/ 320543 h 367487"/>
              <a:gd name="connsiteX2517" fmla="*/ 246104 w 712272"/>
              <a:gd name="connsiteY2517" fmla="*/ 319103 h 367487"/>
              <a:gd name="connsiteX2518" fmla="*/ 246391 w 712272"/>
              <a:gd name="connsiteY2518" fmla="*/ 317663 h 367487"/>
              <a:gd name="connsiteX2519" fmla="*/ 246966 w 712272"/>
              <a:gd name="connsiteY2519" fmla="*/ 315935 h 367487"/>
              <a:gd name="connsiteX2520" fmla="*/ 247254 w 712272"/>
              <a:gd name="connsiteY2520" fmla="*/ 314783 h 367487"/>
              <a:gd name="connsiteX2521" fmla="*/ 247542 w 712272"/>
              <a:gd name="connsiteY2521" fmla="*/ 314207 h 367487"/>
              <a:gd name="connsiteX2522" fmla="*/ 248117 w 712272"/>
              <a:gd name="connsiteY2522" fmla="*/ 313055 h 367487"/>
              <a:gd name="connsiteX2523" fmla="*/ 248404 w 712272"/>
              <a:gd name="connsiteY2523" fmla="*/ 312191 h 367487"/>
              <a:gd name="connsiteX2524" fmla="*/ 248692 w 712272"/>
              <a:gd name="connsiteY2524" fmla="*/ 311327 h 367487"/>
              <a:gd name="connsiteX2525" fmla="*/ 249267 w 712272"/>
              <a:gd name="connsiteY2525" fmla="*/ 310751 h 367487"/>
              <a:gd name="connsiteX2526" fmla="*/ 249554 w 712272"/>
              <a:gd name="connsiteY2526" fmla="*/ 309887 h 367487"/>
              <a:gd name="connsiteX2527" fmla="*/ 249842 w 712272"/>
              <a:gd name="connsiteY2527" fmla="*/ 309023 h 367487"/>
              <a:gd name="connsiteX2528" fmla="*/ 250417 w 712272"/>
              <a:gd name="connsiteY2528" fmla="*/ 308447 h 367487"/>
              <a:gd name="connsiteX2529" fmla="*/ 250705 w 712272"/>
              <a:gd name="connsiteY2529" fmla="*/ 307871 h 367487"/>
              <a:gd name="connsiteX2530" fmla="*/ 250992 w 712272"/>
              <a:gd name="connsiteY2530" fmla="*/ 307295 h 367487"/>
              <a:gd name="connsiteX2531" fmla="*/ 251567 w 712272"/>
              <a:gd name="connsiteY2531" fmla="*/ 306719 h 367487"/>
              <a:gd name="connsiteX2532" fmla="*/ 251855 w 712272"/>
              <a:gd name="connsiteY2532" fmla="*/ 306143 h 367487"/>
              <a:gd name="connsiteX2533" fmla="*/ 252143 w 712272"/>
              <a:gd name="connsiteY2533" fmla="*/ 305567 h 367487"/>
              <a:gd name="connsiteX2534" fmla="*/ 252718 w 712272"/>
              <a:gd name="connsiteY2534" fmla="*/ 304991 h 367487"/>
              <a:gd name="connsiteX2535" fmla="*/ 253005 w 712272"/>
              <a:gd name="connsiteY2535" fmla="*/ 304415 h 367487"/>
              <a:gd name="connsiteX2536" fmla="*/ 253293 w 712272"/>
              <a:gd name="connsiteY2536" fmla="*/ 304127 h 367487"/>
              <a:gd name="connsiteX2537" fmla="*/ 253868 w 712272"/>
              <a:gd name="connsiteY2537" fmla="*/ 303263 h 367487"/>
              <a:gd name="connsiteX2538" fmla="*/ 254156 w 712272"/>
              <a:gd name="connsiteY2538" fmla="*/ 302975 h 367487"/>
              <a:gd name="connsiteX2539" fmla="*/ 254443 w 712272"/>
              <a:gd name="connsiteY2539" fmla="*/ 302687 h 367487"/>
              <a:gd name="connsiteX2540" fmla="*/ 255018 w 712272"/>
              <a:gd name="connsiteY2540" fmla="*/ 302111 h 367487"/>
              <a:gd name="connsiteX2541" fmla="*/ 255306 w 712272"/>
              <a:gd name="connsiteY2541" fmla="*/ 301823 h 367487"/>
              <a:gd name="connsiteX2542" fmla="*/ 255593 w 712272"/>
              <a:gd name="connsiteY2542" fmla="*/ 301535 h 367487"/>
              <a:gd name="connsiteX2543" fmla="*/ 256168 w 712272"/>
              <a:gd name="connsiteY2543" fmla="*/ 300959 h 367487"/>
              <a:gd name="connsiteX2544" fmla="*/ 256456 w 712272"/>
              <a:gd name="connsiteY2544" fmla="*/ 300671 h 367487"/>
              <a:gd name="connsiteX2545" fmla="*/ 256744 w 712272"/>
              <a:gd name="connsiteY2545" fmla="*/ 300383 h 367487"/>
              <a:gd name="connsiteX2546" fmla="*/ 257319 w 712272"/>
              <a:gd name="connsiteY2546" fmla="*/ 299807 h 367487"/>
              <a:gd name="connsiteX2547" fmla="*/ 257606 w 712272"/>
              <a:gd name="connsiteY2547" fmla="*/ 299519 h 367487"/>
              <a:gd name="connsiteX2548" fmla="*/ 257894 w 712272"/>
              <a:gd name="connsiteY2548" fmla="*/ 299231 h 367487"/>
              <a:gd name="connsiteX2549" fmla="*/ 258469 w 712272"/>
              <a:gd name="connsiteY2549" fmla="*/ 298655 h 367487"/>
              <a:gd name="connsiteX2550" fmla="*/ 258757 w 712272"/>
              <a:gd name="connsiteY2550" fmla="*/ 298367 h 367487"/>
              <a:gd name="connsiteX2551" fmla="*/ 259044 w 712272"/>
              <a:gd name="connsiteY2551" fmla="*/ 298079 h 367487"/>
              <a:gd name="connsiteX2552" fmla="*/ 259619 w 712272"/>
              <a:gd name="connsiteY2552" fmla="*/ 297503 h 367487"/>
              <a:gd name="connsiteX2553" fmla="*/ 259907 w 712272"/>
              <a:gd name="connsiteY2553" fmla="*/ 297215 h 367487"/>
              <a:gd name="connsiteX2554" fmla="*/ 260194 w 712272"/>
              <a:gd name="connsiteY2554" fmla="*/ 296927 h 367487"/>
              <a:gd name="connsiteX2555" fmla="*/ 260770 w 712272"/>
              <a:gd name="connsiteY2555" fmla="*/ 296351 h 367487"/>
              <a:gd name="connsiteX2556" fmla="*/ 261057 w 712272"/>
              <a:gd name="connsiteY2556" fmla="*/ 296063 h 367487"/>
              <a:gd name="connsiteX2557" fmla="*/ 261345 w 712272"/>
              <a:gd name="connsiteY2557" fmla="*/ 295775 h 367487"/>
              <a:gd name="connsiteX2558" fmla="*/ 261920 w 712272"/>
              <a:gd name="connsiteY2558" fmla="*/ 295199 h 367487"/>
              <a:gd name="connsiteX2559" fmla="*/ 262207 w 712272"/>
              <a:gd name="connsiteY2559" fmla="*/ 294911 h 367487"/>
              <a:gd name="connsiteX2560" fmla="*/ 262495 w 712272"/>
              <a:gd name="connsiteY2560" fmla="*/ 294623 h 367487"/>
              <a:gd name="connsiteX2561" fmla="*/ 263070 w 712272"/>
              <a:gd name="connsiteY2561" fmla="*/ 294047 h 367487"/>
              <a:gd name="connsiteX2562" fmla="*/ 263358 w 712272"/>
              <a:gd name="connsiteY2562" fmla="*/ 293759 h 367487"/>
              <a:gd name="connsiteX2563" fmla="*/ 263645 w 712272"/>
              <a:gd name="connsiteY2563" fmla="*/ 293471 h 367487"/>
              <a:gd name="connsiteX2564" fmla="*/ 264220 w 712272"/>
              <a:gd name="connsiteY2564" fmla="*/ 292895 h 367487"/>
              <a:gd name="connsiteX2565" fmla="*/ 264508 w 712272"/>
              <a:gd name="connsiteY2565" fmla="*/ 292607 h 367487"/>
              <a:gd name="connsiteX2566" fmla="*/ 264795 w 712272"/>
              <a:gd name="connsiteY2566" fmla="*/ 292319 h 367487"/>
              <a:gd name="connsiteX2567" fmla="*/ 265371 w 712272"/>
              <a:gd name="connsiteY2567" fmla="*/ 291743 h 367487"/>
              <a:gd name="connsiteX2568" fmla="*/ 265658 w 712272"/>
              <a:gd name="connsiteY2568" fmla="*/ 291455 h 367487"/>
              <a:gd name="connsiteX2569" fmla="*/ 265946 w 712272"/>
              <a:gd name="connsiteY2569" fmla="*/ 291167 h 367487"/>
              <a:gd name="connsiteX2570" fmla="*/ 266521 w 712272"/>
              <a:gd name="connsiteY2570" fmla="*/ 290591 h 367487"/>
              <a:gd name="connsiteX2571" fmla="*/ 266808 w 712272"/>
              <a:gd name="connsiteY2571" fmla="*/ 290303 h 367487"/>
              <a:gd name="connsiteX2572" fmla="*/ 267096 w 712272"/>
              <a:gd name="connsiteY2572" fmla="*/ 290015 h 367487"/>
              <a:gd name="connsiteX2573" fmla="*/ 267671 w 712272"/>
              <a:gd name="connsiteY2573" fmla="*/ 289439 h 367487"/>
              <a:gd name="connsiteX2574" fmla="*/ 267959 w 712272"/>
              <a:gd name="connsiteY2574" fmla="*/ 289151 h 367487"/>
              <a:gd name="connsiteX2575" fmla="*/ 268246 w 712272"/>
              <a:gd name="connsiteY2575" fmla="*/ 288863 h 367487"/>
              <a:gd name="connsiteX2576" fmla="*/ 268821 w 712272"/>
              <a:gd name="connsiteY2576" fmla="*/ 288287 h 367487"/>
              <a:gd name="connsiteX2577" fmla="*/ 269109 w 712272"/>
              <a:gd name="connsiteY2577" fmla="*/ 287999 h 367487"/>
              <a:gd name="connsiteX2578" fmla="*/ 269397 w 712272"/>
              <a:gd name="connsiteY2578" fmla="*/ 287711 h 367487"/>
              <a:gd name="connsiteX2579" fmla="*/ 269972 w 712272"/>
              <a:gd name="connsiteY2579" fmla="*/ 287135 h 367487"/>
              <a:gd name="connsiteX2580" fmla="*/ 270259 w 712272"/>
              <a:gd name="connsiteY2580" fmla="*/ 286847 h 367487"/>
              <a:gd name="connsiteX2581" fmla="*/ 270547 w 712272"/>
              <a:gd name="connsiteY2581" fmla="*/ 286559 h 367487"/>
              <a:gd name="connsiteX2582" fmla="*/ 271122 w 712272"/>
              <a:gd name="connsiteY2582" fmla="*/ 285983 h 367487"/>
              <a:gd name="connsiteX2583" fmla="*/ 271410 w 712272"/>
              <a:gd name="connsiteY2583" fmla="*/ 285695 h 367487"/>
              <a:gd name="connsiteX2584" fmla="*/ 271697 w 712272"/>
              <a:gd name="connsiteY2584" fmla="*/ 285407 h 367487"/>
              <a:gd name="connsiteX2585" fmla="*/ 272272 w 712272"/>
              <a:gd name="connsiteY2585" fmla="*/ 284831 h 367487"/>
              <a:gd name="connsiteX2586" fmla="*/ 272560 w 712272"/>
              <a:gd name="connsiteY2586" fmla="*/ 284543 h 367487"/>
              <a:gd name="connsiteX2587" fmla="*/ 272847 w 712272"/>
              <a:gd name="connsiteY2587" fmla="*/ 284255 h 367487"/>
              <a:gd name="connsiteX2588" fmla="*/ 273422 w 712272"/>
              <a:gd name="connsiteY2588" fmla="*/ 283679 h 367487"/>
              <a:gd name="connsiteX2589" fmla="*/ 273710 w 712272"/>
              <a:gd name="connsiteY2589" fmla="*/ 283391 h 367487"/>
              <a:gd name="connsiteX2590" fmla="*/ 273998 w 712272"/>
              <a:gd name="connsiteY2590" fmla="*/ 283103 h 367487"/>
              <a:gd name="connsiteX2591" fmla="*/ 274573 w 712272"/>
              <a:gd name="connsiteY2591" fmla="*/ 282527 h 367487"/>
              <a:gd name="connsiteX2592" fmla="*/ 274860 w 712272"/>
              <a:gd name="connsiteY2592" fmla="*/ 282239 h 367487"/>
              <a:gd name="connsiteX2593" fmla="*/ 275148 w 712272"/>
              <a:gd name="connsiteY2593" fmla="*/ 281951 h 367487"/>
              <a:gd name="connsiteX2594" fmla="*/ 275723 w 712272"/>
              <a:gd name="connsiteY2594" fmla="*/ 281375 h 367487"/>
              <a:gd name="connsiteX2595" fmla="*/ 276011 w 712272"/>
              <a:gd name="connsiteY2595" fmla="*/ 281087 h 367487"/>
              <a:gd name="connsiteX2596" fmla="*/ 276298 w 712272"/>
              <a:gd name="connsiteY2596" fmla="*/ 280799 h 367487"/>
              <a:gd name="connsiteX2597" fmla="*/ 276873 w 712272"/>
              <a:gd name="connsiteY2597" fmla="*/ 280223 h 367487"/>
              <a:gd name="connsiteX2598" fmla="*/ 277161 w 712272"/>
              <a:gd name="connsiteY2598" fmla="*/ 279935 h 367487"/>
              <a:gd name="connsiteX2599" fmla="*/ 277448 w 712272"/>
              <a:gd name="connsiteY2599" fmla="*/ 279647 h 367487"/>
              <a:gd name="connsiteX2600" fmla="*/ 278024 w 712272"/>
              <a:gd name="connsiteY2600" fmla="*/ 279071 h 367487"/>
              <a:gd name="connsiteX2601" fmla="*/ 278311 w 712272"/>
              <a:gd name="connsiteY2601" fmla="*/ 278783 h 367487"/>
              <a:gd name="connsiteX2602" fmla="*/ 278599 w 712272"/>
              <a:gd name="connsiteY2602" fmla="*/ 278495 h 367487"/>
              <a:gd name="connsiteX2603" fmla="*/ 279174 w 712272"/>
              <a:gd name="connsiteY2603" fmla="*/ 277919 h 367487"/>
              <a:gd name="connsiteX2604" fmla="*/ 279461 w 712272"/>
              <a:gd name="connsiteY2604" fmla="*/ 277631 h 367487"/>
              <a:gd name="connsiteX2605" fmla="*/ 279749 w 712272"/>
              <a:gd name="connsiteY2605" fmla="*/ 277343 h 367487"/>
              <a:gd name="connsiteX2606" fmla="*/ 280324 w 712272"/>
              <a:gd name="connsiteY2606" fmla="*/ 276767 h 367487"/>
              <a:gd name="connsiteX2607" fmla="*/ 280612 w 712272"/>
              <a:gd name="connsiteY2607" fmla="*/ 276479 h 367487"/>
              <a:gd name="connsiteX2608" fmla="*/ 280899 w 712272"/>
              <a:gd name="connsiteY2608" fmla="*/ 276191 h 367487"/>
              <a:gd name="connsiteX2609" fmla="*/ 281474 w 712272"/>
              <a:gd name="connsiteY2609" fmla="*/ 275615 h 367487"/>
              <a:gd name="connsiteX2610" fmla="*/ 281762 w 712272"/>
              <a:gd name="connsiteY2610" fmla="*/ 275327 h 367487"/>
              <a:gd name="connsiteX2611" fmla="*/ 282049 w 712272"/>
              <a:gd name="connsiteY2611" fmla="*/ 275039 h 367487"/>
              <a:gd name="connsiteX2612" fmla="*/ 282625 w 712272"/>
              <a:gd name="connsiteY2612" fmla="*/ 274463 h 367487"/>
              <a:gd name="connsiteX2613" fmla="*/ 282912 w 712272"/>
              <a:gd name="connsiteY2613" fmla="*/ 274175 h 367487"/>
              <a:gd name="connsiteX2614" fmla="*/ 283200 w 712272"/>
              <a:gd name="connsiteY2614" fmla="*/ 273887 h 367487"/>
              <a:gd name="connsiteX2615" fmla="*/ 283775 w 712272"/>
              <a:gd name="connsiteY2615" fmla="*/ 273311 h 367487"/>
              <a:gd name="connsiteX2616" fmla="*/ 284062 w 712272"/>
              <a:gd name="connsiteY2616" fmla="*/ 273023 h 367487"/>
              <a:gd name="connsiteX2617" fmla="*/ 284350 w 712272"/>
              <a:gd name="connsiteY2617" fmla="*/ 272735 h 367487"/>
              <a:gd name="connsiteX2618" fmla="*/ 284925 w 712272"/>
              <a:gd name="connsiteY2618" fmla="*/ 272159 h 367487"/>
              <a:gd name="connsiteX2619" fmla="*/ 285213 w 712272"/>
              <a:gd name="connsiteY2619" fmla="*/ 271871 h 367487"/>
              <a:gd name="connsiteX2620" fmla="*/ 285500 w 712272"/>
              <a:gd name="connsiteY2620" fmla="*/ 271583 h 367487"/>
              <a:gd name="connsiteX2621" fmla="*/ 286075 w 712272"/>
              <a:gd name="connsiteY2621" fmla="*/ 271007 h 367487"/>
              <a:gd name="connsiteX2622" fmla="*/ 286363 w 712272"/>
              <a:gd name="connsiteY2622" fmla="*/ 270719 h 367487"/>
              <a:gd name="connsiteX2623" fmla="*/ 286651 w 712272"/>
              <a:gd name="connsiteY2623" fmla="*/ 270431 h 367487"/>
              <a:gd name="connsiteX2624" fmla="*/ 287226 w 712272"/>
              <a:gd name="connsiteY2624" fmla="*/ 269855 h 367487"/>
              <a:gd name="connsiteX2625" fmla="*/ 287513 w 712272"/>
              <a:gd name="connsiteY2625" fmla="*/ 269567 h 367487"/>
              <a:gd name="connsiteX2626" fmla="*/ 287801 w 712272"/>
              <a:gd name="connsiteY2626" fmla="*/ 269279 h 367487"/>
              <a:gd name="connsiteX2627" fmla="*/ 288376 w 712272"/>
              <a:gd name="connsiteY2627" fmla="*/ 268703 h 367487"/>
              <a:gd name="connsiteX2628" fmla="*/ 288664 w 712272"/>
              <a:gd name="connsiteY2628" fmla="*/ 268415 h 367487"/>
              <a:gd name="connsiteX2629" fmla="*/ 288951 w 712272"/>
              <a:gd name="connsiteY2629" fmla="*/ 268127 h 367487"/>
              <a:gd name="connsiteX2630" fmla="*/ 289526 w 712272"/>
              <a:gd name="connsiteY2630" fmla="*/ 267551 h 367487"/>
              <a:gd name="connsiteX2631" fmla="*/ 289814 w 712272"/>
              <a:gd name="connsiteY2631" fmla="*/ 267263 h 367487"/>
              <a:gd name="connsiteX2632" fmla="*/ 290101 w 712272"/>
              <a:gd name="connsiteY2632" fmla="*/ 266975 h 367487"/>
              <a:gd name="connsiteX2633" fmla="*/ 290676 w 712272"/>
              <a:gd name="connsiteY2633" fmla="*/ 266687 h 367487"/>
              <a:gd name="connsiteX2634" fmla="*/ 290964 w 712272"/>
              <a:gd name="connsiteY2634" fmla="*/ 266111 h 367487"/>
              <a:gd name="connsiteX2635" fmla="*/ 291252 w 712272"/>
              <a:gd name="connsiteY2635" fmla="*/ 265823 h 367487"/>
              <a:gd name="connsiteX2636" fmla="*/ 291827 w 712272"/>
              <a:gd name="connsiteY2636" fmla="*/ 265535 h 367487"/>
              <a:gd name="connsiteX2637" fmla="*/ 292114 w 712272"/>
              <a:gd name="connsiteY2637" fmla="*/ 264959 h 367487"/>
              <a:gd name="connsiteX2638" fmla="*/ 292402 w 712272"/>
              <a:gd name="connsiteY2638" fmla="*/ 264671 h 367487"/>
              <a:gd name="connsiteX2639" fmla="*/ 292977 w 712272"/>
              <a:gd name="connsiteY2639" fmla="*/ 264383 h 367487"/>
              <a:gd name="connsiteX2640" fmla="*/ 293265 w 712272"/>
              <a:gd name="connsiteY2640" fmla="*/ 263807 h 367487"/>
              <a:gd name="connsiteX2641" fmla="*/ 293552 w 712272"/>
              <a:gd name="connsiteY2641" fmla="*/ 263519 h 367487"/>
              <a:gd name="connsiteX2642" fmla="*/ 294127 w 712272"/>
              <a:gd name="connsiteY2642" fmla="*/ 263231 h 367487"/>
              <a:gd name="connsiteX2643" fmla="*/ 294415 w 712272"/>
              <a:gd name="connsiteY2643" fmla="*/ 262655 h 367487"/>
              <a:gd name="connsiteX2644" fmla="*/ 294702 w 712272"/>
              <a:gd name="connsiteY2644" fmla="*/ 262367 h 367487"/>
              <a:gd name="connsiteX2645" fmla="*/ 295278 w 712272"/>
              <a:gd name="connsiteY2645" fmla="*/ 262079 h 367487"/>
              <a:gd name="connsiteX2646" fmla="*/ 295565 w 712272"/>
              <a:gd name="connsiteY2646" fmla="*/ 261503 h 367487"/>
              <a:gd name="connsiteX2647" fmla="*/ 295853 w 712272"/>
              <a:gd name="connsiteY2647" fmla="*/ 261215 h 367487"/>
              <a:gd name="connsiteX2648" fmla="*/ 296428 w 712272"/>
              <a:gd name="connsiteY2648" fmla="*/ 260927 h 367487"/>
              <a:gd name="connsiteX2649" fmla="*/ 296715 w 712272"/>
              <a:gd name="connsiteY2649" fmla="*/ 260351 h 367487"/>
              <a:gd name="connsiteX2650" fmla="*/ 297003 w 712272"/>
              <a:gd name="connsiteY2650" fmla="*/ 260063 h 367487"/>
              <a:gd name="connsiteX2651" fmla="*/ 297578 w 712272"/>
              <a:gd name="connsiteY2651" fmla="*/ 259775 h 367487"/>
              <a:gd name="connsiteX2652" fmla="*/ 297866 w 712272"/>
              <a:gd name="connsiteY2652" fmla="*/ 259199 h 367487"/>
              <a:gd name="connsiteX2653" fmla="*/ 298153 w 712272"/>
              <a:gd name="connsiteY2653" fmla="*/ 258911 h 367487"/>
              <a:gd name="connsiteX2654" fmla="*/ 298441 w 712272"/>
              <a:gd name="connsiteY2654" fmla="*/ 258623 h 367487"/>
              <a:gd name="connsiteX2655" fmla="*/ 299016 w 712272"/>
              <a:gd name="connsiteY2655" fmla="*/ 258047 h 367487"/>
              <a:gd name="connsiteX2656" fmla="*/ 299303 w 712272"/>
              <a:gd name="connsiteY2656" fmla="*/ 257759 h 367487"/>
              <a:gd name="connsiteX2657" fmla="*/ 299591 w 712272"/>
              <a:gd name="connsiteY2657" fmla="*/ 257471 h 367487"/>
              <a:gd name="connsiteX2658" fmla="*/ 300166 w 712272"/>
              <a:gd name="connsiteY2658" fmla="*/ 256895 h 367487"/>
              <a:gd name="connsiteX2659" fmla="*/ 300454 w 712272"/>
              <a:gd name="connsiteY2659" fmla="*/ 256607 h 367487"/>
              <a:gd name="connsiteX2660" fmla="*/ 300741 w 712272"/>
              <a:gd name="connsiteY2660" fmla="*/ 256319 h 367487"/>
              <a:gd name="connsiteX2661" fmla="*/ 301316 w 712272"/>
              <a:gd name="connsiteY2661" fmla="*/ 255743 h 367487"/>
              <a:gd name="connsiteX2662" fmla="*/ 301604 w 712272"/>
              <a:gd name="connsiteY2662" fmla="*/ 255455 h 367487"/>
              <a:gd name="connsiteX2663" fmla="*/ 301892 w 712272"/>
              <a:gd name="connsiteY2663" fmla="*/ 255167 h 367487"/>
              <a:gd name="connsiteX2664" fmla="*/ 302467 w 712272"/>
              <a:gd name="connsiteY2664" fmla="*/ 254591 h 367487"/>
              <a:gd name="connsiteX2665" fmla="*/ 302754 w 712272"/>
              <a:gd name="connsiteY2665" fmla="*/ 254303 h 367487"/>
              <a:gd name="connsiteX2666" fmla="*/ 303042 w 712272"/>
              <a:gd name="connsiteY2666" fmla="*/ 254015 h 367487"/>
              <a:gd name="connsiteX2667" fmla="*/ 303617 w 712272"/>
              <a:gd name="connsiteY2667" fmla="*/ 253439 h 367487"/>
              <a:gd name="connsiteX2668" fmla="*/ 303905 w 712272"/>
              <a:gd name="connsiteY2668" fmla="*/ 253151 h 367487"/>
              <a:gd name="connsiteX2669" fmla="*/ 304192 w 712272"/>
              <a:gd name="connsiteY2669" fmla="*/ 252863 h 367487"/>
              <a:gd name="connsiteX2670" fmla="*/ 304767 w 712272"/>
              <a:gd name="connsiteY2670" fmla="*/ 252287 h 367487"/>
              <a:gd name="connsiteX2671" fmla="*/ 305055 w 712272"/>
              <a:gd name="connsiteY2671" fmla="*/ 251999 h 367487"/>
              <a:gd name="connsiteX2672" fmla="*/ 305342 w 712272"/>
              <a:gd name="connsiteY2672" fmla="*/ 251711 h 367487"/>
              <a:gd name="connsiteX2673" fmla="*/ 305918 w 712272"/>
              <a:gd name="connsiteY2673" fmla="*/ 251135 h 367487"/>
              <a:gd name="connsiteX2674" fmla="*/ 306205 w 712272"/>
              <a:gd name="connsiteY2674" fmla="*/ 250847 h 367487"/>
              <a:gd name="connsiteX2675" fmla="*/ 306493 w 712272"/>
              <a:gd name="connsiteY2675" fmla="*/ 250559 h 367487"/>
              <a:gd name="connsiteX2676" fmla="*/ 307068 w 712272"/>
              <a:gd name="connsiteY2676" fmla="*/ 249983 h 367487"/>
              <a:gd name="connsiteX2677" fmla="*/ 307355 w 712272"/>
              <a:gd name="connsiteY2677" fmla="*/ 249695 h 367487"/>
              <a:gd name="connsiteX2678" fmla="*/ 307643 w 712272"/>
              <a:gd name="connsiteY2678" fmla="*/ 249407 h 367487"/>
              <a:gd name="connsiteX2679" fmla="*/ 308218 w 712272"/>
              <a:gd name="connsiteY2679" fmla="*/ 248831 h 367487"/>
              <a:gd name="connsiteX2680" fmla="*/ 308506 w 712272"/>
              <a:gd name="connsiteY2680" fmla="*/ 248543 h 367487"/>
              <a:gd name="connsiteX2681" fmla="*/ 308793 w 712272"/>
              <a:gd name="connsiteY2681" fmla="*/ 248255 h 367487"/>
              <a:gd name="connsiteX2682" fmla="*/ 309368 w 712272"/>
              <a:gd name="connsiteY2682" fmla="*/ 247679 h 367487"/>
              <a:gd name="connsiteX2683" fmla="*/ 309656 w 712272"/>
              <a:gd name="connsiteY2683" fmla="*/ 247391 h 367487"/>
              <a:gd name="connsiteX2684" fmla="*/ 309943 w 712272"/>
              <a:gd name="connsiteY2684" fmla="*/ 247103 h 367487"/>
              <a:gd name="connsiteX2685" fmla="*/ 310519 w 712272"/>
              <a:gd name="connsiteY2685" fmla="*/ 246527 h 367487"/>
              <a:gd name="connsiteX2686" fmla="*/ 310806 w 712272"/>
              <a:gd name="connsiteY2686" fmla="*/ 246239 h 367487"/>
              <a:gd name="connsiteX2687" fmla="*/ 311094 w 712272"/>
              <a:gd name="connsiteY2687" fmla="*/ 245951 h 367487"/>
              <a:gd name="connsiteX2688" fmla="*/ 311669 w 712272"/>
              <a:gd name="connsiteY2688" fmla="*/ 245375 h 367487"/>
              <a:gd name="connsiteX2689" fmla="*/ 311956 w 712272"/>
              <a:gd name="connsiteY2689" fmla="*/ 245087 h 367487"/>
              <a:gd name="connsiteX2690" fmla="*/ 312244 w 712272"/>
              <a:gd name="connsiteY2690" fmla="*/ 244799 h 367487"/>
              <a:gd name="connsiteX2691" fmla="*/ 312819 w 712272"/>
              <a:gd name="connsiteY2691" fmla="*/ 244223 h 367487"/>
              <a:gd name="connsiteX2692" fmla="*/ 313107 w 712272"/>
              <a:gd name="connsiteY2692" fmla="*/ 243935 h 367487"/>
              <a:gd name="connsiteX2693" fmla="*/ 313394 w 712272"/>
              <a:gd name="connsiteY2693" fmla="*/ 243647 h 367487"/>
              <a:gd name="connsiteX2694" fmla="*/ 313969 w 712272"/>
              <a:gd name="connsiteY2694" fmla="*/ 243071 h 367487"/>
              <a:gd name="connsiteX2695" fmla="*/ 314257 w 712272"/>
              <a:gd name="connsiteY2695" fmla="*/ 242783 h 367487"/>
              <a:gd name="connsiteX2696" fmla="*/ 314545 w 712272"/>
              <a:gd name="connsiteY2696" fmla="*/ 242495 h 367487"/>
              <a:gd name="connsiteX2697" fmla="*/ 315120 w 712272"/>
              <a:gd name="connsiteY2697" fmla="*/ 241919 h 367487"/>
              <a:gd name="connsiteX2698" fmla="*/ 315407 w 712272"/>
              <a:gd name="connsiteY2698" fmla="*/ 241631 h 367487"/>
              <a:gd name="connsiteX2699" fmla="*/ 315695 w 712272"/>
              <a:gd name="connsiteY2699" fmla="*/ 241343 h 367487"/>
              <a:gd name="connsiteX2700" fmla="*/ 316270 w 712272"/>
              <a:gd name="connsiteY2700" fmla="*/ 240767 h 367487"/>
              <a:gd name="connsiteX2701" fmla="*/ 316557 w 712272"/>
              <a:gd name="connsiteY2701" fmla="*/ 240479 h 367487"/>
              <a:gd name="connsiteX2702" fmla="*/ 316845 w 712272"/>
              <a:gd name="connsiteY2702" fmla="*/ 240191 h 367487"/>
              <a:gd name="connsiteX2703" fmla="*/ 317420 w 712272"/>
              <a:gd name="connsiteY2703" fmla="*/ 239615 h 367487"/>
              <a:gd name="connsiteX2704" fmla="*/ 317708 w 712272"/>
              <a:gd name="connsiteY2704" fmla="*/ 239327 h 367487"/>
              <a:gd name="connsiteX2705" fmla="*/ 317995 w 712272"/>
              <a:gd name="connsiteY2705" fmla="*/ 239039 h 367487"/>
              <a:gd name="connsiteX2706" fmla="*/ 318570 w 712272"/>
              <a:gd name="connsiteY2706" fmla="*/ 238463 h 367487"/>
              <a:gd name="connsiteX2707" fmla="*/ 318858 w 712272"/>
              <a:gd name="connsiteY2707" fmla="*/ 238175 h 367487"/>
              <a:gd name="connsiteX2708" fmla="*/ 319146 w 712272"/>
              <a:gd name="connsiteY2708" fmla="*/ 237887 h 367487"/>
              <a:gd name="connsiteX2709" fmla="*/ 319721 w 712272"/>
              <a:gd name="connsiteY2709" fmla="*/ 237311 h 367487"/>
              <a:gd name="connsiteX2710" fmla="*/ 320008 w 712272"/>
              <a:gd name="connsiteY2710" fmla="*/ 237023 h 367487"/>
              <a:gd name="connsiteX2711" fmla="*/ 320296 w 712272"/>
              <a:gd name="connsiteY2711" fmla="*/ 236735 h 367487"/>
              <a:gd name="connsiteX2712" fmla="*/ 320871 w 712272"/>
              <a:gd name="connsiteY2712" fmla="*/ 236159 h 367487"/>
              <a:gd name="connsiteX2713" fmla="*/ 321159 w 712272"/>
              <a:gd name="connsiteY2713" fmla="*/ 235871 h 367487"/>
              <a:gd name="connsiteX2714" fmla="*/ 321446 w 712272"/>
              <a:gd name="connsiteY2714" fmla="*/ 235583 h 367487"/>
              <a:gd name="connsiteX2715" fmla="*/ 322021 w 712272"/>
              <a:gd name="connsiteY2715" fmla="*/ 235007 h 367487"/>
              <a:gd name="connsiteX2716" fmla="*/ 322309 w 712272"/>
              <a:gd name="connsiteY2716" fmla="*/ 234719 h 367487"/>
              <a:gd name="connsiteX2717" fmla="*/ 322596 w 712272"/>
              <a:gd name="connsiteY2717" fmla="*/ 234431 h 367487"/>
              <a:gd name="connsiteX2718" fmla="*/ 323172 w 712272"/>
              <a:gd name="connsiteY2718" fmla="*/ 233855 h 367487"/>
              <a:gd name="connsiteX2719" fmla="*/ 323459 w 712272"/>
              <a:gd name="connsiteY2719" fmla="*/ 233567 h 367487"/>
              <a:gd name="connsiteX2720" fmla="*/ 323747 w 712272"/>
              <a:gd name="connsiteY2720" fmla="*/ 233279 h 367487"/>
              <a:gd name="connsiteX2721" fmla="*/ 324322 w 712272"/>
              <a:gd name="connsiteY2721" fmla="*/ 232703 h 367487"/>
              <a:gd name="connsiteX2722" fmla="*/ 324609 w 712272"/>
              <a:gd name="connsiteY2722" fmla="*/ 232415 h 367487"/>
              <a:gd name="connsiteX2723" fmla="*/ 324897 w 712272"/>
              <a:gd name="connsiteY2723" fmla="*/ 232127 h 367487"/>
              <a:gd name="connsiteX2724" fmla="*/ 325472 w 712272"/>
              <a:gd name="connsiteY2724" fmla="*/ 231551 h 367487"/>
              <a:gd name="connsiteX2725" fmla="*/ 325760 w 712272"/>
              <a:gd name="connsiteY2725" fmla="*/ 231263 h 367487"/>
              <a:gd name="connsiteX2726" fmla="*/ 326047 w 712272"/>
              <a:gd name="connsiteY2726" fmla="*/ 230975 h 367487"/>
              <a:gd name="connsiteX2727" fmla="*/ 326622 w 712272"/>
              <a:gd name="connsiteY2727" fmla="*/ 230399 h 367487"/>
              <a:gd name="connsiteX2728" fmla="*/ 326910 w 712272"/>
              <a:gd name="connsiteY2728" fmla="*/ 230111 h 367487"/>
              <a:gd name="connsiteX2729" fmla="*/ 327197 w 712272"/>
              <a:gd name="connsiteY2729" fmla="*/ 229823 h 367487"/>
              <a:gd name="connsiteX2730" fmla="*/ 327773 w 712272"/>
              <a:gd name="connsiteY2730" fmla="*/ 229247 h 367487"/>
              <a:gd name="connsiteX2731" fmla="*/ 328060 w 712272"/>
              <a:gd name="connsiteY2731" fmla="*/ 228959 h 367487"/>
              <a:gd name="connsiteX2732" fmla="*/ 328348 w 712272"/>
              <a:gd name="connsiteY2732" fmla="*/ 228671 h 367487"/>
              <a:gd name="connsiteX2733" fmla="*/ 328923 w 712272"/>
              <a:gd name="connsiteY2733" fmla="*/ 228095 h 367487"/>
              <a:gd name="connsiteX2734" fmla="*/ 329210 w 712272"/>
              <a:gd name="connsiteY2734" fmla="*/ 227807 h 367487"/>
              <a:gd name="connsiteX2735" fmla="*/ 329498 w 712272"/>
              <a:gd name="connsiteY2735" fmla="*/ 227519 h 367487"/>
              <a:gd name="connsiteX2736" fmla="*/ 330073 w 712272"/>
              <a:gd name="connsiteY2736" fmla="*/ 226943 h 367487"/>
              <a:gd name="connsiteX2737" fmla="*/ 330361 w 712272"/>
              <a:gd name="connsiteY2737" fmla="*/ 226655 h 367487"/>
              <a:gd name="connsiteX2738" fmla="*/ 330648 w 712272"/>
              <a:gd name="connsiteY2738" fmla="*/ 226367 h 367487"/>
              <a:gd name="connsiteX2739" fmla="*/ 331223 w 712272"/>
              <a:gd name="connsiteY2739" fmla="*/ 225791 h 367487"/>
              <a:gd name="connsiteX2740" fmla="*/ 331511 w 712272"/>
              <a:gd name="connsiteY2740" fmla="*/ 225503 h 367487"/>
              <a:gd name="connsiteX2741" fmla="*/ 331799 w 712272"/>
              <a:gd name="connsiteY2741" fmla="*/ 225215 h 367487"/>
              <a:gd name="connsiteX2742" fmla="*/ 332374 w 712272"/>
              <a:gd name="connsiteY2742" fmla="*/ 224639 h 367487"/>
              <a:gd name="connsiteX2743" fmla="*/ 332661 w 712272"/>
              <a:gd name="connsiteY2743" fmla="*/ 224351 h 367487"/>
              <a:gd name="connsiteX2744" fmla="*/ 332949 w 712272"/>
              <a:gd name="connsiteY2744" fmla="*/ 224063 h 367487"/>
              <a:gd name="connsiteX2745" fmla="*/ 333524 w 712272"/>
              <a:gd name="connsiteY2745" fmla="*/ 223487 h 367487"/>
              <a:gd name="connsiteX2746" fmla="*/ 333811 w 712272"/>
              <a:gd name="connsiteY2746" fmla="*/ 223199 h 367487"/>
              <a:gd name="connsiteX2747" fmla="*/ 334099 w 712272"/>
              <a:gd name="connsiteY2747" fmla="*/ 222911 h 367487"/>
              <a:gd name="connsiteX2748" fmla="*/ 334674 w 712272"/>
              <a:gd name="connsiteY2748" fmla="*/ 222335 h 367487"/>
              <a:gd name="connsiteX2749" fmla="*/ 334962 w 712272"/>
              <a:gd name="connsiteY2749" fmla="*/ 222047 h 367487"/>
              <a:gd name="connsiteX2750" fmla="*/ 335249 w 712272"/>
              <a:gd name="connsiteY2750" fmla="*/ 221759 h 367487"/>
              <a:gd name="connsiteX2751" fmla="*/ 335824 w 712272"/>
              <a:gd name="connsiteY2751" fmla="*/ 221183 h 367487"/>
              <a:gd name="connsiteX2752" fmla="*/ 336112 w 712272"/>
              <a:gd name="connsiteY2752" fmla="*/ 220895 h 367487"/>
              <a:gd name="connsiteX2753" fmla="*/ 336400 w 712272"/>
              <a:gd name="connsiteY2753" fmla="*/ 220607 h 367487"/>
              <a:gd name="connsiteX2754" fmla="*/ 336975 w 712272"/>
              <a:gd name="connsiteY2754" fmla="*/ 220031 h 367487"/>
              <a:gd name="connsiteX2755" fmla="*/ 337262 w 712272"/>
              <a:gd name="connsiteY2755" fmla="*/ 219743 h 367487"/>
              <a:gd name="connsiteX2756" fmla="*/ 337550 w 712272"/>
              <a:gd name="connsiteY2756" fmla="*/ 219455 h 367487"/>
              <a:gd name="connsiteX2757" fmla="*/ 338125 w 712272"/>
              <a:gd name="connsiteY2757" fmla="*/ 218879 h 367487"/>
              <a:gd name="connsiteX2758" fmla="*/ 338413 w 712272"/>
              <a:gd name="connsiteY2758" fmla="*/ 218591 h 367487"/>
              <a:gd name="connsiteX2759" fmla="*/ 338700 w 712272"/>
              <a:gd name="connsiteY2759" fmla="*/ 218303 h 367487"/>
              <a:gd name="connsiteX2760" fmla="*/ 339275 w 712272"/>
              <a:gd name="connsiteY2760" fmla="*/ 217727 h 367487"/>
              <a:gd name="connsiteX2761" fmla="*/ 339563 w 712272"/>
              <a:gd name="connsiteY2761" fmla="*/ 217439 h 367487"/>
              <a:gd name="connsiteX2762" fmla="*/ 339850 w 712272"/>
              <a:gd name="connsiteY2762" fmla="*/ 217151 h 367487"/>
              <a:gd name="connsiteX2763" fmla="*/ 340426 w 712272"/>
              <a:gd name="connsiteY2763" fmla="*/ 216575 h 367487"/>
              <a:gd name="connsiteX2764" fmla="*/ 340713 w 712272"/>
              <a:gd name="connsiteY2764" fmla="*/ 216287 h 367487"/>
              <a:gd name="connsiteX2765" fmla="*/ 341001 w 712272"/>
              <a:gd name="connsiteY2765" fmla="*/ 215999 h 367487"/>
              <a:gd name="connsiteX2766" fmla="*/ 341576 w 712272"/>
              <a:gd name="connsiteY2766" fmla="*/ 215423 h 367487"/>
              <a:gd name="connsiteX2767" fmla="*/ 341863 w 712272"/>
              <a:gd name="connsiteY2767" fmla="*/ 215135 h 367487"/>
              <a:gd name="connsiteX2768" fmla="*/ 342151 w 712272"/>
              <a:gd name="connsiteY2768" fmla="*/ 214847 h 367487"/>
              <a:gd name="connsiteX2769" fmla="*/ 342726 w 712272"/>
              <a:gd name="connsiteY2769" fmla="*/ 214271 h 367487"/>
              <a:gd name="connsiteX2770" fmla="*/ 343014 w 712272"/>
              <a:gd name="connsiteY2770" fmla="*/ 213983 h 367487"/>
              <a:gd name="connsiteX2771" fmla="*/ 343301 w 712272"/>
              <a:gd name="connsiteY2771" fmla="*/ 213695 h 367487"/>
              <a:gd name="connsiteX2772" fmla="*/ 343876 w 712272"/>
              <a:gd name="connsiteY2772" fmla="*/ 213119 h 367487"/>
              <a:gd name="connsiteX2773" fmla="*/ 344164 w 712272"/>
              <a:gd name="connsiteY2773" fmla="*/ 212831 h 367487"/>
              <a:gd name="connsiteX2774" fmla="*/ 344451 w 712272"/>
              <a:gd name="connsiteY2774" fmla="*/ 212543 h 367487"/>
              <a:gd name="connsiteX2775" fmla="*/ 345027 w 712272"/>
              <a:gd name="connsiteY2775" fmla="*/ 211967 h 367487"/>
              <a:gd name="connsiteX2776" fmla="*/ 345314 w 712272"/>
              <a:gd name="connsiteY2776" fmla="*/ 211679 h 367487"/>
              <a:gd name="connsiteX2777" fmla="*/ 345602 w 712272"/>
              <a:gd name="connsiteY2777" fmla="*/ 211391 h 367487"/>
              <a:gd name="connsiteX2778" fmla="*/ 346177 w 712272"/>
              <a:gd name="connsiteY2778" fmla="*/ 211103 h 367487"/>
              <a:gd name="connsiteX2779" fmla="*/ 346464 w 712272"/>
              <a:gd name="connsiteY2779" fmla="*/ 210527 h 367487"/>
              <a:gd name="connsiteX2780" fmla="*/ 346752 w 712272"/>
              <a:gd name="connsiteY2780" fmla="*/ 210239 h 367487"/>
              <a:gd name="connsiteX2781" fmla="*/ 347327 w 712272"/>
              <a:gd name="connsiteY2781" fmla="*/ 209951 h 367487"/>
              <a:gd name="connsiteX2782" fmla="*/ 347615 w 712272"/>
              <a:gd name="connsiteY2782" fmla="*/ 209087 h 367487"/>
              <a:gd name="connsiteX2783" fmla="*/ 347902 w 712272"/>
              <a:gd name="connsiteY2783" fmla="*/ 208799 h 367487"/>
              <a:gd name="connsiteX2784" fmla="*/ 348477 w 712272"/>
              <a:gd name="connsiteY2784" fmla="*/ 208223 h 367487"/>
              <a:gd name="connsiteX2785" fmla="*/ 348765 w 712272"/>
              <a:gd name="connsiteY2785" fmla="*/ 207935 h 367487"/>
              <a:gd name="connsiteX2786" fmla="*/ 349053 w 712272"/>
              <a:gd name="connsiteY2786" fmla="*/ 207647 h 367487"/>
              <a:gd name="connsiteX2787" fmla="*/ 349628 w 712272"/>
              <a:gd name="connsiteY2787" fmla="*/ 206783 h 367487"/>
              <a:gd name="connsiteX2788" fmla="*/ 349915 w 712272"/>
              <a:gd name="connsiteY2788" fmla="*/ 206495 h 367487"/>
              <a:gd name="connsiteX2789" fmla="*/ 350203 w 712272"/>
              <a:gd name="connsiteY2789" fmla="*/ 205919 h 367487"/>
              <a:gd name="connsiteX2790" fmla="*/ 350778 w 712272"/>
              <a:gd name="connsiteY2790" fmla="*/ 205343 h 367487"/>
              <a:gd name="connsiteX2791" fmla="*/ 351065 w 712272"/>
              <a:gd name="connsiteY2791" fmla="*/ 204767 h 367487"/>
              <a:gd name="connsiteX2792" fmla="*/ 351353 w 712272"/>
              <a:gd name="connsiteY2792" fmla="*/ 204191 h 367487"/>
              <a:gd name="connsiteX2793" fmla="*/ 351928 w 712272"/>
              <a:gd name="connsiteY2793" fmla="*/ 203327 h 367487"/>
              <a:gd name="connsiteX2794" fmla="*/ 352216 w 712272"/>
              <a:gd name="connsiteY2794" fmla="*/ 203039 h 367487"/>
              <a:gd name="connsiteX2795" fmla="*/ 352503 w 712272"/>
              <a:gd name="connsiteY2795" fmla="*/ 202175 h 367487"/>
              <a:gd name="connsiteX2796" fmla="*/ 353078 w 712272"/>
              <a:gd name="connsiteY2796" fmla="*/ 201311 h 367487"/>
              <a:gd name="connsiteX2797" fmla="*/ 353366 w 712272"/>
              <a:gd name="connsiteY2797" fmla="*/ 200735 h 367487"/>
              <a:gd name="connsiteX2798" fmla="*/ 353654 w 712272"/>
              <a:gd name="connsiteY2798" fmla="*/ 199871 h 367487"/>
              <a:gd name="connsiteX2799" fmla="*/ 354229 w 712272"/>
              <a:gd name="connsiteY2799" fmla="*/ 199007 h 367487"/>
              <a:gd name="connsiteX2800" fmla="*/ 354516 w 712272"/>
              <a:gd name="connsiteY2800" fmla="*/ 197856 h 367487"/>
              <a:gd name="connsiteX2801" fmla="*/ 354804 w 712272"/>
              <a:gd name="connsiteY2801" fmla="*/ 197280 h 367487"/>
              <a:gd name="connsiteX2802" fmla="*/ 355379 w 712272"/>
              <a:gd name="connsiteY2802" fmla="*/ 196128 h 367487"/>
              <a:gd name="connsiteX2803" fmla="*/ 355667 w 712272"/>
              <a:gd name="connsiteY2803" fmla="*/ 194976 h 367487"/>
              <a:gd name="connsiteX2804" fmla="*/ 355954 w 712272"/>
              <a:gd name="connsiteY2804" fmla="*/ 193248 h 367487"/>
              <a:gd name="connsiteX2805" fmla="*/ 356529 w 712272"/>
              <a:gd name="connsiteY2805" fmla="*/ 191808 h 367487"/>
              <a:gd name="connsiteX2806" fmla="*/ 356817 w 712272"/>
              <a:gd name="connsiteY2806" fmla="*/ 189792 h 367487"/>
              <a:gd name="connsiteX2807" fmla="*/ 357104 w 712272"/>
              <a:gd name="connsiteY2807" fmla="*/ 186912 h 367487"/>
              <a:gd name="connsiteX2808" fmla="*/ 357104 w 712272"/>
              <a:gd name="connsiteY2808" fmla="*/ 180576 h 367487"/>
              <a:gd name="connsiteX2809" fmla="*/ 356817 w 712272"/>
              <a:gd name="connsiteY2809" fmla="*/ 177696 h 367487"/>
              <a:gd name="connsiteX2810" fmla="*/ 356529 w 712272"/>
              <a:gd name="connsiteY2810" fmla="*/ 175680 h 367487"/>
              <a:gd name="connsiteX2811" fmla="*/ 355954 w 712272"/>
              <a:gd name="connsiteY2811" fmla="*/ 174240 h 367487"/>
              <a:gd name="connsiteX2812" fmla="*/ 355667 w 712272"/>
              <a:gd name="connsiteY2812" fmla="*/ 172512 h 367487"/>
              <a:gd name="connsiteX2813" fmla="*/ 355379 w 712272"/>
              <a:gd name="connsiteY2813" fmla="*/ 171360 h 367487"/>
              <a:gd name="connsiteX2814" fmla="*/ 354804 w 712272"/>
              <a:gd name="connsiteY2814" fmla="*/ 170208 h 367487"/>
              <a:gd name="connsiteX2815" fmla="*/ 354516 w 712272"/>
              <a:gd name="connsiteY2815" fmla="*/ 169632 h 367487"/>
              <a:gd name="connsiteX2816" fmla="*/ 354229 w 712272"/>
              <a:gd name="connsiteY2816" fmla="*/ 168480 h 367487"/>
              <a:gd name="connsiteX2817" fmla="*/ 353654 w 712272"/>
              <a:gd name="connsiteY2817" fmla="*/ 167616 h 367487"/>
              <a:gd name="connsiteX2818" fmla="*/ 353366 w 712272"/>
              <a:gd name="connsiteY2818" fmla="*/ 166752 h 367487"/>
              <a:gd name="connsiteX2819" fmla="*/ 353078 w 712272"/>
              <a:gd name="connsiteY2819" fmla="*/ 166176 h 367487"/>
              <a:gd name="connsiteX2820" fmla="*/ 352503 w 712272"/>
              <a:gd name="connsiteY2820" fmla="*/ 165312 h 367487"/>
              <a:gd name="connsiteX2821" fmla="*/ 352216 w 712272"/>
              <a:gd name="connsiteY2821" fmla="*/ 164448 h 367487"/>
              <a:gd name="connsiteX2822" fmla="*/ 351928 w 712272"/>
              <a:gd name="connsiteY2822" fmla="*/ 164160 h 367487"/>
              <a:gd name="connsiteX2823" fmla="*/ 351353 w 712272"/>
              <a:gd name="connsiteY2823" fmla="*/ 163296 h 367487"/>
              <a:gd name="connsiteX2824" fmla="*/ 351065 w 712272"/>
              <a:gd name="connsiteY2824" fmla="*/ 162720 h 367487"/>
              <a:gd name="connsiteX2825" fmla="*/ 350778 w 712272"/>
              <a:gd name="connsiteY2825" fmla="*/ 162144 h 367487"/>
              <a:gd name="connsiteX2826" fmla="*/ 350203 w 712272"/>
              <a:gd name="connsiteY2826" fmla="*/ 161568 h 367487"/>
              <a:gd name="connsiteX2827" fmla="*/ 349915 w 712272"/>
              <a:gd name="connsiteY2827" fmla="*/ 160992 h 367487"/>
              <a:gd name="connsiteX2828" fmla="*/ 349628 w 712272"/>
              <a:gd name="connsiteY2828" fmla="*/ 160704 h 367487"/>
              <a:gd name="connsiteX2829" fmla="*/ 349053 w 712272"/>
              <a:gd name="connsiteY2829" fmla="*/ 159840 h 367487"/>
              <a:gd name="connsiteX2830" fmla="*/ 348765 w 712272"/>
              <a:gd name="connsiteY2830" fmla="*/ 159552 h 367487"/>
              <a:gd name="connsiteX2831" fmla="*/ 348477 w 712272"/>
              <a:gd name="connsiteY2831" fmla="*/ 159264 h 367487"/>
              <a:gd name="connsiteX2832" fmla="*/ 347902 w 712272"/>
              <a:gd name="connsiteY2832" fmla="*/ 158688 h 367487"/>
              <a:gd name="connsiteX2833" fmla="*/ 347615 w 712272"/>
              <a:gd name="connsiteY2833" fmla="*/ 158400 h 367487"/>
              <a:gd name="connsiteX2834" fmla="*/ 347327 w 712272"/>
              <a:gd name="connsiteY2834" fmla="*/ 157536 h 367487"/>
              <a:gd name="connsiteX2835" fmla="*/ 346752 w 712272"/>
              <a:gd name="connsiteY2835" fmla="*/ 157248 h 367487"/>
              <a:gd name="connsiteX2836" fmla="*/ 346464 w 712272"/>
              <a:gd name="connsiteY2836" fmla="*/ 156960 h 367487"/>
              <a:gd name="connsiteX2837" fmla="*/ 346177 w 712272"/>
              <a:gd name="connsiteY2837" fmla="*/ 156384 h 367487"/>
              <a:gd name="connsiteX2838" fmla="*/ 345602 w 712272"/>
              <a:gd name="connsiteY2838" fmla="*/ 156096 h 367487"/>
              <a:gd name="connsiteX2839" fmla="*/ 345314 w 712272"/>
              <a:gd name="connsiteY2839" fmla="*/ 155808 h 367487"/>
              <a:gd name="connsiteX2840" fmla="*/ 345027 w 712272"/>
              <a:gd name="connsiteY2840" fmla="*/ 155520 h 367487"/>
              <a:gd name="connsiteX2841" fmla="*/ 344451 w 712272"/>
              <a:gd name="connsiteY2841" fmla="*/ 154944 h 367487"/>
              <a:gd name="connsiteX2842" fmla="*/ 344164 w 712272"/>
              <a:gd name="connsiteY2842" fmla="*/ 154656 h 367487"/>
              <a:gd name="connsiteX2843" fmla="*/ 343876 w 712272"/>
              <a:gd name="connsiteY2843" fmla="*/ 154368 h 367487"/>
              <a:gd name="connsiteX2844" fmla="*/ 343301 w 712272"/>
              <a:gd name="connsiteY2844" fmla="*/ 153792 h 367487"/>
              <a:gd name="connsiteX2845" fmla="*/ 343014 w 712272"/>
              <a:gd name="connsiteY2845" fmla="*/ 153504 h 367487"/>
              <a:gd name="connsiteX2846" fmla="*/ 342726 w 712272"/>
              <a:gd name="connsiteY2846" fmla="*/ 153216 h 367487"/>
              <a:gd name="connsiteX2847" fmla="*/ 342151 w 712272"/>
              <a:gd name="connsiteY2847" fmla="*/ 152640 h 367487"/>
              <a:gd name="connsiteX2848" fmla="*/ 341863 w 712272"/>
              <a:gd name="connsiteY2848" fmla="*/ 152352 h 367487"/>
              <a:gd name="connsiteX2849" fmla="*/ 341576 w 712272"/>
              <a:gd name="connsiteY2849" fmla="*/ 152064 h 367487"/>
              <a:gd name="connsiteX2850" fmla="*/ 341001 w 712272"/>
              <a:gd name="connsiteY2850" fmla="*/ 151488 h 367487"/>
              <a:gd name="connsiteX2851" fmla="*/ 340713 w 712272"/>
              <a:gd name="connsiteY2851" fmla="*/ 151200 h 367487"/>
              <a:gd name="connsiteX2852" fmla="*/ 340426 w 712272"/>
              <a:gd name="connsiteY2852" fmla="*/ 150912 h 367487"/>
              <a:gd name="connsiteX2853" fmla="*/ 339850 w 712272"/>
              <a:gd name="connsiteY2853" fmla="*/ 150336 h 367487"/>
              <a:gd name="connsiteX2854" fmla="*/ 339563 w 712272"/>
              <a:gd name="connsiteY2854" fmla="*/ 150048 h 367487"/>
              <a:gd name="connsiteX2855" fmla="*/ 339275 w 712272"/>
              <a:gd name="connsiteY2855" fmla="*/ 149760 h 367487"/>
              <a:gd name="connsiteX2856" fmla="*/ 338700 w 712272"/>
              <a:gd name="connsiteY2856" fmla="*/ 149184 h 367487"/>
              <a:gd name="connsiteX2857" fmla="*/ 338413 w 712272"/>
              <a:gd name="connsiteY2857" fmla="*/ 148896 h 367487"/>
              <a:gd name="connsiteX2858" fmla="*/ 338125 w 712272"/>
              <a:gd name="connsiteY2858" fmla="*/ 148608 h 367487"/>
              <a:gd name="connsiteX2859" fmla="*/ 337550 w 712272"/>
              <a:gd name="connsiteY2859" fmla="*/ 148032 h 367487"/>
              <a:gd name="connsiteX2860" fmla="*/ 337262 w 712272"/>
              <a:gd name="connsiteY2860" fmla="*/ 147744 h 367487"/>
              <a:gd name="connsiteX2861" fmla="*/ 336975 w 712272"/>
              <a:gd name="connsiteY2861" fmla="*/ 147456 h 367487"/>
              <a:gd name="connsiteX2862" fmla="*/ 336400 w 712272"/>
              <a:gd name="connsiteY2862" fmla="*/ 146880 h 367487"/>
              <a:gd name="connsiteX2863" fmla="*/ 336112 w 712272"/>
              <a:gd name="connsiteY2863" fmla="*/ 146592 h 367487"/>
              <a:gd name="connsiteX2864" fmla="*/ 335824 w 712272"/>
              <a:gd name="connsiteY2864" fmla="*/ 146304 h 367487"/>
              <a:gd name="connsiteX2865" fmla="*/ 335249 w 712272"/>
              <a:gd name="connsiteY2865" fmla="*/ 145728 h 367487"/>
              <a:gd name="connsiteX2866" fmla="*/ 334962 w 712272"/>
              <a:gd name="connsiteY2866" fmla="*/ 145440 h 367487"/>
              <a:gd name="connsiteX2867" fmla="*/ 334674 w 712272"/>
              <a:gd name="connsiteY2867" fmla="*/ 145152 h 367487"/>
              <a:gd name="connsiteX2868" fmla="*/ 334099 w 712272"/>
              <a:gd name="connsiteY2868" fmla="*/ 144576 h 367487"/>
              <a:gd name="connsiteX2869" fmla="*/ 333811 w 712272"/>
              <a:gd name="connsiteY2869" fmla="*/ 144288 h 367487"/>
              <a:gd name="connsiteX2870" fmla="*/ 333524 w 712272"/>
              <a:gd name="connsiteY2870" fmla="*/ 144000 h 367487"/>
              <a:gd name="connsiteX2871" fmla="*/ 332949 w 712272"/>
              <a:gd name="connsiteY2871" fmla="*/ 143424 h 367487"/>
              <a:gd name="connsiteX2872" fmla="*/ 332661 w 712272"/>
              <a:gd name="connsiteY2872" fmla="*/ 143136 h 367487"/>
              <a:gd name="connsiteX2873" fmla="*/ 332374 w 712272"/>
              <a:gd name="connsiteY2873" fmla="*/ 142848 h 367487"/>
              <a:gd name="connsiteX2874" fmla="*/ 331799 w 712272"/>
              <a:gd name="connsiteY2874" fmla="*/ 142272 h 367487"/>
              <a:gd name="connsiteX2875" fmla="*/ 331511 w 712272"/>
              <a:gd name="connsiteY2875" fmla="*/ 141984 h 367487"/>
              <a:gd name="connsiteX2876" fmla="*/ 331223 w 712272"/>
              <a:gd name="connsiteY2876" fmla="*/ 141696 h 367487"/>
              <a:gd name="connsiteX2877" fmla="*/ 330648 w 712272"/>
              <a:gd name="connsiteY2877" fmla="*/ 141120 h 367487"/>
              <a:gd name="connsiteX2878" fmla="*/ 330361 w 712272"/>
              <a:gd name="connsiteY2878" fmla="*/ 140832 h 367487"/>
              <a:gd name="connsiteX2879" fmla="*/ 330073 w 712272"/>
              <a:gd name="connsiteY2879" fmla="*/ 140544 h 367487"/>
              <a:gd name="connsiteX2880" fmla="*/ 329498 w 712272"/>
              <a:gd name="connsiteY2880" fmla="*/ 139968 h 367487"/>
              <a:gd name="connsiteX2881" fmla="*/ 329210 w 712272"/>
              <a:gd name="connsiteY2881" fmla="*/ 139680 h 367487"/>
              <a:gd name="connsiteX2882" fmla="*/ 328923 w 712272"/>
              <a:gd name="connsiteY2882" fmla="*/ 139392 h 367487"/>
              <a:gd name="connsiteX2883" fmla="*/ 328348 w 712272"/>
              <a:gd name="connsiteY2883" fmla="*/ 138816 h 367487"/>
              <a:gd name="connsiteX2884" fmla="*/ 328060 w 712272"/>
              <a:gd name="connsiteY2884" fmla="*/ 138528 h 367487"/>
              <a:gd name="connsiteX2885" fmla="*/ 327773 w 712272"/>
              <a:gd name="connsiteY2885" fmla="*/ 138240 h 367487"/>
              <a:gd name="connsiteX2886" fmla="*/ 327197 w 712272"/>
              <a:gd name="connsiteY2886" fmla="*/ 137664 h 367487"/>
              <a:gd name="connsiteX2887" fmla="*/ 326910 w 712272"/>
              <a:gd name="connsiteY2887" fmla="*/ 137376 h 367487"/>
              <a:gd name="connsiteX2888" fmla="*/ 326622 w 712272"/>
              <a:gd name="connsiteY2888" fmla="*/ 137088 h 367487"/>
              <a:gd name="connsiteX2889" fmla="*/ 326047 w 712272"/>
              <a:gd name="connsiteY2889" fmla="*/ 136512 h 367487"/>
              <a:gd name="connsiteX2890" fmla="*/ 325760 w 712272"/>
              <a:gd name="connsiteY2890" fmla="*/ 136224 h 367487"/>
              <a:gd name="connsiteX2891" fmla="*/ 325472 w 712272"/>
              <a:gd name="connsiteY2891" fmla="*/ 135936 h 367487"/>
              <a:gd name="connsiteX2892" fmla="*/ 324897 w 712272"/>
              <a:gd name="connsiteY2892" fmla="*/ 135360 h 367487"/>
              <a:gd name="connsiteX2893" fmla="*/ 324609 w 712272"/>
              <a:gd name="connsiteY2893" fmla="*/ 135072 h 367487"/>
              <a:gd name="connsiteX2894" fmla="*/ 324322 w 712272"/>
              <a:gd name="connsiteY2894" fmla="*/ 134784 h 367487"/>
              <a:gd name="connsiteX2895" fmla="*/ 323747 w 712272"/>
              <a:gd name="connsiteY2895" fmla="*/ 134208 h 367487"/>
              <a:gd name="connsiteX2896" fmla="*/ 323459 w 712272"/>
              <a:gd name="connsiteY2896" fmla="*/ 133920 h 367487"/>
              <a:gd name="connsiteX2897" fmla="*/ 323172 w 712272"/>
              <a:gd name="connsiteY2897" fmla="*/ 133632 h 367487"/>
              <a:gd name="connsiteX2898" fmla="*/ 322596 w 712272"/>
              <a:gd name="connsiteY2898" fmla="*/ 133056 h 367487"/>
              <a:gd name="connsiteX2899" fmla="*/ 322309 w 712272"/>
              <a:gd name="connsiteY2899" fmla="*/ 132768 h 367487"/>
              <a:gd name="connsiteX2900" fmla="*/ 322021 w 712272"/>
              <a:gd name="connsiteY2900" fmla="*/ 132480 h 367487"/>
              <a:gd name="connsiteX2901" fmla="*/ 321446 w 712272"/>
              <a:gd name="connsiteY2901" fmla="*/ 131904 h 367487"/>
              <a:gd name="connsiteX2902" fmla="*/ 321159 w 712272"/>
              <a:gd name="connsiteY2902" fmla="*/ 131616 h 367487"/>
              <a:gd name="connsiteX2903" fmla="*/ 320871 w 712272"/>
              <a:gd name="connsiteY2903" fmla="*/ 131328 h 367487"/>
              <a:gd name="connsiteX2904" fmla="*/ 320296 w 712272"/>
              <a:gd name="connsiteY2904" fmla="*/ 130752 h 367487"/>
              <a:gd name="connsiteX2905" fmla="*/ 320008 w 712272"/>
              <a:gd name="connsiteY2905" fmla="*/ 130464 h 367487"/>
              <a:gd name="connsiteX2906" fmla="*/ 319721 w 712272"/>
              <a:gd name="connsiteY2906" fmla="*/ 130176 h 367487"/>
              <a:gd name="connsiteX2907" fmla="*/ 319146 w 712272"/>
              <a:gd name="connsiteY2907" fmla="*/ 129600 h 367487"/>
              <a:gd name="connsiteX2908" fmla="*/ 318858 w 712272"/>
              <a:gd name="connsiteY2908" fmla="*/ 129312 h 367487"/>
              <a:gd name="connsiteX2909" fmla="*/ 318570 w 712272"/>
              <a:gd name="connsiteY2909" fmla="*/ 129024 h 367487"/>
              <a:gd name="connsiteX2910" fmla="*/ 317995 w 712272"/>
              <a:gd name="connsiteY2910" fmla="*/ 128448 h 367487"/>
              <a:gd name="connsiteX2911" fmla="*/ 317708 w 712272"/>
              <a:gd name="connsiteY2911" fmla="*/ 128160 h 367487"/>
              <a:gd name="connsiteX2912" fmla="*/ 317420 w 712272"/>
              <a:gd name="connsiteY2912" fmla="*/ 127872 h 367487"/>
              <a:gd name="connsiteX2913" fmla="*/ 316845 w 712272"/>
              <a:gd name="connsiteY2913" fmla="*/ 127296 h 367487"/>
              <a:gd name="connsiteX2914" fmla="*/ 316557 w 712272"/>
              <a:gd name="connsiteY2914" fmla="*/ 127008 h 367487"/>
              <a:gd name="connsiteX2915" fmla="*/ 316270 w 712272"/>
              <a:gd name="connsiteY2915" fmla="*/ 126720 h 367487"/>
              <a:gd name="connsiteX2916" fmla="*/ 315695 w 712272"/>
              <a:gd name="connsiteY2916" fmla="*/ 126144 h 367487"/>
              <a:gd name="connsiteX2917" fmla="*/ 315407 w 712272"/>
              <a:gd name="connsiteY2917" fmla="*/ 125856 h 367487"/>
              <a:gd name="connsiteX2918" fmla="*/ 315120 w 712272"/>
              <a:gd name="connsiteY2918" fmla="*/ 125568 h 367487"/>
              <a:gd name="connsiteX2919" fmla="*/ 314545 w 712272"/>
              <a:gd name="connsiteY2919" fmla="*/ 124992 h 367487"/>
              <a:gd name="connsiteX2920" fmla="*/ 314257 w 712272"/>
              <a:gd name="connsiteY2920" fmla="*/ 124704 h 367487"/>
              <a:gd name="connsiteX2921" fmla="*/ 313969 w 712272"/>
              <a:gd name="connsiteY2921" fmla="*/ 124416 h 367487"/>
              <a:gd name="connsiteX2922" fmla="*/ 313394 w 712272"/>
              <a:gd name="connsiteY2922" fmla="*/ 123840 h 367487"/>
              <a:gd name="connsiteX2923" fmla="*/ 313107 w 712272"/>
              <a:gd name="connsiteY2923" fmla="*/ 123552 h 367487"/>
              <a:gd name="connsiteX2924" fmla="*/ 312819 w 712272"/>
              <a:gd name="connsiteY2924" fmla="*/ 123264 h 367487"/>
              <a:gd name="connsiteX2925" fmla="*/ 312244 w 712272"/>
              <a:gd name="connsiteY2925" fmla="*/ 122688 h 367487"/>
              <a:gd name="connsiteX2926" fmla="*/ 311956 w 712272"/>
              <a:gd name="connsiteY2926" fmla="*/ 122400 h 367487"/>
              <a:gd name="connsiteX2927" fmla="*/ 311669 w 712272"/>
              <a:gd name="connsiteY2927" fmla="*/ 122112 h 367487"/>
              <a:gd name="connsiteX2928" fmla="*/ 311094 w 712272"/>
              <a:gd name="connsiteY2928" fmla="*/ 121536 h 367487"/>
              <a:gd name="connsiteX2929" fmla="*/ 310806 w 712272"/>
              <a:gd name="connsiteY2929" fmla="*/ 121248 h 367487"/>
              <a:gd name="connsiteX2930" fmla="*/ 310519 w 712272"/>
              <a:gd name="connsiteY2930" fmla="*/ 120960 h 367487"/>
              <a:gd name="connsiteX2931" fmla="*/ 309943 w 712272"/>
              <a:gd name="connsiteY2931" fmla="*/ 120384 h 367487"/>
              <a:gd name="connsiteX2932" fmla="*/ 309656 w 712272"/>
              <a:gd name="connsiteY2932" fmla="*/ 120096 h 367487"/>
              <a:gd name="connsiteX2933" fmla="*/ 309368 w 712272"/>
              <a:gd name="connsiteY2933" fmla="*/ 119808 h 367487"/>
              <a:gd name="connsiteX2934" fmla="*/ 308793 w 712272"/>
              <a:gd name="connsiteY2934" fmla="*/ 119232 h 367487"/>
              <a:gd name="connsiteX2935" fmla="*/ 308506 w 712272"/>
              <a:gd name="connsiteY2935" fmla="*/ 118944 h 367487"/>
              <a:gd name="connsiteX2936" fmla="*/ 308218 w 712272"/>
              <a:gd name="connsiteY2936" fmla="*/ 118656 h 367487"/>
              <a:gd name="connsiteX2937" fmla="*/ 307643 w 712272"/>
              <a:gd name="connsiteY2937" fmla="*/ 118080 h 367487"/>
              <a:gd name="connsiteX2938" fmla="*/ 307355 w 712272"/>
              <a:gd name="connsiteY2938" fmla="*/ 117792 h 367487"/>
              <a:gd name="connsiteX2939" fmla="*/ 307068 w 712272"/>
              <a:gd name="connsiteY2939" fmla="*/ 117504 h 367487"/>
              <a:gd name="connsiteX2940" fmla="*/ 306493 w 712272"/>
              <a:gd name="connsiteY2940" fmla="*/ 116928 h 367487"/>
              <a:gd name="connsiteX2941" fmla="*/ 306205 w 712272"/>
              <a:gd name="connsiteY2941" fmla="*/ 116640 h 367487"/>
              <a:gd name="connsiteX2942" fmla="*/ 305918 w 712272"/>
              <a:gd name="connsiteY2942" fmla="*/ 116352 h 367487"/>
              <a:gd name="connsiteX2943" fmla="*/ 305342 w 712272"/>
              <a:gd name="connsiteY2943" fmla="*/ 115776 h 367487"/>
              <a:gd name="connsiteX2944" fmla="*/ 305055 w 712272"/>
              <a:gd name="connsiteY2944" fmla="*/ 115488 h 367487"/>
              <a:gd name="connsiteX2945" fmla="*/ 304767 w 712272"/>
              <a:gd name="connsiteY2945" fmla="*/ 115200 h 367487"/>
              <a:gd name="connsiteX2946" fmla="*/ 304192 w 712272"/>
              <a:gd name="connsiteY2946" fmla="*/ 114624 h 367487"/>
              <a:gd name="connsiteX2947" fmla="*/ 303905 w 712272"/>
              <a:gd name="connsiteY2947" fmla="*/ 114336 h 367487"/>
              <a:gd name="connsiteX2948" fmla="*/ 303617 w 712272"/>
              <a:gd name="connsiteY2948" fmla="*/ 114048 h 367487"/>
              <a:gd name="connsiteX2949" fmla="*/ 303042 w 712272"/>
              <a:gd name="connsiteY2949" fmla="*/ 113472 h 367487"/>
              <a:gd name="connsiteX2950" fmla="*/ 302754 w 712272"/>
              <a:gd name="connsiteY2950" fmla="*/ 113184 h 367487"/>
              <a:gd name="connsiteX2951" fmla="*/ 302467 w 712272"/>
              <a:gd name="connsiteY2951" fmla="*/ 112896 h 367487"/>
              <a:gd name="connsiteX2952" fmla="*/ 301892 w 712272"/>
              <a:gd name="connsiteY2952" fmla="*/ 112320 h 367487"/>
              <a:gd name="connsiteX2953" fmla="*/ 301604 w 712272"/>
              <a:gd name="connsiteY2953" fmla="*/ 112032 h 367487"/>
              <a:gd name="connsiteX2954" fmla="*/ 301316 w 712272"/>
              <a:gd name="connsiteY2954" fmla="*/ 111744 h 367487"/>
              <a:gd name="connsiteX2955" fmla="*/ 300741 w 712272"/>
              <a:gd name="connsiteY2955" fmla="*/ 111168 h 367487"/>
              <a:gd name="connsiteX2956" fmla="*/ 300454 w 712272"/>
              <a:gd name="connsiteY2956" fmla="*/ 110880 h 367487"/>
              <a:gd name="connsiteX2957" fmla="*/ 300166 w 712272"/>
              <a:gd name="connsiteY2957" fmla="*/ 110592 h 367487"/>
              <a:gd name="connsiteX2958" fmla="*/ 299591 w 712272"/>
              <a:gd name="connsiteY2958" fmla="*/ 110016 h 367487"/>
              <a:gd name="connsiteX2959" fmla="*/ 299303 w 712272"/>
              <a:gd name="connsiteY2959" fmla="*/ 109728 h 367487"/>
              <a:gd name="connsiteX2960" fmla="*/ 299016 w 712272"/>
              <a:gd name="connsiteY2960" fmla="*/ 109440 h 367487"/>
              <a:gd name="connsiteX2961" fmla="*/ 298441 w 712272"/>
              <a:gd name="connsiteY2961" fmla="*/ 108864 h 367487"/>
              <a:gd name="connsiteX2962" fmla="*/ 298153 w 712272"/>
              <a:gd name="connsiteY2962" fmla="*/ 108576 h 367487"/>
              <a:gd name="connsiteX2963" fmla="*/ 297866 w 712272"/>
              <a:gd name="connsiteY2963" fmla="*/ 108288 h 367487"/>
              <a:gd name="connsiteX2964" fmla="*/ 297578 w 712272"/>
              <a:gd name="connsiteY2964" fmla="*/ 107712 h 367487"/>
              <a:gd name="connsiteX2965" fmla="*/ 297003 w 712272"/>
              <a:gd name="connsiteY2965" fmla="*/ 107424 h 367487"/>
              <a:gd name="connsiteX2966" fmla="*/ 296715 w 712272"/>
              <a:gd name="connsiteY2966" fmla="*/ 107136 h 367487"/>
              <a:gd name="connsiteX2967" fmla="*/ 296428 w 712272"/>
              <a:gd name="connsiteY2967" fmla="*/ 106560 h 367487"/>
              <a:gd name="connsiteX2968" fmla="*/ 295853 w 712272"/>
              <a:gd name="connsiteY2968" fmla="*/ 106272 h 367487"/>
              <a:gd name="connsiteX2969" fmla="*/ 295565 w 712272"/>
              <a:gd name="connsiteY2969" fmla="*/ 105984 h 367487"/>
              <a:gd name="connsiteX2970" fmla="*/ 295278 w 712272"/>
              <a:gd name="connsiteY2970" fmla="*/ 105408 h 367487"/>
              <a:gd name="connsiteX2971" fmla="*/ 294702 w 712272"/>
              <a:gd name="connsiteY2971" fmla="*/ 105120 h 367487"/>
              <a:gd name="connsiteX2972" fmla="*/ 294415 w 712272"/>
              <a:gd name="connsiteY2972" fmla="*/ 104832 h 367487"/>
              <a:gd name="connsiteX2973" fmla="*/ 294127 w 712272"/>
              <a:gd name="connsiteY2973" fmla="*/ 104256 h 367487"/>
              <a:gd name="connsiteX2974" fmla="*/ 293552 w 712272"/>
              <a:gd name="connsiteY2974" fmla="*/ 103968 h 367487"/>
              <a:gd name="connsiteX2975" fmla="*/ 293265 w 712272"/>
              <a:gd name="connsiteY2975" fmla="*/ 103680 h 367487"/>
              <a:gd name="connsiteX2976" fmla="*/ 292977 w 712272"/>
              <a:gd name="connsiteY2976" fmla="*/ 103104 h 367487"/>
              <a:gd name="connsiteX2977" fmla="*/ 292402 w 712272"/>
              <a:gd name="connsiteY2977" fmla="*/ 102816 h 367487"/>
              <a:gd name="connsiteX2978" fmla="*/ 292114 w 712272"/>
              <a:gd name="connsiteY2978" fmla="*/ 102528 h 367487"/>
              <a:gd name="connsiteX2979" fmla="*/ 291827 w 712272"/>
              <a:gd name="connsiteY2979" fmla="*/ 101952 h 367487"/>
              <a:gd name="connsiteX2980" fmla="*/ 291252 w 712272"/>
              <a:gd name="connsiteY2980" fmla="*/ 101664 h 367487"/>
              <a:gd name="connsiteX2981" fmla="*/ 290964 w 712272"/>
              <a:gd name="connsiteY2981" fmla="*/ 101376 h 367487"/>
              <a:gd name="connsiteX2982" fmla="*/ 290676 w 712272"/>
              <a:gd name="connsiteY2982" fmla="*/ 100800 h 367487"/>
              <a:gd name="connsiteX2983" fmla="*/ 290101 w 712272"/>
              <a:gd name="connsiteY2983" fmla="*/ 100512 h 367487"/>
              <a:gd name="connsiteX2984" fmla="*/ 289814 w 712272"/>
              <a:gd name="connsiteY2984" fmla="*/ 100224 h 367487"/>
              <a:gd name="connsiteX2985" fmla="*/ 289526 w 712272"/>
              <a:gd name="connsiteY2985" fmla="*/ 99936 h 367487"/>
              <a:gd name="connsiteX2986" fmla="*/ 288951 w 712272"/>
              <a:gd name="connsiteY2986" fmla="*/ 99360 h 367487"/>
              <a:gd name="connsiteX2987" fmla="*/ 288664 w 712272"/>
              <a:gd name="connsiteY2987" fmla="*/ 99072 h 367487"/>
              <a:gd name="connsiteX2988" fmla="*/ 288376 w 712272"/>
              <a:gd name="connsiteY2988" fmla="*/ 98784 h 367487"/>
              <a:gd name="connsiteX2989" fmla="*/ 287801 w 712272"/>
              <a:gd name="connsiteY2989" fmla="*/ 98208 h 367487"/>
              <a:gd name="connsiteX2990" fmla="*/ 287513 w 712272"/>
              <a:gd name="connsiteY2990" fmla="*/ 97920 h 367487"/>
              <a:gd name="connsiteX2991" fmla="*/ 287226 w 712272"/>
              <a:gd name="connsiteY2991" fmla="*/ 97632 h 367487"/>
              <a:gd name="connsiteX2992" fmla="*/ 286651 w 712272"/>
              <a:gd name="connsiteY2992" fmla="*/ 97056 h 367487"/>
              <a:gd name="connsiteX2993" fmla="*/ 286363 w 712272"/>
              <a:gd name="connsiteY2993" fmla="*/ 96768 h 367487"/>
              <a:gd name="connsiteX2994" fmla="*/ 286075 w 712272"/>
              <a:gd name="connsiteY2994" fmla="*/ 96480 h 367487"/>
              <a:gd name="connsiteX2995" fmla="*/ 285500 w 712272"/>
              <a:gd name="connsiteY2995" fmla="*/ 95904 h 367487"/>
              <a:gd name="connsiteX2996" fmla="*/ 285213 w 712272"/>
              <a:gd name="connsiteY2996" fmla="*/ 95616 h 367487"/>
              <a:gd name="connsiteX2997" fmla="*/ 284925 w 712272"/>
              <a:gd name="connsiteY2997" fmla="*/ 95328 h 367487"/>
              <a:gd name="connsiteX2998" fmla="*/ 284350 w 712272"/>
              <a:gd name="connsiteY2998" fmla="*/ 94752 h 367487"/>
              <a:gd name="connsiteX2999" fmla="*/ 284062 w 712272"/>
              <a:gd name="connsiteY2999" fmla="*/ 94464 h 367487"/>
              <a:gd name="connsiteX3000" fmla="*/ 283775 w 712272"/>
              <a:gd name="connsiteY3000" fmla="*/ 94176 h 367487"/>
              <a:gd name="connsiteX3001" fmla="*/ 283200 w 712272"/>
              <a:gd name="connsiteY3001" fmla="*/ 93600 h 367487"/>
              <a:gd name="connsiteX3002" fmla="*/ 282912 w 712272"/>
              <a:gd name="connsiteY3002" fmla="*/ 93312 h 367487"/>
              <a:gd name="connsiteX3003" fmla="*/ 282625 w 712272"/>
              <a:gd name="connsiteY3003" fmla="*/ 93024 h 367487"/>
              <a:gd name="connsiteX3004" fmla="*/ 282049 w 712272"/>
              <a:gd name="connsiteY3004" fmla="*/ 92448 h 367487"/>
              <a:gd name="connsiteX3005" fmla="*/ 281762 w 712272"/>
              <a:gd name="connsiteY3005" fmla="*/ 92160 h 367487"/>
              <a:gd name="connsiteX3006" fmla="*/ 281474 w 712272"/>
              <a:gd name="connsiteY3006" fmla="*/ 91872 h 367487"/>
              <a:gd name="connsiteX3007" fmla="*/ 280899 w 712272"/>
              <a:gd name="connsiteY3007" fmla="*/ 91296 h 367487"/>
              <a:gd name="connsiteX3008" fmla="*/ 280612 w 712272"/>
              <a:gd name="connsiteY3008" fmla="*/ 91008 h 367487"/>
              <a:gd name="connsiteX3009" fmla="*/ 280324 w 712272"/>
              <a:gd name="connsiteY3009" fmla="*/ 90720 h 367487"/>
              <a:gd name="connsiteX3010" fmla="*/ 279749 w 712272"/>
              <a:gd name="connsiteY3010" fmla="*/ 90144 h 367487"/>
              <a:gd name="connsiteX3011" fmla="*/ 279461 w 712272"/>
              <a:gd name="connsiteY3011" fmla="*/ 89856 h 367487"/>
              <a:gd name="connsiteX3012" fmla="*/ 279174 w 712272"/>
              <a:gd name="connsiteY3012" fmla="*/ 89568 h 367487"/>
              <a:gd name="connsiteX3013" fmla="*/ 278599 w 712272"/>
              <a:gd name="connsiteY3013" fmla="*/ 88992 h 367487"/>
              <a:gd name="connsiteX3014" fmla="*/ 278311 w 712272"/>
              <a:gd name="connsiteY3014" fmla="*/ 88704 h 367487"/>
              <a:gd name="connsiteX3015" fmla="*/ 278024 w 712272"/>
              <a:gd name="connsiteY3015" fmla="*/ 88416 h 367487"/>
              <a:gd name="connsiteX3016" fmla="*/ 277448 w 712272"/>
              <a:gd name="connsiteY3016" fmla="*/ 87840 h 367487"/>
              <a:gd name="connsiteX3017" fmla="*/ 277161 w 712272"/>
              <a:gd name="connsiteY3017" fmla="*/ 87552 h 367487"/>
              <a:gd name="connsiteX3018" fmla="*/ 276873 w 712272"/>
              <a:gd name="connsiteY3018" fmla="*/ 87264 h 367487"/>
              <a:gd name="connsiteX3019" fmla="*/ 276298 w 712272"/>
              <a:gd name="connsiteY3019" fmla="*/ 86688 h 367487"/>
              <a:gd name="connsiteX3020" fmla="*/ 276011 w 712272"/>
              <a:gd name="connsiteY3020" fmla="*/ 86400 h 367487"/>
              <a:gd name="connsiteX3021" fmla="*/ 275723 w 712272"/>
              <a:gd name="connsiteY3021" fmla="*/ 86112 h 367487"/>
              <a:gd name="connsiteX3022" fmla="*/ 275148 w 712272"/>
              <a:gd name="connsiteY3022" fmla="*/ 85536 h 367487"/>
              <a:gd name="connsiteX3023" fmla="*/ 274860 w 712272"/>
              <a:gd name="connsiteY3023" fmla="*/ 85248 h 367487"/>
              <a:gd name="connsiteX3024" fmla="*/ 274573 w 712272"/>
              <a:gd name="connsiteY3024" fmla="*/ 84960 h 367487"/>
              <a:gd name="connsiteX3025" fmla="*/ 273998 w 712272"/>
              <a:gd name="connsiteY3025" fmla="*/ 84384 h 367487"/>
              <a:gd name="connsiteX3026" fmla="*/ 273710 w 712272"/>
              <a:gd name="connsiteY3026" fmla="*/ 84096 h 367487"/>
              <a:gd name="connsiteX3027" fmla="*/ 273422 w 712272"/>
              <a:gd name="connsiteY3027" fmla="*/ 83808 h 367487"/>
              <a:gd name="connsiteX3028" fmla="*/ 272847 w 712272"/>
              <a:gd name="connsiteY3028" fmla="*/ 83232 h 367487"/>
              <a:gd name="connsiteX3029" fmla="*/ 272560 w 712272"/>
              <a:gd name="connsiteY3029" fmla="*/ 82944 h 367487"/>
              <a:gd name="connsiteX3030" fmla="*/ 272272 w 712272"/>
              <a:gd name="connsiteY3030" fmla="*/ 82656 h 367487"/>
              <a:gd name="connsiteX3031" fmla="*/ 271697 w 712272"/>
              <a:gd name="connsiteY3031" fmla="*/ 82080 h 367487"/>
              <a:gd name="connsiteX3032" fmla="*/ 271410 w 712272"/>
              <a:gd name="connsiteY3032" fmla="*/ 81792 h 367487"/>
              <a:gd name="connsiteX3033" fmla="*/ 271122 w 712272"/>
              <a:gd name="connsiteY3033" fmla="*/ 81504 h 367487"/>
              <a:gd name="connsiteX3034" fmla="*/ 270547 w 712272"/>
              <a:gd name="connsiteY3034" fmla="*/ 80928 h 367487"/>
              <a:gd name="connsiteX3035" fmla="*/ 270259 w 712272"/>
              <a:gd name="connsiteY3035" fmla="*/ 80640 h 367487"/>
              <a:gd name="connsiteX3036" fmla="*/ 269972 w 712272"/>
              <a:gd name="connsiteY3036" fmla="*/ 80352 h 367487"/>
              <a:gd name="connsiteX3037" fmla="*/ 269397 w 712272"/>
              <a:gd name="connsiteY3037" fmla="*/ 79776 h 367487"/>
              <a:gd name="connsiteX3038" fmla="*/ 269109 w 712272"/>
              <a:gd name="connsiteY3038" fmla="*/ 79488 h 367487"/>
              <a:gd name="connsiteX3039" fmla="*/ 268821 w 712272"/>
              <a:gd name="connsiteY3039" fmla="*/ 79200 h 367487"/>
              <a:gd name="connsiteX3040" fmla="*/ 268246 w 712272"/>
              <a:gd name="connsiteY3040" fmla="*/ 78624 h 367487"/>
              <a:gd name="connsiteX3041" fmla="*/ 267959 w 712272"/>
              <a:gd name="connsiteY3041" fmla="*/ 78336 h 367487"/>
              <a:gd name="connsiteX3042" fmla="*/ 267671 w 712272"/>
              <a:gd name="connsiteY3042" fmla="*/ 78048 h 367487"/>
              <a:gd name="connsiteX3043" fmla="*/ 267096 w 712272"/>
              <a:gd name="connsiteY3043" fmla="*/ 77472 h 367487"/>
              <a:gd name="connsiteX3044" fmla="*/ 266808 w 712272"/>
              <a:gd name="connsiteY3044" fmla="*/ 77184 h 367487"/>
              <a:gd name="connsiteX3045" fmla="*/ 266521 w 712272"/>
              <a:gd name="connsiteY3045" fmla="*/ 76896 h 367487"/>
              <a:gd name="connsiteX3046" fmla="*/ 265946 w 712272"/>
              <a:gd name="connsiteY3046" fmla="*/ 76320 h 367487"/>
              <a:gd name="connsiteX3047" fmla="*/ 265658 w 712272"/>
              <a:gd name="connsiteY3047" fmla="*/ 76032 h 367487"/>
              <a:gd name="connsiteX3048" fmla="*/ 265371 w 712272"/>
              <a:gd name="connsiteY3048" fmla="*/ 75744 h 367487"/>
              <a:gd name="connsiteX3049" fmla="*/ 264795 w 712272"/>
              <a:gd name="connsiteY3049" fmla="*/ 75168 h 367487"/>
              <a:gd name="connsiteX3050" fmla="*/ 264508 w 712272"/>
              <a:gd name="connsiteY3050" fmla="*/ 74880 h 367487"/>
              <a:gd name="connsiteX3051" fmla="*/ 264220 w 712272"/>
              <a:gd name="connsiteY3051" fmla="*/ 74592 h 367487"/>
              <a:gd name="connsiteX3052" fmla="*/ 263645 w 712272"/>
              <a:gd name="connsiteY3052" fmla="*/ 74016 h 367487"/>
              <a:gd name="connsiteX3053" fmla="*/ 263358 w 712272"/>
              <a:gd name="connsiteY3053" fmla="*/ 73728 h 367487"/>
              <a:gd name="connsiteX3054" fmla="*/ 263070 w 712272"/>
              <a:gd name="connsiteY3054" fmla="*/ 73440 h 367487"/>
              <a:gd name="connsiteX3055" fmla="*/ 262495 w 712272"/>
              <a:gd name="connsiteY3055" fmla="*/ 72864 h 367487"/>
              <a:gd name="connsiteX3056" fmla="*/ 262207 w 712272"/>
              <a:gd name="connsiteY3056" fmla="*/ 72576 h 367487"/>
              <a:gd name="connsiteX3057" fmla="*/ 261920 w 712272"/>
              <a:gd name="connsiteY3057" fmla="*/ 72288 h 367487"/>
              <a:gd name="connsiteX3058" fmla="*/ 261345 w 712272"/>
              <a:gd name="connsiteY3058" fmla="*/ 71712 h 367487"/>
              <a:gd name="connsiteX3059" fmla="*/ 261057 w 712272"/>
              <a:gd name="connsiteY3059" fmla="*/ 71424 h 367487"/>
              <a:gd name="connsiteX3060" fmla="*/ 260770 w 712272"/>
              <a:gd name="connsiteY3060" fmla="*/ 71136 h 367487"/>
              <a:gd name="connsiteX3061" fmla="*/ 260194 w 712272"/>
              <a:gd name="connsiteY3061" fmla="*/ 70560 h 367487"/>
              <a:gd name="connsiteX3062" fmla="*/ 259907 w 712272"/>
              <a:gd name="connsiteY3062" fmla="*/ 70272 h 367487"/>
              <a:gd name="connsiteX3063" fmla="*/ 259619 w 712272"/>
              <a:gd name="connsiteY3063" fmla="*/ 69984 h 367487"/>
              <a:gd name="connsiteX3064" fmla="*/ 259044 w 712272"/>
              <a:gd name="connsiteY3064" fmla="*/ 69408 h 367487"/>
              <a:gd name="connsiteX3065" fmla="*/ 258757 w 712272"/>
              <a:gd name="connsiteY3065" fmla="*/ 69120 h 367487"/>
              <a:gd name="connsiteX3066" fmla="*/ 258469 w 712272"/>
              <a:gd name="connsiteY3066" fmla="*/ 68832 h 367487"/>
              <a:gd name="connsiteX3067" fmla="*/ 257894 w 712272"/>
              <a:gd name="connsiteY3067" fmla="*/ 68256 h 367487"/>
              <a:gd name="connsiteX3068" fmla="*/ 257606 w 712272"/>
              <a:gd name="connsiteY3068" fmla="*/ 67968 h 367487"/>
              <a:gd name="connsiteX3069" fmla="*/ 257319 w 712272"/>
              <a:gd name="connsiteY3069" fmla="*/ 67680 h 367487"/>
              <a:gd name="connsiteX3070" fmla="*/ 256744 w 712272"/>
              <a:gd name="connsiteY3070" fmla="*/ 67104 h 367487"/>
              <a:gd name="connsiteX3071" fmla="*/ 256456 w 712272"/>
              <a:gd name="connsiteY3071" fmla="*/ 66816 h 367487"/>
              <a:gd name="connsiteX3072" fmla="*/ 256168 w 712272"/>
              <a:gd name="connsiteY3072" fmla="*/ 66528 h 367487"/>
              <a:gd name="connsiteX3073" fmla="*/ 255593 w 712272"/>
              <a:gd name="connsiteY3073" fmla="*/ 65952 h 367487"/>
              <a:gd name="connsiteX3074" fmla="*/ 255306 w 712272"/>
              <a:gd name="connsiteY3074" fmla="*/ 65664 h 367487"/>
              <a:gd name="connsiteX3075" fmla="*/ 255018 w 712272"/>
              <a:gd name="connsiteY3075" fmla="*/ 65376 h 367487"/>
              <a:gd name="connsiteX3076" fmla="*/ 254443 w 712272"/>
              <a:gd name="connsiteY3076" fmla="*/ 64800 h 367487"/>
              <a:gd name="connsiteX3077" fmla="*/ 254156 w 712272"/>
              <a:gd name="connsiteY3077" fmla="*/ 64512 h 367487"/>
              <a:gd name="connsiteX3078" fmla="*/ 253868 w 712272"/>
              <a:gd name="connsiteY3078" fmla="*/ 64224 h 367487"/>
              <a:gd name="connsiteX3079" fmla="*/ 253293 w 712272"/>
              <a:gd name="connsiteY3079" fmla="*/ 63360 h 367487"/>
              <a:gd name="connsiteX3080" fmla="*/ 253005 w 712272"/>
              <a:gd name="connsiteY3080" fmla="*/ 63072 h 367487"/>
              <a:gd name="connsiteX3081" fmla="*/ 252718 w 712272"/>
              <a:gd name="connsiteY3081" fmla="*/ 62496 h 367487"/>
              <a:gd name="connsiteX3082" fmla="*/ 252143 w 712272"/>
              <a:gd name="connsiteY3082" fmla="*/ 61920 h 367487"/>
              <a:gd name="connsiteX3083" fmla="*/ 251855 w 712272"/>
              <a:gd name="connsiteY3083" fmla="*/ 61344 h 367487"/>
              <a:gd name="connsiteX3084" fmla="*/ 251567 w 712272"/>
              <a:gd name="connsiteY3084" fmla="*/ 60768 h 367487"/>
              <a:gd name="connsiteX3085" fmla="*/ 250992 w 712272"/>
              <a:gd name="connsiteY3085" fmla="*/ 60192 h 367487"/>
              <a:gd name="connsiteX3086" fmla="*/ 250705 w 712272"/>
              <a:gd name="connsiteY3086" fmla="*/ 59616 h 367487"/>
              <a:gd name="connsiteX3087" fmla="*/ 250417 w 712272"/>
              <a:gd name="connsiteY3087" fmla="*/ 59040 h 367487"/>
              <a:gd name="connsiteX3088" fmla="*/ 249842 w 712272"/>
              <a:gd name="connsiteY3088" fmla="*/ 58464 h 367487"/>
              <a:gd name="connsiteX3089" fmla="*/ 249554 w 712272"/>
              <a:gd name="connsiteY3089" fmla="*/ 57600 h 367487"/>
              <a:gd name="connsiteX3090" fmla="*/ 249267 w 712272"/>
              <a:gd name="connsiteY3090" fmla="*/ 56736 h 367487"/>
              <a:gd name="connsiteX3091" fmla="*/ 248692 w 712272"/>
              <a:gd name="connsiteY3091" fmla="*/ 56160 h 367487"/>
              <a:gd name="connsiteX3092" fmla="*/ 248404 w 712272"/>
              <a:gd name="connsiteY3092" fmla="*/ 55296 h 367487"/>
              <a:gd name="connsiteX3093" fmla="*/ 248117 w 712272"/>
              <a:gd name="connsiteY3093" fmla="*/ 54432 h 367487"/>
              <a:gd name="connsiteX3094" fmla="*/ 247542 w 712272"/>
              <a:gd name="connsiteY3094" fmla="*/ 53280 h 367487"/>
              <a:gd name="connsiteX3095" fmla="*/ 247254 w 712272"/>
              <a:gd name="connsiteY3095" fmla="*/ 52704 h 367487"/>
              <a:gd name="connsiteX3096" fmla="*/ 246966 w 712272"/>
              <a:gd name="connsiteY3096" fmla="*/ 51552 h 367487"/>
              <a:gd name="connsiteX3097" fmla="*/ 246391 w 712272"/>
              <a:gd name="connsiteY3097" fmla="*/ 49824 h 367487"/>
              <a:gd name="connsiteX3098" fmla="*/ 246104 w 712272"/>
              <a:gd name="connsiteY3098" fmla="*/ 48384 h 367487"/>
              <a:gd name="connsiteX3099" fmla="*/ 245816 w 712272"/>
              <a:gd name="connsiteY3099" fmla="*/ 46944 h 367487"/>
              <a:gd name="connsiteX3100" fmla="*/ 245241 w 712272"/>
              <a:gd name="connsiteY3100" fmla="*/ 44640 h 367487"/>
              <a:gd name="connsiteX3101" fmla="*/ 245241 w 712272"/>
              <a:gd name="connsiteY3101" fmla="*/ 33984 h 367487"/>
              <a:gd name="connsiteX3102" fmla="*/ 245816 w 712272"/>
              <a:gd name="connsiteY3102" fmla="*/ 31680 h 367487"/>
              <a:gd name="connsiteX3103" fmla="*/ 246104 w 712272"/>
              <a:gd name="connsiteY3103" fmla="*/ 29664 h 367487"/>
              <a:gd name="connsiteX3104" fmla="*/ 246391 w 712272"/>
              <a:gd name="connsiteY3104" fmla="*/ 28512 h 367487"/>
              <a:gd name="connsiteX3105" fmla="*/ 246966 w 712272"/>
              <a:gd name="connsiteY3105" fmla="*/ 27072 h 367487"/>
              <a:gd name="connsiteX3106" fmla="*/ 247254 w 712272"/>
              <a:gd name="connsiteY3106" fmla="*/ 25920 h 367487"/>
              <a:gd name="connsiteX3107" fmla="*/ 247542 w 712272"/>
              <a:gd name="connsiteY3107" fmla="*/ 25056 h 367487"/>
              <a:gd name="connsiteX3108" fmla="*/ 248117 w 712272"/>
              <a:gd name="connsiteY3108" fmla="*/ 23904 h 367487"/>
              <a:gd name="connsiteX3109" fmla="*/ 248404 w 712272"/>
              <a:gd name="connsiteY3109" fmla="*/ 23040 h 367487"/>
              <a:gd name="connsiteX3110" fmla="*/ 248692 w 712272"/>
              <a:gd name="connsiteY3110" fmla="*/ 22464 h 367487"/>
              <a:gd name="connsiteX3111" fmla="*/ 249267 w 712272"/>
              <a:gd name="connsiteY3111" fmla="*/ 21600 h 367487"/>
              <a:gd name="connsiteX3112" fmla="*/ 249554 w 712272"/>
              <a:gd name="connsiteY3112" fmla="*/ 20736 h 367487"/>
              <a:gd name="connsiteX3113" fmla="*/ 249842 w 712272"/>
              <a:gd name="connsiteY3113" fmla="*/ 20160 h 367487"/>
              <a:gd name="connsiteX3114" fmla="*/ 250417 w 712272"/>
              <a:gd name="connsiteY3114" fmla="*/ 19296 h 367487"/>
              <a:gd name="connsiteX3115" fmla="*/ 250705 w 712272"/>
              <a:gd name="connsiteY3115" fmla="*/ 19008 h 367487"/>
              <a:gd name="connsiteX3116" fmla="*/ 250992 w 712272"/>
              <a:gd name="connsiteY3116" fmla="*/ 18144 h 367487"/>
              <a:gd name="connsiteX3117" fmla="*/ 251567 w 712272"/>
              <a:gd name="connsiteY3117" fmla="*/ 17280 h 367487"/>
              <a:gd name="connsiteX3118" fmla="*/ 251855 w 712272"/>
              <a:gd name="connsiteY3118" fmla="*/ 16992 h 367487"/>
              <a:gd name="connsiteX3119" fmla="*/ 252143 w 712272"/>
              <a:gd name="connsiteY3119" fmla="*/ 16704 h 367487"/>
              <a:gd name="connsiteX3120" fmla="*/ 252718 w 712272"/>
              <a:gd name="connsiteY3120" fmla="*/ 15840 h 367487"/>
              <a:gd name="connsiteX3121" fmla="*/ 253005 w 712272"/>
              <a:gd name="connsiteY3121" fmla="*/ 15552 h 367487"/>
              <a:gd name="connsiteX3122" fmla="*/ 253293 w 712272"/>
              <a:gd name="connsiteY3122" fmla="*/ 14976 h 367487"/>
              <a:gd name="connsiteX3123" fmla="*/ 253868 w 712272"/>
              <a:gd name="connsiteY3123" fmla="*/ 14400 h 367487"/>
              <a:gd name="connsiteX3124" fmla="*/ 254156 w 712272"/>
              <a:gd name="connsiteY3124" fmla="*/ 13824 h 367487"/>
              <a:gd name="connsiteX3125" fmla="*/ 254443 w 712272"/>
              <a:gd name="connsiteY3125" fmla="*/ 13536 h 367487"/>
              <a:gd name="connsiteX3126" fmla="*/ 255018 w 712272"/>
              <a:gd name="connsiteY3126" fmla="*/ 13248 h 367487"/>
              <a:gd name="connsiteX3127" fmla="*/ 255306 w 712272"/>
              <a:gd name="connsiteY3127" fmla="*/ 12672 h 367487"/>
              <a:gd name="connsiteX3128" fmla="*/ 255593 w 712272"/>
              <a:gd name="connsiteY3128" fmla="*/ 12384 h 367487"/>
              <a:gd name="connsiteX3129" fmla="*/ 256168 w 712272"/>
              <a:gd name="connsiteY3129" fmla="*/ 12096 h 367487"/>
              <a:gd name="connsiteX3130" fmla="*/ 256456 w 712272"/>
              <a:gd name="connsiteY3130" fmla="*/ 11520 h 367487"/>
              <a:gd name="connsiteX3131" fmla="*/ 256744 w 712272"/>
              <a:gd name="connsiteY3131" fmla="*/ 11232 h 367487"/>
              <a:gd name="connsiteX3132" fmla="*/ 257319 w 712272"/>
              <a:gd name="connsiteY3132" fmla="*/ 10944 h 367487"/>
              <a:gd name="connsiteX3133" fmla="*/ 257606 w 712272"/>
              <a:gd name="connsiteY3133" fmla="*/ 10368 h 367487"/>
              <a:gd name="connsiteX3134" fmla="*/ 257894 w 712272"/>
              <a:gd name="connsiteY3134" fmla="*/ 10080 h 367487"/>
              <a:gd name="connsiteX3135" fmla="*/ 258469 w 712272"/>
              <a:gd name="connsiteY3135" fmla="*/ 9792 h 367487"/>
              <a:gd name="connsiteX3136" fmla="*/ 258757 w 712272"/>
              <a:gd name="connsiteY3136" fmla="*/ 9216 h 367487"/>
              <a:gd name="connsiteX3137" fmla="*/ 259044 w 712272"/>
              <a:gd name="connsiteY3137" fmla="*/ 8928 h 367487"/>
              <a:gd name="connsiteX3138" fmla="*/ 259619 w 712272"/>
              <a:gd name="connsiteY3138" fmla="*/ 8640 h 367487"/>
              <a:gd name="connsiteX3139" fmla="*/ 260194 w 712272"/>
              <a:gd name="connsiteY3139" fmla="*/ 8064 h 367487"/>
              <a:gd name="connsiteX3140" fmla="*/ 260770 w 712272"/>
              <a:gd name="connsiteY3140" fmla="*/ 7776 h 367487"/>
              <a:gd name="connsiteX3141" fmla="*/ 261057 w 712272"/>
              <a:gd name="connsiteY3141" fmla="*/ 7488 h 367487"/>
              <a:gd name="connsiteX3142" fmla="*/ 261920 w 712272"/>
              <a:gd name="connsiteY3142" fmla="*/ 6912 h 367487"/>
              <a:gd name="connsiteX3143" fmla="*/ 262207 w 712272"/>
              <a:gd name="connsiteY3143" fmla="*/ 6624 h 367487"/>
              <a:gd name="connsiteX3144" fmla="*/ 263070 w 712272"/>
              <a:gd name="connsiteY3144" fmla="*/ 6336 h 367487"/>
              <a:gd name="connsiteX3145" fmla="*/ 263358 w 712272"/>
              <a:gd name="connsiteY3145" fmla="*/ 5760 h 367487"/>
              <a:gd name="connsiteX3146" fmla="*/ 264220 w 712272"/>
              <a:gd name="connsiteY3146" fmla="*/ 5472 h 367487"/>
              <a:gd name="connsiteX3147" fmla="*/ 264795 w 712272"/>
              <a:gd name="connsiteY3147" fmla="*/ 5184 h 367487"/>
              <a:gd name="connsiteX3148" fmla="*/ 265658 w 712272"/>
              <a:gd name="connsiteY3148" fmla="*/ 4608 h 367487"/>
              <a:gd name="connsiteX3149" fmla="*/ 265946 w 712272"/>
              <a:gd name="connsiteY3149" fmla="*/ 4320 h 367487"/>
              <a:gd name="connsiteX3150" fmla="*/ 266808 w 712272"/>
              <a:gd name="connsiteY3150" fmla="*/ 4032 h 367487"/>
              <a:gd name="connsiteX3151" fmla="*/ 267671 w 712272"/>
              <a:gd name="connsiteY3151" fmla="*/ 3456 h 367487"/>
              <a:gd name="connsiteX3152" fmla="*/ 268821 w 712272"/>
              <a:gd name="connsiteY3152" fmla="*/ 3168 h 367487"/>
              <a:gd name="connsiteX3153" fmla="*/ 269397 w 712272"/>
              <a:gd name="connsiteY3153" fmla="*/ 2880 h 367487"/>
              <a:gd name="connsiteX3154" fmla="*/ 270547 w 712272"/>
              <a:gd name="connsiteY3154" fmla="*/ 2304 h 367487"/>
              <a:gd name="connsiteX3155" fmla="*/ 271697 w 712272"/>
              <a:gd name="connsiteY3155" fmla="*/ 2016 h 367487"/>
              <a:gd name="connsiteX3156" fmla="*/ 272847 w 712272"/>
              <a:gd name="connsiteY3156" fmla="*/ 1728 h 367487"/>
              <a:gd name="connsiteX3157" fmla="*/ 273998 w 712272"/>
              <a:gd name="connsiteY3157" fmla="*/ 1152 h 367487"/>
              <a:gd name="connsiteX3158" fmla="*/ 276011 w 712272"/>
              <a:gd name="connsiteY3158" fmla="*/ 864 h 367487"/>
              <a:gd name="connsiteX3159" fmla="*/ 278024 w 712272"/>
              <a:gd name="connsiteY3159" fmla="*/ 576 h 367487"/>
              <a:gd name="connsiteX3160" fmla="*/ 36261 w 712272"/>
              <a:gd name="connsiteY3160" fmla="*/ 0 h 367487"/>
              <a:gd name="connsiteX3161" fmla="*/ 42305 w 712272"/>
              <a:gd name="connsiteY3161" fmla="*/ 0 h 367487"/>
              <a:gd name="connsiteX3162" fmla="*/ 45471 w 712272"/>
              <a:gd name="connsiteY3162" fmla="*/ 576 h 367487"/>
              <a:gd name="connsiteX3163" fmla="*/ 47773 w 712272"/>
              <a:gd name="connsiteY3163" fmla="*/ 864 h 367487"/>
              <a:gd name="connsiteX3164" fmla="*/ 49212 w 712272"/>
              <a:gd name="connsiteY3164" fmla="*/ 1152 h 367487"/>
              <a:gd name="connsiteX3165" fmla="*/ 50651 w 712272"/>
              <a:gd name="connsiteY3165" fmla="*/ 1728 h 367487"/>
              <a:gd name="connsiteX3166" fmla="*/ 51802 w 712272"/>
              <a:gd name="connsiteY3166" fmla="*/ 2016 h 367487"/>
              <a:gd name="connsiteX3167" fmla="*/ 52953 w 712272"/>
              <a:gd name="connsiteY3167" fmla="*/ 2304 h 367487"/>
              <a:gd name="connsiteX3168" fmla="*/ 53817 w 712272"/>
              <a:gd name="connsiteY3168" fmla="*/ 2880 h 367487"/>
              <a:gd name="connsiteX3169" fmla="*/ 54968 w 712272"/>
              <a:gd name="connsiteY3169" fmla="*/ 3168 h 367487"/>
              <a:gd name="connsiteX3170" fmla="*/ 55831 w 712272"/>
              <a:gd name="connsiteY3170" fmla="*/ 3456 h 367487"/>
              <a:gd name="connsiteX3171" fmla="*/ 56407 w 712272"/>
              <a:gd name="connsiteY3171" fmla="*/ 4032 h 367487"/>
              <a:gd name="connsiteX3172" fmla="*/ 57270 w 712272"/>
              <a:gd name="connsiteY3172" fmla="*/ 4320 h 367487"/>
              <a:gd name="connsiteX3173" fmla="*/ 58133 w 712272"/>
              <a:gd name="connsiteY3173" fmla="*/ 4608 h 367487"/>
              <a:gd name="connsiteX3174" fmla="*/ 58709 w 712272"/>
              <a:gd name="connsiteY3174" fmla="*/ 5184 h 367487"/>
              <a:gd name="connsiteX3175" fmla="*/ 59285 w 712272"/>
              <a:gd name="connsiteY3175" fmla="*/ 5472 h 367487"/>
              <a:gd name="connsiteX3176" fmla="*/ 59860 w 712272"/>
              <a:gd name="connsiteY3176" fmla="*/ 5760 h 367487"/>
              <a:gd name="connsiteX3177" fmla="*/ 60724 w 712272"/>
              <a:gd name="connsiteY3177" fmla="*/ 6336 h 367487"/>
              <a:gd name="connsiteX3178" fmla="*/ 61011 w 712272"/>
              <a:gd name="connsiteY3178" fmla="*/ 6624 h 367487"/>
              <a:gd name="connsiteX3179" fmla="*/ 61587 w 712272"/>
              <a:gd name="connsiteY3179" fmla="*/ 6912 h 367487"/>
              <a:gd name="connsiteX3180" fmla="*/ 62163 w 712272"/>
              <a:gd name="connsiteY3180" fmla="*/ 7488 h 367487"/>
              <a:gd name="connsiteX3181" fmla="*/ 62738 w 712272"/>
              <a:gd name="connsiteY3181" fmla="*/ 7776 h 367487"/>
              <a:gd name="connsiteX3182" fmla="*/ 63314 w 712272"/>
              <a:gd name="connsiteY3182" fmla="*/ 8064 h 367487"/>
              <a:gd name="connsiteX3183" fmla="*/ 63889 w 712272"/>
              <a:gd name="connsiteY3183" fmla="*/ 8640 h 367487"/>
              <a:gd name="connsiteX3184" fmla="*/ 64177 w 712272"/>
              <a:gd name="connsiteY3184" fmla="*/ 8928 h 367487"/>
              <a:gd name="connsiteX3185" fmla="*/ 64465 w 712272"/>
              <a:gd name="connsiteY3185" fmla="*/ 9216 h 367487"/>
              <a:gd name="connsiteX3186" fmla="*/ 65040 w 712272"/>
              <a:gd name="connsiteY3186" fmla="*/ 9792 h 367487"/>
              <a:gd name="connsiteX3187" fmla="*/ 65328 w 712272"/>
              <a:gd name="connsiteY3187" fmla="*/ 10080 h 367487"/>
              <a:gd name="connsiteX3188" fmla="*/ 66192 w 712272"/>
              <a:gd name="connsiteY3188" fmla="*/ 10368 h 367487"/>
              <a:gd name="connsiteX3189" fmla="*/ 66479 w 712272"/>
              <a:gd name="connsiteY3189" fmla="*/ 10944 h 367487"/>
              <a:gd name="connsiteX3190" fmla="*/ 66767 w 712272"/>
              <a:gd name="connsiteY3190" fmla="*/ 11232 h 367487"/>
              <a:gd name="connsiteX3191" fmla="*/ 67343 w 712272"/>
              <a:gd name="connsiteY3191" fmla="*/ 11520 h 367487"/>
              <a:gd name="connsiteX3192" fmla="*/ 67631 w 712272"/>
              <a:gd name="connsiteY3192" fmla="*/ 12096 h 367487"/>
              <a:gd name="connsiteX3193" fmla="*/ 67918 w 712272"/>
              <a:gd name="connsiteY3193" fmla="*/ 12384 h 367487"/>
              <a:gd name="connsiteX3194" fmla="*/ 68494 w 712272"/>
              <a:gd name="connsiteY3194" fmla="*/ 12672 h 367487"/>
              <a:gd name="connsiteX3195" fmla="*/ 68782 w 712272"/>
              <a:gd name="connsiteY3195" fmla="*/ 13248 h 367487"/>
              <a:gd name="connsiteX3196" fmla="*/ 69069 w 712272"/>
              <a:gd name="connsiteY3196" fmla="*/ 13536 h 367487"/>
              <a:gd name="connsiteX3197" fmla="*/ 69645 w 712272"/>
              <a:gd name="connsiteY3197" fmla="*/ 13824 h 367487"/>
              <a:gd name="connsiteX3198" fmla="*/ 69933 w 712272"/>
              <a:gd name="connsiteY3198" fmla="*/ 14400 h 367487"/>
              <a:gd name="connsiteX3199" fmla="*/ 70221 w 712272"/>
              <a:gd name="connsiteY3199" fmla="*/ 14688 h 367487"/>
              <a:gd name="connsiteX3200" fmla="*/ 70796 w 712272"/>
              <a:gd name="connsiteY3200" fmla="*/ 14976 h 367487"/>
              <a:gd name="connsiteX3201" fmla="*/ 71084 w 712272"/>
              <a:gd name="connsiteY3201" fmla="*/ 15552 h 367487"/>
              <a:gd name="connsiteX3202" fmla="*/ 71372 w 712272"/>
              <a:gd name="connsiteY3202" fmla="*/ 15840 h 367487"/>
              <a:gd name="connsiteX3203" fmla="*/ 71947 w 712272"/>
              <a:gd name="connsiteY3203" fmla="*/ 16128 h 367487"/>
              <a:gd name="connsiteX3204" fmla="*/ 72235 w 712272"/>
              <a:gd name="connsiteY3204" fmla="*/ 16704 h 367487"/>
              <a:gd name="connsiteX3205" fmla="*/ 72523 w 712272"/>
              <a:gd name="connsiteY3205" fmla="*/ 16992 h 367487"/>
              <a:gd name="connsiteX3206" fmla="*/ 73099 w 712272"/>
              <a:gd name="connsiteY3206" fmla="*/ 17280 h 367487"/>
              <a:gd name="connsiteX3207" fmla="*/ 73386 w 712272"/>
              <a:gd name="connsiteY3207" fmla="*/ 17856 h 367487"/>
              <a:gd name="connsiteX3208" fmla="*/ 73674 w 712272"/>
              <a:gd name="connsiteY3208" fmla="*/ 18144 h 367487"/>
              <a:gd name="connsiteX3209" fmla="*/ 74250 w 712272"/>
              <a:gd name="connsiteY3209" fmla="*/ 18432 h 367487"/>
              <a:gd name="connsiteX3210" fmla="*/ 74537 w 712272"/>
              <a:gd name="connsiteY3210" fmla="*/ 19008 h 367487"/>
              <a:gd name="connsiteX3211" fmla="*/ 74825 w 712272"/>
              <a:gd name="connsiteY3211" fmla="*/ 19296 h 367487"/>
              <a:gd name="connsiteX3212" fmla="*/ 75401 w 712272"/>
              <a:gd name="connsiteY3212" fmla="*/ 19584 h 367487"/>
              <a:gd name="connsiteX3213" fmla="*/ 75689 w 712272"/>
              <a:gd name="connsiteY3213" fmla="*/ 20160 h 367487"/>
              <a:gd name="connsiteX3214" fmla="*/ 75976 w 712272"/>
              <a:gd name="connsiteY3214" fmla="*/ 20448 h 367487"/>
              <a:gd name="connsiteX3215" fmla="*/ 76552 w 712272"/>
              <a:gd name="connsiteY3215" fmla="*/ 20736 h 367487"/>
              <a:gd name="connsiteX3216" fmla="*/ 76840 w 712272"/>
              <a:gd name="connsiteY3216" fmla="*/ 21312 h 367487"/>
              <a:gd name="connsiteX3217" fmla="*/ 77128 w 712272"/>
              <a:gd name="connsiteY3217" fmla="*/ 21600 h 367487"/>
              <a:gd name="connsiteX3218" fmla="*/ 77703 w 712272"/>
              <a:gd name="connsiteY3218" fmla="*/ 21888 h 367487"/>
              <a:gd name="connsiteX3219" fmla="*/ 77991 w 712272"/>
              <a:gd name="connsiteY3219" fmla="*/ 22464 h 367487"/>
              <a:gd name="connsiteX3220" fmla="*/ 78279 w 712272"/>
              <a:gd name="connsiteY3220" fmla="*/ 22752 h 367487"/>
              <a:gd name="connsiteX3221" fmla="*/ 78854 w 712272"/>
              <a:gd name="connsiteY3221" fmla="*/ 23040 h 367487"/>
              <a:gd name="connsiteX3222" fmla="*/ 79142 w 712272"/>
              <a:gd name="connsiteY3222" fmla="*/ 23616 h 367487"/>
              <a:gd name="connsiteX3223" fmla="*/ 79430 w 712272"/>
              <a:gd name="connsiteY3223" fmla="*/ 23904 h 367487"/>
              <a:gd name="connsiteX3224" fmla="*/ 80005 w 712272"/>
              <a:gd name="connsiteY3224" fmla="*/ 24192 h 367487"/>
              <a:gd name="connsiteX3225" fmla="*/ 80293 w 712272"/>
              <a:gd name="connsiteY3225" fmla="*/ 24768 h 367487"/>
              <a:gd name="connsiteX3226" fmla="*/ 80581 w 712272"/>
              <a:gd name="connsiteY3226" fmla="*/ 25056 h 367487"/>
              <a:gd name="connsiteX3227" fmla="*/ 81157 w 712272"/>
              <a:gd name="connsiteY3227" fmla="*/ 25344 h 367487"/>
              <a:gd name="connsiteX3228" fmla="*/ 81444 w 712272"/>
              <a:gd name="connsiteY3228" fmla="*/ 25920 h 367487"/>
              <a:gd name="connsiteX3229" fmla="*/ 81732 w 712272"/>
              <a:gd name="connsiteY3229" fmla="*/ 26208 h 367487"/>
              <a:gd name="connsiteX3230" fmla="*/ 82308 w 712272"/>
              <a:gd name="connsiteY3230" fmla="*/ 26496 h 367487"/>
              <a:gd name="connsiteX3231" fmla="*/ 82596 w 712272"/>
              <a:gd name="connsiteY3231" fmla="*/ 27072 h 367487"/>
              <a:gd name="connsiteX3232" fmla="*/ 82883 w 712272"/>
              <a:gd name="connsiteY3232" fmla="*/ 27360 h 367487"/>
              <a:gd name="connsiteX3233" fmla="*/ 83459 w 712272"/>
              <a:gd name="connsiteY3233" fmla="*/ 27648 h 367487"/>
              <a:gd name="connsiteX3234" fmla="*/ 83747 w 712272"/>
              <a:gd name="connsiteY3234" fmla="*/ 28224 h 367487"/>
              <a:gd name="connsiteX3235" fmla="*/ 84035 w 712272"/>
              <a:gd name="connsiteY3235" fmla="*/ 28512 h 367487"/>
              <a:gd name="connsiteX3236" fmla="*/ 84610 w 712272"/>
              <a:gd name="connsiteY3236" fmla="*/ 28800 h 367487"/>
              <a:gd name="connsiteX3237" fmla="*/ 84898 w 712272"/>
              <a:gd name="connsiteY3237" fmla="*/ 29376 h 367487"/>
              <a:gd name="connsiteX3238" fmla="*/ 85186 w 712272"/>
              <a:gd name="connsiteY3238" fmla="*/ 29664 h 367487"/>
              <a:gd name="connsiteX3239" fmla="*/ 85761 w 712272"/>
              <a:gd name="connsiteY3239" fmla="*/ 29952 h 367487"/>
              <a:gd name="connsiteX3240" fmla="*/ 86049 w 712272"/>
              <a:gd name="connsiteY3240" fmla="*/ 30528 h 367487"/>
              <a:gd name="connsiteX3241" fmla="*/ 86337 w 712272"/>
              <a:gd name="connsiteY3241" fmla="*/ 30816 h 367487"/>
              <a:gd name="connsiteX3242" fmla="*/ 86912 w 712272"/>
              <a:gd name="connsiteY3242" fmla="*/ 31104 h 367487"/>
              <a:gd name="connsiteX3243" fmla="*/ 87200 w 712272"/>
              <a:gd name="connsiteY3243" fmla="*/ 31680 h 367487"/>
              <a:gd name="connsiteX3244" fmla="*/ 87488 w 712272"/>
              <a:gd name="connsiteY3244" fmla="*/ 31968 h 367487"/>
              <a:gd name="connsiteX3245" fmla="*/ 88064 w 712272"/>
              <a:gd name="connsiteY3245" fmla="*/ 32256 h 367487"/>
              <a:gd name="connsiteX3246" fmla="*/ 88351 w 712272"/>
              <a:gd name="connsiteY3246" fmla="*/ 32832 h 367487"/>
              <a:gd name="connsiteX3247" fmla="*/ 88639 w 712272"/>
              <a:gd name="connsiteY3247" fmla="*/ 33120 h 367487"/>
              <a:gd name="connsiteX3248" fmla="*/ 89215 w 712272"/>
              <a:gd name="connsiteY3248" fmla="*/ 33408 h 367487"/>
              <a:gd name="connsiteX3249" fmla="*/ 89503 w 712272"/>
              <a:gd name="connsiteY3249" fmla="*/ 33984 h 367487"/>
              <a:gd name="connsiteX3250" fmla="*/ 89790 w 712272"/>
              <a:gd name="connsiteY3250" fmla="*/ 34272 h 367487"/>
              <a:gd name="connsiteX3251" fmla="*/ 90366 w 712272"/>
              <a:gd name="connsiteY3251" fmla="*/ 34560 h 367487"/>
              <a:gd name="connsiteX3252" fmla="*/ 90654 w 712272"/>
              <a:gd name="connsiteY3252" fmla="*/ 35136 h 367487"/>
              <a:gd name="connsiteX3253" fmla="*/ 90942 w 712272"/>
              <a:gd name="connsiteY3253" fmla="*/ 35424 h 367487"/>
              <a:gd name="connsiteX3254" fmla="*/ 91517 w 712272"/>
              <a:gd name="connsiteY3254" fmla="*/ 35712 h 367487"/>
              <a:gd name="connsiteX3255" fmla="*/ 91805 w 712272"/>
              <a:gd name="connsiteY3255" fmla="*/ 36288 h 367487"/>
              <a:gd name="connsiteX3256" fmla="*/ 92093 w 712272"/>
              <a:gd name="connsiteY3256" fmla="*/ 36576 h 367487"/>
              <a:gd name="connsiteX3257" fmla="*/ 92668 w 712272"/>
              <a:gd name="connsiteY3257" fmla="*/ 36864 h 367487"/>
              <a:gd name="connsiteX3258" fmla="*/ 92956 w 712272"/>
              <a:gd name="connsiteY3258" fmla="*/ 37440 h 367487"/>
              <a:gd name="connsiteX3259" fmla="*/ 93244 w 712272"/>
              <a:gd name="connsiteY3259" fmla="*/ 37728 h 367487"/>
              <a:gd name="connsiteX3260" fmla="*/ 93819 w 712272"/>
              <a:gd name="connsiteY3260" fmla="*/ 38016 h 367487"/>
              <a:gd name="connsiteX3261" fmla="*/ 94107 w 712272"/>
              <a:gd name="connsiteY3261" fmla="*/ 38592 h 367487"/>
              <a:gd name="connsiteX3262" fmla="*/ 94395 w 712272"/>
              <a:gd name="connsiteY3262" fmla="*/ 38880 h 367487"/>
              <a:gd name="connsiteX3263" fmla="*/ 94971 w 712272"/>
              <a:gd name="connsiteY3263" fmla="*/ 39168 h 367487"/>
              <a:gd name="connsiteX3264" fmla="*/ 95258 w 712272"/>
              <a:gd name="connsiteY3264" fmla="*/ 39744 h 367487"/>
              <a:gd name="connsiteX3265" fmla="*/ 95546 w 712272"/>
              <a:gd name="connsiteY3265" fmla="*/ 40032 h 367487"/>
              <a:gd name="connsiteX3266" fmla="*/ 96122 w 712272"/>
              <a:gd name="connsiteY3266" fmla="*/ 40320 h 367487"/>
              <a:gd name="connsiteX3267" fmla="*/ 96410 w 712272"/>
              <a:gd name="connsiteY3267" fmla="*/ 40896 h 367487"/>
              <a:gd name="connsiteX3268" fmla="*/ 96697 w 712272"/>
              <a:gd name="connsiteY3268" fmla="*/ 41184 h 367487"/>
              <a:gd name="connsiteX3269" fmla="*/ 97273 w 712272"/>
              <a:gd name="connsiteY3269" fmla="*/ 41472 h 367487"/>
              <a:gd name="connsiteX3270" fmla="*/ 97561 w 712272"/>
              <a:gd name="connsiteY3270" fmla="*/ 42048 h 367487"/>
              <a:gd name="connsiteX3271" fmla="*/ 97848 w 712272"/>
              <a:gd name="connsiteY3271" fmla="*/ 42336 h 367487"/>
              <a:gd name="connsiteX3272" fmla="*/ 98424 w 712272"/>
              <a:gd name="connsiteY3272" fmla="*/ 42624 h 367487"/>
              <a:gd name="connsiteX3273" fmla="*/ 98712 w 712272"/>
              <a:gd name="connsiteY3273" fmla="*/ 43200 h 367487"/>
              <a:gd name="connsiteX3274" fmla="*/ 99000 w 712272"/>
              <a:gd name="connsiteY3274" fmla="*/ 43488 h 367487"/>
              <a:gd name="connsiteX3275" fmla="*/ 99575 w 712272"/>
              <a:gd name="connsiteY3275" fmla="*/ 43776 h 367487"/>
              <a:gd name="connsiteX3276" fmla="*/ 99863 w 712272"/>
              <a:gd name="connsiteY3276" fmla="*/ 44352 h 367487"/>
              <a:gd name="connsiteX3277" fmla="*/ 100151 w 712272"/>
              <a:gd name="connsiteY3277" fmla="*/ 44640 h 367487"/>
              <a:gd name="connsiteX3278" fmla="*/ 100726 w 712272"/>
              <a:gd name="connsiteY3278" fmla="*/ 44928 h 367487"/>
              <a:gd name="connsiteX3279" fmla="*/ 101014 w 712272"/>
              <a:gd name="connsiteY3279" fmla="*/ 45216 h 367487"/>
              <a:gd name="connsiteX3280" fmla="*/ 101302 w 712272"/>
              <a:gd name="connsiteY3280" fmla="*/ 45792 h 367487"/>
              <a:gd name="connsiteX3281" fmla="*/ 101878 w 712272"/>
              <a:gd name="connsiteY3281" fmla="*/ 46080 h 367487"/>
              <a:gd name="connsiteX3282" fmla="*/ 102165 w 712272"/>
              <a:gd name="connsiteY3282" fmla="*/ 46368 h 367487"/>
              <a:gd name="connsiteX3283" fmla="*/ 102453 w 712272"/>
              <a:gd name="connsiteY3283" fmla="*/ 46944 h 367487"/>
              <a:gd name="connsiteX3284" fmla="*/ 103029 w 712272"/>
              <a:gd name="connsiteY3284" fmla="*/ 47232 h 367487"/>
              <a:gd name="connsiteX3285" fmla="*/ 103316 w 712272"/>
              <a:gd name="connsiteY3285" fmla="*/ 47520 h 367487"/>
              <a:gd name="connsiteX3286" fmla="*/ 103604 w 712272"/>
              <a:gd name="connsiteY3286" fmla="*/ 48096 h 367487"/>
              <a:gd name="connsiteX3287" fmla="*/ 104180 w 712272"/>
              <a:gd name="connsiteY3287" fmla="*/ 48384 h 367487"/>
              <a:gd name="connsiteX3288" fmla="*/ 104468 w 712272"/>
              <a:gd name="connsiteY3288" fmla="*/ 48672 h 367487"/>
              <a:gd name="connsiteX3289" fmla="*/ 104755 w 712272"/>
              <a:gd name="connsiteY3289" fmla="*/ 49248 h 367487"/>
              <a:gd name="connsiteX3290" fmla="*/ 105331 w 712272"/>
              <a:gd name="connsiteY3290" fmla="*/ 49536 h 367487"/>
              <a:gd name="connsiteX3291" fmla="*/ 105619 w 712272"/>
              <a:gd name="connsiteY3291" fmla="*/ 49824 h 367487"/>
              <a:gd name="connsiteX3292" fmla="*/ 105907 w 712272"/>
              <a:gd name="connsiteY3292" fmla="*/ 50400 h 367487"/>
              <a:gd name="connsiteX3293" fmla="*/ 106482 w 712272"/>
              <a:gd name="connsiteY3293" fmla="*/ 50688 h 367487"/>
              <a:gd name="connsiteX3294" fmla="*/ 106770 w 712272"/>
              <a:gd name="connsiteY3294" fmla="*/ 50976 h 367487"/>
              <a:gd name="connsiteX3295" fmla="*/ 107058 w 712272"/>
              <a:gd name="connsiteY3295" fmla="*/ 51552 h 367487"/>
              <a:gd name="connsiteX3296" fmla="*/ 107633 w 712272"/>
              <a:gd name="connsiteY3296" fmla="*/ 51840 h 367487"/>
              <a:gd name="connsiteX3297" fmla="*/ 107921 w 712272"/>
              <a:gd name="connsiteY3297" fmla="*/ 52128 h 367487"/>
              <a:gd name="connsiteX3298" fmla="*/ 108209 w 712272"/>
              <a:gd name="connsiteY3298" fmla="*/ 52704 h 367487"/>
              <a:gd name="connsiteX3299" fmla="*/ 108784 w 712272"/>
              <a:gd name="connsiteY3299" fmla="*/ 52992 h 367487"/>
              <a:gd name="connsiteX3300" fmla="*/ 109072 w 712272"/>
              <a:gd name="connsiteY3300" fmla="*/ 53280 h 367487"/>
              <a:gd name="connsiteX3301" fmla="*/ 109360 w 712272"/>
              <a:gd name="connsiteY3301" fmla="*/ 53856 h 367487"/>
              <a:gd name="connsiteX3302" fmla="*/ 109936 w 712272"/>
              <a:gd name="connsiteY3302" fmla="*/ 54144 h 367487"/>
              <a:gd name="connsiteX3303" fmla="*/ 110223 w 712272"/>
              <a:gd name="connsiteY3303" fmla="*/ 54432 h 367487"/>
              <a:gd name="connsiteX3304" fmla="*/ 110511 w 712272"/>
              <a:gd name="connsiteY3304" fmla="*/ 55008 h 367487"/>
              <a:gd name="connsiteX3305" fmla="*/ 111087 w 712272"/>
              <a:gd name="connsiteY3305" fmla="*/ 55296 h 367487"/>
              <a:gd name="connsiteX3306" fmla="*/ 111375 w 712272"/>
              <a:gd name="connsiteY3306" fmla="*/ 55584 h 367487"/>
              <a:gd name="connsiteX3307" fmla="*/ 111662 w 712272"/>
              <a:gd name="connsiteY3307" fmla="*/ 56160 h 367487"/>
              <a:gd name="connsiteX3308" fmla="*/ 112238 w 712272"/>
              <a:gd name="connsiteY3308" fmla="*/ 56448 h 367487"/>
              <a:gd name="connsiteX3309" fmla="*/ 112526 w 712272"/>
              <a:gd name="connsiteY3309" fmla="*/ 56736 h 367487"/>
              <a:gd name="connsiteX3310" fmla="*/ 112814 w 712272"/>
              <a:gd name="connsiteY3310" fmla="*/ 57312 h 367487"/>
              <a:gd name="connsiteX3311" fmla="*/ 113389 w 712272"/>
              <a:gd name="connsiteY3311" fmla="*/ 57600 h 367487"/>
              <a:gd name="connsiteX3312" fmla="*/ 113677 w 712272"/>
              <a:gd name="connsiteY3312" fmla="*/ 57888 h 367487"/>
              <a:gd name="connsiteX3313" fmla="*/ 113965 w 712272"/>
              <a:gd name="connsiteY3313" fmla="*/ 58464 h 367487"/>
              <a:gd name="connsiteX3314" fmla="*/ 114540 w 712272"/>
              <a:gd name="connsiteY3314" fmla="*/ 58752 h 367487"/>
              <a:gd name="connsiteX3315" fmla="*/ 114828 w 712272"/>
              <a:gd name="connsiteY3315" fmla="*/ 59040 h 367487"/>
              <a:gd name="connsiteX3316" fmla="*/ 115116 w 712272"/>
              <a:gd name="connsiteY3316" fmla="*/ 59616 h 367487"/>
              <a:gd name="connsiteX3317" fmla="*/ 115691 w 712272"/>
              <a:gd name="connsiteY3317" fmla="*/ 59904 h 367487"/>
              <a:gd name="connsiteX3318" fmla="*/ 115979 w 712272"/>
              <a:gd name="connsiteY3318" fmla="*/ 60192 h 367487"/>
              <a:gd name="connsiteX3319" fmla="*/ 116267 w 712272"/>
              <a:gd name="connsiteY3319" fmla="*/ 60768 h 367487"/>
              <a:gd name="connsiteX3320" fmla="*/ 116843 w 712272"/>
              <a:gd name="connsiteY3320" fmla="*/ 61056 h 367487"/>
              <a:gd name="connsiteX3321" fmla="*/ 117130 w 712272"/>
              <a:gd name="connsiteY3321" fmla="*/ 61344 h 367487"/>
              <a:gd name="connsiteX3322" fmla="*/ 117418 w 712272"/>
              <a:gd name="connsiteY3322" fmla="*/ 61920 h 367487"/>
              <a:gd name="connsiteX3323" fmla="*/ 117994 w 712272"/>
              <a:gd name="connsiteY3323" fmla="*/ 62208 h 367487"/>
              <a:gd name="connsiteX3324" fmla="*/ 118282 w 712272"/>
              <a:gd name="connsiteY3324" fmla="*/ 62496 h 367487"/>
              <a:gd name="connsiteX3325" fmla="*/ 118569 w 712272"/>
              <a:gd name="connsiteY3325" fmla="*/ 63072 h 367487"/>
              <a:gd name="connsiteX3326" fmla="*/ 119145 w 712272"/>
              <a:gd name="connsiteY3326" fmla="*/ 63360 h 367487"/>
              <a:gd name="connsiteX3327" fmla="*/ 119433 w 712272"/>
              <a:gd name="connsiteY3327" fmla="*/ 63648 h 367487"/>
              <a:gd name="connsiteX3328" fmla="*/ 119720 w 712272"/>
              <a:gd name="connsiteY3328" fmla="*/ 64224 h 367487"/>
              <a:gd name="connsiteX3329" fmla="*/ 120296 w 712272"/>
              <a:gd name="connsiteY3329" fmla="*/ 64512 h 367487"/>
              <a:gd name="connsiteX3330" fmla="*/ 120584 w 712272"/>
              <a:gd name="connsiteY3330" fmla="*/ 64800 h 367487"/>
              <a:gd name="connsiteX3331" fmla="*/ 120872 w 712272"/>
              <a:gd name="connsiteY3331" fmla="*/ 65376 h 367487"/>
              <a:gd name="connsiteX3332" fmla="*/ 121447 w 712272"/>
              <a:gd name="connsiteY3332" fmla="*/ 65664 h 367487"/>
              <a:gd name="connsiteX3333" fmla="*/ 121735 w 712272"/>
              <a:gd name="connsiteY3333" fmla="*/ 65952 h 367487"/>
              <a:gd name="connsiteX3334" fmla="*/ 122023 w 712272"/>
              <a:gd name="connsiteY3334" fmla="*/ 66528 h 367487"/>
              <a:gd name="connsiteX3335" fmla="*/ 122598 w 712272"/>
              <a:gd name="connsiteY3335" fmla="*/ 66816 h 367487"/>
              <a:gd name="connsiteX3336" fmla="*/ 122886 w 712272"/>
              <a:gd name="connsiteY3336" fmla="*/ 67104 h 367487"/>
              <a:gd name="connsiteX3337" fmla="*/ 123174 w 712272"/>
              <a:gd name="connsiteY3337" fmla="*/ 67680 h 367487"/>
              <a:gd name="connsiteX3338" fmla="*/ 123750 w 712272"/>
              <a:gd name="connsiteY3338" fmla="*/ 67968 h 367487"/>
              <a:gd name="connsiteX3339" fmla="*/ 124037 w 712272"/>
              <a:gd name="connsiteY3339" fmla="*/ 68256 h 367487"/>
              <a:gd name="connsiteX3340" fmla="*/ 124325 w 712272"/>
              <a:gd name="connsiteY3340" fmla="*/ 68832 h 367487"/>
              <a:gd name="connsiteX3341" fmla="*/ 124901 w 712272"/>
              <a:gd name="connsiteY3341" fmla="*/ 69120 h 367487"/>
              <a:gd name="connsiteX3342" fmla="*/ 125188 w 712272"/>
              <a:gd name="connsiteY3342" fmla="*/ 69408 h 367487"/>
              <a:gd name="connsiteX3343" fmla="*/ 125476 w 712272"/>
              <a:gd name="connsiteY3343" fmla="*/ 69984 h 367487"/>
              <a:gd name="connsiteX3344" fmla="*/ 126052 w 712272"/>
              <a:gd name="connsiteY3344" fmla="*/ 70272 h 367487"/>
              <a:gd name="connsiteX3345" fmla="*/ 126340 w 712272"/>
              <a:gd name="connsiteY3345" fmla="*/ 70560 h 367487"/>
              <a:gd name="connsiteX3346" fmla="*/ 126627 w 712272"/>
              <a:gd name="connsiteY3346" fmla="*/ 71136 h 367487"/>
              <a:gd name="connsiteX3347" fmla="*/ 127203 w 712272"/>
              <a:gd name="connsiteY3347" fmla="*/ 71424 h 367487"/>
              <a:gd name="connsiteX3348" fmla="*/ 127491 w 712272"/>
              <a:gd name="connsiteY3348" fmla="*/ 71712 h 367487"/>
              <a:gd name="connsiteX3349" fmla="*/ 127779 w 712272"/>
              <a:gd name="connsiteY3349" fmla="*/ 72288 h 367487"/>
              <a:gd name="connsiteX3350" fmla="*/ 128354 w 712272"/>
              <a:gd name="connsiteY3350" fmla="*/ 72576 h 367487"/>
              <a:gd name="connsiteX3351" fmla="*/ 128642 w 712272"/>
              <a:gd name="connsiteY3351" fmla="*/ 72864 h 367487"/>
              <a:gd name="connsiteX3352" fmla="*/ 128930 w 712272"/>
              <a:gd name="connsiteY3352" fmla="*/ 73440 h 367487"/>
              <a:gd name="connsiteX3353" fmla="*/ 129505 w 712272"/>
              <a:gd name="connsiteY3353" fmla="*/ 73728 h 367487"/>
              <a:gd name="connsiteX3354" fmla="*/ 129793 w 712272"/>
              <a:gd name="connsiteY3354" fmla="*/ 74016 h 367487"/>
              <a:gd name="connsiteX3355" fmla="*/ 130081 w 712272"/>
              <a:gd name="connsiteY3355" fmla="*/ 74592 h 367487"/>
              <a:gd name="connsiteX3356" fmla="*/ 130656 w 712272"/>
              <a:gd name="connsiteY3356" fmla="*/ 74880 h 367487"/>
              <a:gd name="connsiteX3357" fmla="*/ 130944 w 712272"/>
              <a:gd name="connsiteY3357" fmla="*/ 75168 h 367487"/>
              <a:gd name="connsiteX3358" fmla="*/ 131232 w 712272"/>
              <a:gd name="connsiteY3358" fmla="*/ 75744 h 367487"/>
              <a:gd name="connsiteX3359" fmla="*/ 131808 w 712272"/>
              <a:gd name="connsiteY3359" fmla="*/ 76032 h 367487"/>
              <a:gd name="connsiteX3360" fmla="*/ 132095 w 712272"/>
              <a:gd name="connsiteY3360" fmla="*/ 76320 h 367487"/>
              <a:gd name="connsiteX3361" fmla="*/ 132383 w 712272"/>
              <a:gd name="connsiteY3361" fmla="*/ 76896 h 367487"/>
              <a:gd name="connsiteX3362" fmla="*/ 132959 w 712272"/>
              <a:gd name="connsiteY3362" fmla="*/ 77184 h 367487"/>
              <a:gd name="connsiteX3363" fmla="*/ 133247 w 712272"/>
              <a:gd name="connsiteY3363" fmla="*/ 77472 h 367487"/>
              <a:gd name="connsiteX3364" fmla="*/ 133534 w 712272"/>
              <a:gd name="connsiteY3364" fmla="*/ 78048 h 367487"/>
              <a:gd name="connsiteX3365" fmla="*/ 134110 w 712272"/>
              <a:gd name="connsiteY3365" fmla="*/ 78336 h 367487"/>
              <a:gd name="connsiteX3366" fmla="*/ 134398 w 712272"/>
              <a:gd name="connsiteY3366" fmla="*/ 78624 h 367487"/>
              <a:gd name="connsiteX3367" fmla="*/ 134686 w 712272"/>
              <a:gd name="connsiteY3367" fmla="*/ 79200 h 367487"/>
              <a:gd name="connsiteX3368" fmla="*/ 135261 w 712272"/>
              <a:gd name="connsiteY3368" fmla="*/ 79488 h 367487"/>
              <a:gd name="connsiteX3369" fmla="*/ 135549 w 712272"/>
              <a:gd name="connsiteY3369" fmla="*/ 79776 h 367487"/>
              <a:gd name="connsiteX3370" fmla="*/ 135837 w 712272"/>
              <a:gd name="connsiteY3370" fmla="*/ 80352 h 367487"/>
              <a:gd name="connsiteX3371" fmla="*/ 136412 w 712272"/>
              <a:gd name="connsiteY3371" fmla="*/ 80640 h 367487"/>
              <a:gd name="connsiteX3372" fmla="*/ 136700 w 712272"/>
              <a:gd name="connsiteY3372" fmla="*/ 80928 h 367487"/>
              <a:gd name="connsiteX3373" fmla="*/ 136988 w 712272"/>
              <a:gd name="connsiteY3373" fmla="*/ 81504 h 367487"/>
              <a:gd name="connsiteX3374" fmla="*/ 137563 w 712272"/>
              <a:gd name="connsiteY3374" fmla="*/ 81792 h 367487"/>
              <a:gd name="connsiteX3375" fmla="*/ 137851 w 712272"/>
              <a:gd name="connsiteY3375" fmla="*/ 82080 h 367487"/>
              <a:gd name="connsiteX3376" fmla="*/ 138139 w 712272"/>
              <a:gd name="connsiteY3376" fmla="*/ 82656 h 367487"/>
              <a:gd name="connsiteX3377" fmla="*/ 138715 w 712272"/>
              <a:gd name="connsiteY3377" fmla="*/ 82944 h 367487"/>
              <a:gd name="connsiteX3378" fmla="*/ 139002 w 712272"/>
              <a:gd name="connsiteY3378" fmla="*/ 83232 h 367487"/>
              <a:gd name="connsiteX3379" fmla="*/ 139290 w 712272"/>
              <a:gd name="connsiteY3379" fmla="*/ 83808 h 367487"/>
              <a:gd name="connsiteX3380" fmla="*/ 139866 w 712272"/>
              <a:gd name="connsiteY3380" fmla="*/ 84096 h 367487"/>
              <a:gd name="connsiteX3381" fmla="*/ 140154 w 712272"/>
              <a:gd name="connsiteY3381" fmla="*/ 84384 h 367487"/>
              <a:gd name="connsiteX3382" fmla="*/ 140441 w 712272"/>
              <a:gd name="connsiteY3382" fmla="*/ 84960 h 367487"/>
              <a:gd name="connsiteX3383" fmla="*/ 141017 w 712272"/>
              <a:gd name="connsiteY3383" fmla="*/ 85248 h 367487"/>
              <a:gd name="connsiteX3384" fmla="*/ 141305 w 712272"/>
              <a:gd name="connsiteY3384" fmla="*/ 85536 h 367487"/>
              <a:gd name="connsiteX3385" fmla="*/ 141592 w 712272"/>
              <a:gd name="connsiteY3385" fmla="*/ 86112 h 367487"/>
              <a:gd name="connsiteX3386" fmla="*/ 142168 w 712272"/>
              <a:gd name="connsiteY3386" fmla="*/ 86400 h 367487"/>
              <a:gd name="connsiteX3387" fmla="*/ 142456 w 712272"/>
              <a:gd name="connsiteY3387" fmla="*/ 86688 h 367487"/>
              <a:gd name="connsiteX3388" fmla="*/ 142744 w 712272"/>
              <a:gd name="connsiteY3388" fmla="*/ 87264 h 367487"/>
              <a:gd name="connsiteX3389" fmla="*/ 143319 w 712272"/>
              <a:gd name="connsiteY3389" fmla="*/ 87552 h 367487"/>
              <a:gd name="connsiteX3390" fmla="*/ 143607 w 712272"/>
              <a:gd name="connsiteY3390" fmla="*/ 87840 h 367487"/>
              <a:gd name="connsiteX3391" fmla="*/ 143895 w 712272"/>
              <a:gd name="connsiteY3391" fmla="*/ 88416 h 367487"/>
              <a:gd name="connsiteX3392" fmla="*/ 144470 w 712272"/>
              <a:gd name="connsiteY3392" fmla="*/ 88704 h 367487"/>
              <a:gd name="connsiteX3393" fmla="*/ 144758 w 712272"/>
              <a:gd name="connsiteY3393" fmla="*/ 88992 h 367487"/>
              <a:gd name="connsiteX3394" fmla="*/ 145046 w 712272"/>
              <a:gd name="connsiteY3394" fmla="*/ 89568 h 367487"/>
              <a:gd name="connsiteX3395" fmla="*/ 145622 w 712272"/>
              <a:gd name="connsiteY3395" fmla="*/ 89856 h 367487"/>
              <a:gd name="connsiteX3396" fmla="*/ 145909 w 712272"/>
              <a:gd name="connsiteY3396" fmla="*/ 90144 h 367487"/>
              <a:gd name="connsiteX3397" fmla="*/ 146197 w 712272"/>
              <a:gd name="connsiteY3397" fmla="*/ 90720 h 367487"/>
              <a:gd name="connsiteX3398" fmla="*/ 146773 w 712272"/>
              <a:gd name="connsiteY3398" fmla="*/ 91008 h 367487"/>
              <a:gd name="connsiteX3399" fmla="*/ 147060 w 712272"/>
              <a:gd name="connsiteY3399" fmla="*/ 91296 h 367487"/>
              <a:gd name="connsiteX3400" fmla="*/ 147348 w 712272"/>
              <a:gd name="connsiteY3400" fmla="*/ 91872 h 367487"/>
              <a:gd name="connsiteX3401" fmla="*/ 147924 w 712272"/>
              <a:gd name="connsiteY3401" fmla="*/ 92160 h 367487"/>
              <a:gd name="connsiteX3402" fmla="*/ 148212 w 712272"/>
              <a:gd name="connsiteY3402" fmla="*/ 92448 h 367487"/>
              <a:gd name="connsiteX3403" fmla="*/ 148499 w 712272"/>
              <a:gd name="connsiteY3403" fmla="*/ 93024 h 367487"/>
              <a:gd name="connsiteX3404" fmla="*/ 149075 w 712272"/>
              <a:gd name="connsiteY3404" fmla="*/ 93312 h 367487"/>
              <a:gd name="connsiteX3405" fmla="*/ 149363 w 712272"/>
              <a:gd name="connsiteY3405" fmla="*/ 93600 h 367487"/>
              <a:gd name="connsiteX3406" fmla="*/ 149651 w 712272"/>
              <a:gd name="connsiteY3406" fmla="*/ 94176 h 367487"/>
              <a:gd name="connsiteX3407" fmla="*/ 150226 w 712272"/>
              <a:gd name="connsiteY3407" fmla="*/ 94464 h 367487"/>
              <a:gd name="connsiteX3408" fmla="*/ 150514 w 712272"/>
              <a:gd name="connsiteY3408" fmla="*/ 94752 h 367487"/>
              <a:gd name="connsiteX3409" fmla="*/ 150802 w 712272"/>
              <a:gd name="connsiteY3409" fmla="*/ 95328 h 367487"/>
              <a:gd name="connsiteX3410" fmla="*/ 151377 w 712272"/>
              <a:gd name="connsiteY3410" fmla="*/ 95616 h 367487"/>
              <a:gd name="connsiteX3411" fmla="*/ 151665 w 712272"/>
              <a:gd name="connsiteY3411" fmla="*/ 95904 h 367487"/>
              <a:gd name="connsiteX3412" fmla="*/ 151953 w 712272"/>
              <a:gd name="connsiteY3412" fmla="*/ 96480 h 367487"/>
              <a:gd name="connsiteX3413" fmla="*/ 152528 w 712272"/>
              <a:gd name="connsiteY3413" fmla="*/ 96768 h 367487"/>
              <a:gd name="connsiteX3414" fmla="*/ 152816 w 712272"/>
              <a:gd name="connsiteY3414" fmla="*/ 97056 h 367487"/>
              <a:gd name="connsiteX3415" fmla="*/ 153104 w 712272"/>
              <a:gd name="connsiteY3415" fmla="*/ 97632 h 367487"/>
              <a:gd name="connsiteX3416" fmla="*/ 153680 w 712272"/>
              <a:gd name="connsiteY3416" fmla="*/ 97920 h 367487"/>
              <a:gd name="connsiteX3417" fmla="*/ 153967 w 712272"/>
              <a:gd name="connsiteY3417" fmla="*/ 98208 h 367487"/>
              <a:gd name="connsiteX3418" fmla="*/ 154255 w 712272"/>
              <a:gd name="connsiteY3418" fmla="*/ 98784 h 367487"/>
              <a:gd name="connsiteX3419" fmla="*/ 154831 w 712272"/>
              <a:gd name="connsiteY3419" fmla="*/ 99072 h 367487"/>
              <a:gd name="connsiteX3420" fmla="*/ 155119 w 712272"/>
              <a:gd name="connsiteY3420" fmla="*/ 99360 h 367487"/>
              <a:gd name="connsiteX3421" fmla="*/ 155406 w 712272"/>
              <a:gd name="connsiteY3421" fmla="*/ 99936 h 367487"/>
              <a:gd name="connsiteX3422" fmla="*/ 155982 w 712272"/>
              <a:gd name="connsiteY3422" fmla="*/ 100224 h 367487"/>
              <a:gd name="connsiteX3423" fmla="*/ 156270 w 712272"/>
              <a:gd name="connsiteY3423" fmla="*/ 100512 h 367487"/>
              <a:gd name="connsiteX3424" fmla="*/ 156558 w 712272"/>
              <a:gd name="connsiteY3424" fmla="*/ 100800 h 367487"/>
              <a:gd name="connsiteX3425" fmla="*/ 157133 w 712272"/>
              <a:gd name="connsiteY3425" fmla="*/ 101376 h 367487"/>
              <a:gd name="connsiteX3426" fmla="*/ 157421 w 712272"/>
              <a:gd name="connsiteY3426" fmla="*/ 101664 h 367487"/>
              <a:gd name="connsiteX3427" fmla="*/ 157709 w 712272"/>
              <a:gd name="connsiteY3427" fmla="*/ 101952 h 367487"/>
              <a:gd name="connsiteX3428" fmla="*/ 158284 w 712272"/>
              <a:gd name="connsiteY3428" fmla="*/ 102528 h 367487"/>
              <a:gd name="connsiteX3429" fmla="*/ 158572 w 712272"/>
              <a:gd name="connsiteY3429" fmla="*/ 102816 h 367487"/>
              <a:gd name="connsiteX3430" fmla="*/ 158860 w 712272"/>
              <a:gd name="connsiteY3430" fmla="*/ 103104 h 367487"/>
              <a:gd name="connsiteX3431" fmla="*/ 159435 w 712272"/>
              <a:gd name="connsiteY3431" fmla="*/ 103680 h 367487"/>
              <a:gd name="connsiteX3432" fmla="*/ 159723 w 712272"/>
              <a:gd name="connsiteY3432" fmla="*/ 103968 h 367487"/>
              <a:gd name="connsiteX3433" fmla="*/ 160011 w 712272"/>
              <a:gd name="connsiteY3433" fmla="*/ 104256 h 367487"/>
              <a:gd name="connsiteX3434" fmla="*/ 160587 w 712272"/>
              <a:gd name="connsiteY3434" fmla="*/ 104832 h 367487"/>
              <a:gd name="connsiteX3435" fmla="*/ 160874 w 712272"/>
              <a:gd name="connsiteY3435" fmla="*/ 105120 h 367487"/>
              <a:gd name="connsiteX3436" fmla="*/ 161162 w 712272"/>
              <a:gd name="connsiteY3436" fmla="*/ 105408 h 367487"/>
              <a:gd name="connsiteX3437" fmla="*/ 161738 w 712272"/>
              <a:gd name="connsiteY3437" fmla="*/ 105984 h 367487"/>
              <a:gd name="connsiteX3438" fmla="*/ 162026 w 712272"/>
              <a:gd name="connsiteY3438" fmla="*/ 106272 h 367487"/>
              <a:gd name="connsiteX3439" fmla="*/ 162313 w 712272"/>
              <a:gd name="connsiteY3439" fmla="*/ 106560 h 367487"/>
              <a:gd name="connsiteX3440" fmla="*/ 162889 w 712272"/>
              <a:gd name="connsiteY3440" fmla="*/ 107136 h 367487"/>
              <a:gd name="connsiteX3441" fmla="*/ 163177 w 712272"/>
              <a:gd name="connsiteY3441" fmla="*/ 107424 h 367487"/>
              <a:gd name="connsiteX3442" fmla="*/ 163464 w 712272"/>
              <a:gd name="connsiteY3442" fmla="*/ 107712 h 367487"/>
              <a:gd name="connsiteX3443" fmla="*/ 164040 w 712272"/>
              <a:gd name="connsiteY3443" fmla="*/ 108288 h 367487"/>
              <a:gd name="connsiteX3444" fmla="*/ 164328 w 712272"/>
              <a:gd name="connsiteY3444" fmla="*/ 108576 h 367487"/>
              <a:gd name="connsiteX3445" fmla="*/ 164616 w 712272"/>
              <a:gd name="connsiteY3445" fmla="*/ 108864 h 367487"/>
              <a:gd name="connsiteX3446" fmla="*/ 165191 w 712272"/>
              <a:gd name="connsiteY3446" fmla="*/ 109440 h 367487"/>
              <a:gd name="connsiteX3447" fmla="*/ 165479 w 712272"/>
              <a:gd name="connsiteY3447" fmla="*/ 109728 h 367487"/>
              <a:gd name="connsiteX3448" fmla="*/ 165767 w 712272"/>
              <a:gd name="connsiteY3448" fmla="*/ 110016 h 367487"/>
              <a:gd name="connsiteX3449" fmla="*/ 166342 w 712272"/>
              <a:gd name="connsiteY3449" fmla="*/ 110592 h 367487"/>
              <a:gd name="connsiteX3450" fmla="*/ 166630 w 712272"/>
              <a:gd name="connsiteY3450" fmla="*/ 110880 h 367487"/>
              <a:gd name="connsiteX3451" fmla="*/ 166918 w 712272"/>
              <a:gd name="connsiteY3451" fmla="*/ 111168 h 367487"/>
              <a:gd name="connsiteX3452" fmla="*/ 167494 w 712272"/>
              <a:gd name="connsiteY3452" fmla="*/ 111744 h 367487"/>
              <a:gd name="connsiteX3453" fmla="*/ 167781 w 712272"/>
              <a:gd name="connsiteY3453" fmla="*/ 112032 h 367487"/>
              <a:gd name="connsiteX3454" fmla="*/ 168069 w 712272"/>
              <a:gd name="connsiteY3454" fmla="*/ 112320 h 367487"/>
              <a:gd name="connsiteX3455" fmla="*/ 168645 w 712272"/>
              <a:gd name="connsiteY3455" fmla="*/ 112896 h 367487"/>
              <a:gd name="connsiteX3456" fmla="*/ 168933 w 712272"/>
              <a:gd name="connsiteY3456" fmla="*/ 113184 h 367487"/>
              <a:gd name="connsiteX3457" fmla="*/ 169220 w 712272"/>
              <a:gd name="connsiteY3457" fmla="*/ 113472 h 367487"/>
              <a:gd name="connsiteX3458" fmla="*/ 169796 w 712272"/>
              <a:gd name="connsiteY3458" fmla="*/ 114048 h 367487"/>
              <a:gd name="connsiteX3459" fmla="*/ 170084 w 712272"/>
              <a:gd name="connsiteY3459" fmla="*/ 114336 h 367487"/>
              <a:gd name="connsiteX3460" fmla="*/ 170371 w 712272"/>
              <a:gd name="connsiteY3460" fmla="*/ 114624 h 367487"/>
              <a:gd name="connsiteX3461" fmla="*/ 170947 w 712272"/>
              <a:gd name="connsiteY3461" fmla="*/ 115200 h 367487"/>
              <a:gd name="connsiteX3462" fmla="*/ 171235 w 712272"/>
              <a:gd name="connsiteY3462" fmla="*/ 115488 h 367487"/>
              <a:gd name="connsiteX3463" fmla="*/ 171523 w 712272"/>
              <a:gd name="connsiteY3463" fmla="*/ 115776 h 367487"/>
              <a:gd name="connsiteX3464" fmla="*/ 172098 w 712272"/>
              <a:gd name="connsiteY3464" fmla="*/ 116352 h 367487"/>
              <a:gd name="connsiteX3465" fmla="*/ 172386 w 712272"/>
              <a:gd name="connsiteY3465" fmla="*/ 116640 h 367487"/>
              <a:gd name="connsiteX3466" fmla="*/ 172674 w 712272"/>
              <a:gd name="connsiteY3466" fmla="*/ 116928 h 367487"/>
              <a:gd name="connsiteX3467" fmla="*/ 173249 w 712272"/>
              <a:gd name="connsiteY3467" fmla="*/ 117504 h 367487"/>
              <a:gd name="connsiteX3468" fmla="*/ 173537 w 712272"/>
              <a:gd name="connsiteY3468" fmla="*/ 117792 h 367487"/>
              <a:gd name="connsiteX3469" fmla="*/ 173825 w 712272"/>
              <a:gd name="connsiteY3469" fmla="*/ 118080 h 367487"/>
              <a:gd name="connsiteX3470" fmla="*/ 174401 w 712272"/>
              <a:gd name="connsiteY3470" fmla="*/ 118656 h 367487"/>
              <a:gd name="connsiteX3471" fmla="*/ 174688 w 712272"/>
              <a:gd name="connsiteY3471" fmla="*/ 118944 h 367487"/>
              <a:gd name="connsiteX3472" fmla="*/ 174976 w 712272"/>
              <a:gd name="connsiteY3472" fmla="*/ 119232 h 367487"/>
              <a:gd name="connsiteX3473" fmla="*/ 175552 w 712272"/>
              <a:gd name="connsiteY3473" fmla="*/ 119808 h 367487"/>
              <a:gd name="connsiteX3474" fmla="*/ 175839 w 712272"/>
              <a:gd name="connsiteY3474" fmla="*/ 120096 h 367487"/>
              <a:gd name="connsiteX3475" fmla="*/ 176127 w 712272"/>
              <a:gd name="connsiteY3475" fmla="*/ 120384 h 367487"/>
              <a:gd name="connsiteX3476" fmla="*/ 176703 w 712272"/>
              <a:gd name="connsiteY3476" fmla="*/ 120960 h 367487"/>
              <a:gd name="connsiteX3477" fmla="*/ 176991 w 712272"/>
              <a:gd name="connsiteY3477" fmla="*/ 121248 h 367487"/>
              <a:gd name="connsiteX3478" fmla="*/ 177278 w 712272"/>
              <a:gd name="connsiteY3478" fmla="*/ 121536 h 367487"/>
              <a:gd name="connsiteX3479" fmla="*/ 177854 w 712272"/>
              <a:gd name="connsiteY3479" fmla="*/ 122112 h 367487"/>
              <a:gd name="connsiteX3480" fmla="*/ 178142 w 712272"/>
              <a:gd name="connsiteY3480" fmla="*/ 122400 h 367487"/>
              <a:gd name="connsiteX3481" fmla="*/ 178430 w 712272"/>
              <a:gd name="connsiteY3481" fmla="*/ 122688 h 367487"/>
              <a:gd name="connsiteX3482" fmla="*/ 179005 w 712272"/>
              <a:gd name="connsiteY3482" fmla="*/ 123264 h 367487"/>
              <a:gd name="connsiteX3483" fmla="*/ 179293 w 712272"/>
              <a:gd name="connsiteY3483" fmla="*/ 123552 h 367487"/>
              <a:gd name="connsiteX3484" fmla="*/ 179581 w 712272"/>
              <a:gd name="connsiteY3484" fmla="*/ 123840 h 367487"/>
              <a:gd name="connsiteX3485" fmla="*/ 180156 w 712272"/>
              <a:gd name="connsiteY3485" fmla="*/ 124416 h 367487"/>
              <a:gd name="connsiteX3486" fmla="*/ 180444 w 712272"/>
              <a:gd name="connsiteY3486" fmla="*/ 124704 h 367487"/>
              <a:gd name="connsiteX3487" fmla="*/ 180732 w 712272"/>
              <a:gd name="connsiteY3487" fmla="*/ 124992 h 367487"/>
              <a:gd name="connsiteX3488" fmla="*/ 181307 w 712272"/>
              <a:gd name="connsiteY3488" fmla="*/ 125568 h 367487"/>
              <a:gd name="connsiteX3489" fmla="*/ 181595 w 712272"/>
              <a:gd name="connsiteY3489" fmla="*/ 125856 h 367487"/>
              <a:gd name="connsiteX3490" fmla="*/ 181883 w 712272"/>
              <a:gd name="connsiteY3490" fmla="*/ 126144 h 367487"/>
              <a:gd name="connsiteX3491" fmla="*/ 182459 w 712272"/>
              <a:gd name="connsiteY3491" fmla="*/ 126720 h 367487"/>
              <a:gd name="connsiteX3492" fmla="*/ 182746 w 712272"/>
              <a:gd name="connsiteY3492" fmla="*/ 127008 h 367487"/>
              <a:gd name="connsiteX3493" fmla="*/ 183034 w 712272"/>
              <a:gd name="connsiteY3493" fmla="*/ 127296 h 367487"/>
              <a:gd name="connsiteX3494" fmla="*/ 183610 w 712272"/>
              <a:gd name="connsiteY3494" fmla="*/ 127872 h 367487"/>
              <a:gd name="connsiteX3495" fmla="*/ 183898 w 712272"/>
              <a:gd name="connsiteY3495" fmla="*/ 128160 h 367487"/>
              <a:gd name="connsiteX3496" fmla="*/ 184185 w 712272"/>
              <a:gd name="connsiteY3496" fmla="*/ 128448 h 367487"/>
              <a:gd name="connsiteX3497" fmla="*/ 184761 w 712272"/>
              <a:gd name="connsiteY3497" fmla="*/ 129024 h 367487"/>
              <a:gd name="connsiteX3498" fmla="*/ 185049 w 712272"/>
              <a:gd name="connsiteY3498" fmla="*/ 129312 h 367487"/>
              <a:gd name="connsiteX3499" fmla="*/ 185337 w 712272"/>
              <a:gd name="connsiteY3499" fmla="*/ 129600 h 367487"/>
              <a:gd name="connsiteX3500" fmla="*/ 185912 w 712272"/>
              <a:gd name="connsiteY3500" fmla="*/ 130176 h 367487"/>
              <a:gd name="connsiteX3501" fmla="*/ 186200 w 712272"/>
              <a:gd name="connsiteY3501" fmla="*/ 130464 h 367487"/>
              <a:gd name="connsiteX3502" fmla="*/ 186488 w 712272"/>
              <a:gd name="connsiteY3502" fmla="*/ 130752 h 367487"/>
              <a:gd name="connsiteX3503" fmla="*/ 187063 w 712272"/>
              <a:gd name="connsiteY3503" fmla="*/ 131328 h 367487"/>
              <a:gd name="connsiteX3504" fmla="*/ 187351 w 712272"/>
              <a:gd name="connsiteY3504" fmla="*/ 131616 h 367487"/>
              <a:gd name="connsiteX3505" fmla="*/ 187639 w 712272"/>
              <a:gd name="connsiteY3505" fmla="*/ 131904 h 367487"/>
              <a:gd name="connsiteX3506" fmla="*/ 188214 w 712272"/>
              <a:gd name="connsiteY3506" fmla="*/ 132480 h 367487"/>
              <a:gd name="connsiteX3507" fmla="*/ 188502 w 712272"/>
              <a:gd name="connsiteY3507" fmla="*/ 132768 h 367487"/>
              <a:gd name="connsiteX3508" fmla="*/ 188790 w 712272"/>
              <a:gd name="connsiteY3508" fmla="*/ 133056 h 367487"/>
              <a:gd name="connsiteX3509" fmla="*/ 189366 w 712272"/>
              <a:gd name="connsiteY3509" fmla="*/ 133632 h 367487"/>
              <a:gd name="connsiteX3510" fmla="*/ 189653 w 712272"/>
              <a:gd name="connsiteY3510" fmla="*/ 133920 h 367487"/>
              <a:gd name="connsiteX3511" fmla="*/ 189941 w 712272"/>
              <a:gd name="connsiteY3511" fmla="*/ 134208 h 367487"/>
              <a:gd name="connsiteX3512" fmla="*/ 190517 w 712272"/>
              <a:gd name="connsiteY3512" fmla="*/ 134784 h 367487"/>
              <a:gd name="connsiteX3513" fmla="*/ 190805 w 712272"/>
              <a:gd name="connsiteY3513" fmla="*/ 135072 h 367487"/>
              <a:gd name="connsiteX3514" fmla="*/ 191092 w 712272"/>
              <a:gd name="connsiteY3514" fmla="*/ 135360 h 367487"/>
              <a:gd name="connsiteX3515" fmla="*/ 191668 w 712272"/>
              <a:gd name="connsiteY3515" fmla="*/ 135936 h 367487"/>
              <a:gd name="connsiteX3516" fmla="*/ 191956 w 712272"/>
              <a:gd name="connsiteY3516" fmla="*/ 136224 h 367487"/>
              <a:gd name="connsiteX3517" fmla="*/ 192243 w 712272"/>
              <a:gd name="connsiteY3517" fmla="*/ 136512 h 367487"/>
              <a:gd name="connsiteX3518" fmla="*/ 192819 w 712272"/>
              <a:gd name="connsiteY3518" fmla="*/ 137088 h 367487"/>
              <a:gd name="connsiteX3519" fmla="*/ 193107 w 712272"/>
              <a:gd name="connsiteY3519" fmla="*/ 137376 h 367487"/>
              <a:gd name="connsiteX3520" fmla="*/ 193395 w 712272"/>
              <a:gd name="connsiteY3520" fmla="*/ 137664 h 367487"/>
              <a:gd name="connsiteX3521" fmla="*/ 193970 w 712272"/>
              <a:gd name="connsiteY3521" fmla="*/ 138240 h 367487"/>
              <a:gd name="connsiteX3522" fmla="*/ 194258 w 712272"/>
              <a:gd name="connsiteY3522" fmla="*/ 138528 h 367487"/>
              <a:gd name="connsiteX3523" fmla="*/ 194546 w 712272"/>
              <a:gd name="connsiteY3523" fmla="*/ 138816 h 367487"/>
              <a:gd name="connsiteX3524" fmla="*/ 195121 w 712272"/>
              <a:gd name="connsiteY3524" fmla="*/ 139392 h 367487"/>
              <a:gd name="connsiteX3525" fmla="*/ 195409 w 712272"/>
              <a:gd name="connsiteY3525" fmla="*/ 139680 h 367487"/>
              <a:gd name="connsiteX3526" fmla="*/ 195697 w 712272"/>
              <a:gd name="connsiteY3526" fmla="*/ 139968 h 367487"/>
              <a:gd name="connsiteX3527" fmla="*/ 196273 w 712272"/>
              <a:gd name="connsiteY3527" fmla="*/ 140544 h 367487"/>
              <a:gd name="connsiteX3528" fmla="*/ 196560 w 712272"/>
              <a:gd name="connsiteY3528" fmla="*/ 140832 h 367487"/>
              <a:gd name="connsiteX3529" fmla="*/ 196848 w 712272"/>
              <a:gd name="connsiteY3529" fmla="*/ 141120 h 367487"/>
              <a:gd name="connsiteX3530" fmla="*/ 197424 w 712272"/>
              <a:gd name="connsiteY3530" fmla="*/ 141696 h 367487"/>
              <a:gd name="connsiteX3531" fmla="*/ 197711 w 712272"/>
              <a:gd name="connsiteY3531" fmla="*/ 141984 h 367487"/>
              <a:gd name="connsiteX3532" fmla="*/ 197999 w 712272"/>
              <a:gd name="connsiteY3532" fmla="*/ 142272 h 367487"/>
              <a:gd name="connsiteX3533" fmla="*/ 198575 w 712272"/>
              <a:gd name="connsiteY3533" fmla="*/ 142848 h 367487"/>
              <a:gd name="connsiteX3534" fmla="*/ 198863 w 712272"/>
              <a:gd name="connsiteY3534" fmla="*/ 143136 h 367487"/>
              <a:gd name="connsiteX3535" fmla="*/ 199150 w 712272"/>
              <a:gd name="connsiteY3535" fmla="*/ 143424 h 367487"/>
              <a:gd name="connsiteX3536" fmla="*/ 199726 w 712272"/>
              <a:gd name="connsiteY3536" fmla="*/ 144000 h 367487"/>
              <a:gd name="connsiteX3537" fmla="*/ 200014 w 712272"/>
              <a:gd name="connsiteY3537" fmla="*/ 144288 h 367487"/>
              <a:gd name="connsiteX3538" fmla="*/ 200302 w 712272"/>
              <a:gd name="connsiteY3538" fmla="*/ 144576 h 367487"/>
              <a:gd name="connsiteX3539" fmla="*/ 200877 w 712272"/>
              <a:gd name="connsiteY3539" fmla="*/ 145152 h 367487"/>
              <a:gd name="connsiteX3540" fmla="*/ 201165 w 712272"/>
              <a:gd name="connsiteY3540" fmla="*/ 145440 h 367487"/>
              <a:gd name="connsiteX3541" fmla="*/ 201453 w 712272"/>
              <a:gd name="connsiteY3541" fmla="*/ 145728 h 367487"/>
              <a:gd name="connsiteX3542" fmla="*/ 202028 w 712272"/>
              <a:gd name="connsiteY3542" fmla="*/ 146304 h 367487"/>
              <a:gd name="connsiteX3543" fmla="*/ 202316 w 712272"/>
              <a:gd name="connsiteY3543" fmla="*/ 146592 h 367487"/>
              <a:gd name="connsiteX3544" fmla="*/ 202604 w 712272"/>
              <a:gd name="connsiteY3544" fmla="*/ 146880 h 367487"/>
              <a:gd name="connsiteX3545" fmla="*/ 203179 w 712272"/>
              <a:gd name="connsiteY3545" fmla="*/ 147456 h 367487"/>
              <a:gd name="connsiteX3546" fmla="*/ 203467 w 712272"/>
              <a:gd name="connsiteY3546" fmla="*/ 147744 h 367487"/>
              <a:gd name="connsiteX3547" fmla="*/ 203755 w 712272"/>
              <a:gd name="connsiteY3547" fmla="*/ 148032 h 367487"/>
              <a:gd name="connsiteX3548" fmla="*/ 204331 w 712272"/>
              <a:gd name="connsiteY3548" fmla="*/ 148608 h 367487"/>
              <a:gd name="connsiteX3549" fmla="*/ 204618 w 712272"/>
              <a:gd name="connsiteY3549" fmla="*/ 148896 h 367487"/>
              <a:gd name="connsiteX3550" fmla="*/ 204906 w 712272"/>
              <a:gd name="connsiteY3550" fmla="*/ 149184 h 367487"/>
              <a:gd name="connsiteX3551" fmla="*/ 205482 w 712272"/>
              <a:gd name="connsiteY3551" fmla="*/ 149760 h 367487"/>
              <a:gd name="connsiteX3552" fmla="*/ 205770 w 712272"/>
              <a:gd name="connsiteY3552" fmla="*/ 150048 h 367487"/>
              <a:gd name="connsiteX3553" fmla="*/ 206057 w 712272"/>
              <a:gd name="connsiteY3553" fmla="*/ 150336 h 367487"/>
              <a:gd name="connsiteX3554" fmla="*/ 206633 w 712272"/>
              <a:gd name="connsiteY3554" fmla="*/ 150912 h 367487"/>
              <a:gd name="connsiteX3555" fmla="*/ 206921 w 712272"/>
              <a:gd name="connsiteY3555" fmla="*/ 151200 h 367487"/>
              <a:gd name="connsiteX3556" fmla="*/ 207209 w 712272"/>
              <a:gd name="connsiteY3556" fmla="*/ 151488 h 367487"/>
              <a:gd name="connsiteX3557" fmla="*/ 207784 w 712272"/>
              <a:gd name="connsiteY3557" fmla="*/ 152064 h 367487"/>
              <a:gd name="connsiteX3558" fmla="*/ 208072 w 712272"/>
              <a:gd name="connsiteY3558" fmla="*/ 152352 h 367487"/>
              <a:gd name="connsiteX3559" fmla="*/ 208360 w 712272"/>
              <a:gd name="connsiteY3559" fmla="*/ 152640 h 367487"/>
              <a:gd name="connsiteX3560" fmla="*/ 208935 w 712272"/>
              <a:gd name="connsiteY3560" fmla="*/ 153216 h 367487"/>
              <a:gd name="connsiteX3561" fmla="*/ 209223 w 712272"/>
              <a:gd name="connsiteY3561" fmla="*/ 153504 h 367487"/>
              <a:gd name="connsiteX3562" fmla="*/ 209511 w 712272"/>
              <a:gd name="connsiteY3562" fmla="*/ 153792 h 367487"/>
              <a:gd name="connsiteX3563" fmla="*/ 210086 w 712272"/>
              <a:gd name="connsiteY3563" fmla="*/ 154368 h 367487"/>
              <a:gd name="connsiteX3564" fmla="*/ 210374 w 712272"/>
              <a:gd name="connsiteY3564" fmla="*/ 154656 h 367487"/>
              <a:gd name="connsiteX3565" fmla="*/ 210662 w 712272"/>
              <a:gd name="connsiteY3565" fmla="*/ 154944 h 367487"/>
              <a:gd name="connsiteX3566" fmla="*/ 211238 w 712272"/>
              <a:gd name="connsiteY3566" fmla="*/ 155520 h 367487"/>
              <a:gd name="connsiteX3567" fmla="*/ 211525 w 712272"/>
              <a:gd name="connsiteY3567" fmla="*/ 155808 h 367487"/>
              <a:gd name="connsiteX3568" fmla="*/ 211813 w 712272"/>
              <a:gd name="connsiteY3568" fmla="*/ 156096 h 367487"/>
              <a:gd name="connsiteX3569" fmla="*/ 212389 w 712272"/>
              <a:gd name="connsiteY3569" fmla="*/ 156384 h 367487"/>
              <a:gd name="connsiteX3570" fmla="*/ 212677 w 712272"/>
              <a:gd name="connsiteY3570" fmla="*/ 156960 h 367487"/>
              <a:gd name="connsiteX3571" fmla="*/ 212964 w 712272"/>
              <a:gd name="connsiteY3571" fmla="*/ 157536 h 367487"/>
              <a:gd name="connsiteX3572" fmla="*/ 213540 w 712272"/>
              <a:gd name="connsiteY3572" fmla="*/ 158112 h 367487"/>
              <a:gd name="connsiteX3573" fmla="*/ 213828 w 712272"/>
              <a:gd name="connsiteY3573" fmla="*/ 158400 h 367487"/>
              <a:gd name="connsiteX3574" fmla="*/ 214115 w 712272"/>
              <a:gd name="connsiteY3574" fmla="*/ 158688 h 367487"/>
              <a:gd name="connsiteX3575" fmla="*/ 214691 w 712272"/>
              <a:gd name="connsiteY3575" fmla="*/ 159264 h 367487"/>
              <a:gd name="connsiteX3576" fmla="*/ 214979 w 712272"/>
              <a:gd name="connsiteY3576" fmla="*/ 159552 h 367487"/>
              <a:gd name="connsiteX3577" fmla="*/ 215267 w 712272"/>
              <a:gd name="connsiteY3577" fmla="*/ 160416 h 367487"/>
              <a:gd name="connsiteX3578" fmla="*/ 215842 w 712272"/>
              <a:gd name="connsiteY3578" fmla="*/ 160704 h 367487"/>
              <a:gd name="connsiteX3579" fmla="*/ 216130 w 712272"/>
              <a:gd name="connsiteY3579" fmla="*/ 161568 h 367487"/>
              <a:gd name="connsiteX3580" fmla="*/ 216418 w 712272"/>
              <a:gd name="connsiteY3580" fmla="*/ 161856 h 367487"/>
              <a:gd name="connsiteX3581" fmla="*/ 216993 w 712272"/>
              <a:gd name="connsiteY3581" fmla="*/ 162144 h 367487"/>
              <a:gd name="connsiteX3582" fmla="*/ 217281 w 712272"/>
              <a:gd name="connsiteY3582" fmla="*/ 163008 h 367487"/>
              <a:gd name="connsiteX3583" fmla="*/ 217569 w 712272"/>
              <a:gd name="connsiteY3583" fmla="*/ 163872 h 367487"/>
              <a:gd name="connsiteX3584" fmla="*/ 218145 w 712272"/>
              <a:gd name="connsiteY3584" fmla="*/ 164160 h 367487"/>
              <a:gd name="connsiteX3585" fmla="*/ 218432 w 712272"/>
              <a:gd name="connsiteY3585" fmla="*/ 165024 h 367487"/>
              <a:gd name="connsiteX3586" fmla="*/ 218720 w 712272"/>
              <a:gd name="connsiteY3586" fmla="*/ 165600 h 367487"/>
              <a:gd name="connsiteX3587" fmla="*/ 219296 w 712272"/>
              <a:gd name="connsiteY3587" fmla="*/ 166464 h 367487"/>
              <a:gd name="connsiteX3588" fmla="*/ 219583 w 712272"/>
              <a:gd name="connsiteY3588" fmla="*/ 167328 h 367487"/>
              <a:gd name="connsiteX3589" fmla="*/ 219871 w 712272"/>
              <a:gd name="connsiteY3589" fmla="*/ 167904 h 367487"/>
              <a:gd name="connsiteX3590" fmla="*/ 220447 w 712272"/>
              <a:gd name="connsiteY3590" fmla="*/ 169056 h 367487"/>
              <a:gd name="connsiteX3591" fmla="*/ 220735 w 712272"/>
              <a:gd name="connsiteY3591" fmla="*/ 169920 h 367487"/>
              <a:gd name="connsiteX3592" fmla="*/ 221022 w 712272"/>
              <a:gd name="connsiteY3592" fmla="*/ 171072 h 367487"/>
              <a:gd name="connsiteX3593" fmla="*/ 221598 w 712272"/>
              <a:gd name="connsiteY3593" fmla="*/ 172224 h 367487"/>
              <a:gd name="connsiteX3594" fmla="*/ 221886 w 712272"/>
              <a:gd name="connsiteY3594" fmla="*/ 173664 h 367487"/>
              <a:gd name="connsiteX3595" fmla="*/ 222174 w 712272"/>
              <a:gd name="connsiteY3595" fmla="*/ 175392 h 367487"/>
              <a:gd name="connsiteX3596" fmla="*/ 222749 w 712272"/>
              <a:gd name="connsiteY3596" fmla="*/ 177696 h 367487"/>
              <a:gd name="connsiteX3597" fmla="*/ 223037 w 712272"/>
              <a:gd name="connsiteY3597" fmla="*/ 180576 h 367487"/>
              <a:gd name="connsiteX3598" fmla="*/ 223037 w 712272"/>
              <a:gd name="connsiteY3598" fmla="*/ 186912 h 367487"/>
              <a:gd name="connsiteX3599" fmla="*/ 222749 w 712272"/>
              <a:gd name="connsiteY3599" fmla="*/ 189792 h 367487"/>
              <a:gd name="connsiteX3600" fmla="*/ 222174 w 712272"/>
              <a:gd name="connsiteY3600" fmla="*/ 192096 h 367487"/>
              <a:gd name="connsiteX3601" fmla="*/ 221886 w 712272"/>
              <a:gd name="connsiteY3601" fmla="*/ 193824 h 367487"/>
              <a:gd name="connsiteX3602" fmla="*/ 221598 w 712272"/>
              <a:gd name="connsiteY3602" fmla="*/ 195264 h 367487"/>
              <a:gd name="connsiteX3603" fmla="*/ 221022 w 712272"/>
              <a:gd name="connsiteY3603" fmla="*/ 196416 h 367487"/>
              <a:gd name="connsiteX3604" fmla="*/ 220735 w 712272"/>
              <a:gd name="connsiteY3604" fmla="*/ 197568 h 367487"/>
              <a:gd name="connsiteX3605" fmla="*/ 220447 w 712272"/>
              <a:gd name="connsiteY3605" fmla="*/ 198431 h 367487"/>
              <a:gd name="connsiteX3606" fmla="*/ 219871 w 712272"/>
              <a:gd name="connsiteY3606" fmla="*/ 199583 h 367487"/>
              <a:gd name="connsiteX3607" fmla="*/ 219583 w 712272"/>
              <a:gd name="connsiteY3607" fmla="*/ 200159 h 367487"/>
              <a:gd name="connsiteX3608" fmla="*/ 219296 w 712272"/>
              <a:gd name="connsiteY3608" fmla="*/ 201023 h 367487"/>
              <a:gd name="connsiteX3609" fmla="*/ 218720 w 712272"/>
              <a:gd name="connsiteY3609" fmla="*/ 201887 h 367487"/>
              <a:gd name="connsiteX3610" fmla="*/ 218432 w 712272"/>
              <a:gd name="connsiteY3610" fmla="*/ 202463 h 367487"/>
              <a:gd name="connsiteX3611" fmla="*/ 218145 w 712272"/>
              <a:gd name="connsiteY3611" fmla="*/ 203327 h 367487"/>
              <a:gd name="connsiteX3612" fmla="*/ 217569 w 712272"/>
              <a:gd name="connsiteY3612" fmla="*/ 203615 h 367487"/>
              <a:gd name="connsiteX3613" fmla="*/ 217281 w 712272"/>
              <a:gd name="connsiteY3613" fmla="*/ 204479 h 367487"/>
              <a:gd name="connsiteX3614" fmla="*/ 216993 w 712272"/>
              <a:gd name="connsiteY3614" fmla="*/ 205343 h 367487"/>
              <a:gd name="connsiteX3615" fmla="*/ 216418 w 712272"/>
              <a:gd name="connsiteY3615" fmla="*/ 205631 h 367487"/>
              <a:gd name="connsiteX3616" fmla="*/ 216130 w 712272"/>
              <a:gd name="connsiteY3616" fmla="*/ 205919 h 367487"/>
              <a:gd name="connsiteX3617" fmla="*/ 215842 w 712272"/>
              <a:gd name="connsiteY3617" fmla="*/ 206783 h 367487"/>
              <a:gd name="connsiteX3618" fmla="*/ 215267 w 712272"/>
              <a:gd name="connsiteY3618" fmla="*/ 207071 h 367487"/>
              <a:gd name="connsiteX3619" fmla="*/ 214979 w 712272"/>
              <a:gd name="connsiteY3619" fmla="*/ 207935 h 367487"/>
              <a:gd name="connsiteX3620" fmla="*/ 214691 w 712272"/>
              <a:gd name="connsiteY3620" fmla="*/ 208223 h 367487"/>
              <a:gd name="connsiteX3621" fmla="*/ 214115 w 712272"/>
              <a:gd name="connsiteY3621" fmla="*/ 208799 h 367487"/>
              <a:gd name="connsiteX3622" fmla="*/ 213828 w 712272"/>
              <a:gd name="connsiteY3622" fmla="*/ 209087 h 367487"/>
              <a:gd name="connsiteX3623" fmla="*/ 213540 w 712272"/>
              <a:gd name="connsiteY3623" fmla="*/ 209375 h 367487"/>
              <a:gd name="connsiteX3624" fmla="*/ 212964 w 712272"/>
              <a:gd name="connsiteY3624" fmla="*/ 209951 h 367487"/>
              <a:gd name="connsiteX3625" fmla="*/ 212677 w 712272"/>
              <a:gd name="connsiteY3625" fmla="*/ 210527 h 367487"/>
              <a:gd name="connsiteX3626" fmla="*/ 212389 w 712272"/>
              <a:gd name="connsiteY3626" fmla="*/ 211103 h 367487"/>
              <a:gd name="connsiteX3627" fmla="*/ 211813 w 712272"/>
              <a:gd name="connsiteY3627" fmla="*/ 211391 h 367487"/>
              <a:gd name="connsiteX3628" fmla="*/ 211525 w 712272"/>
              <a:gd name="connsiteY3628" fmla="*/ 211679 h 367487"/>
              <a:gd name="connsiteX3629" fmla="*/ 211238 w 712272"/>
              <a:gd name="connsiteY3629" fmla="*/ 211967 h 367487"/>
              <a:gd name="connsiteX3630" fmla="*/ 210662 w 712272"/>
              <a:gd name="connsiteY3630" fmla="*/ 212543 h 367487"/>
              <a:gd name="connsiteX3631" fmla="*/ 210374 w 712272"/>
              <a:gd name="connsiteY3631" fmla="*/ 212831 h 367487"/>
              <a:gd name="connsiteX3632" fmla="*/ 210086 w 712272"/>
              <a:gd name="connsiteY3632" fmla="*/ 213119 h 367487"/>
              <a:gd name="connsiteX3633" fmla="*/ 209511 w 712272"/>
              <a:gd name="connsiteY3633" fmla="*/ 213695 h 367487"/>
              <a:gd name="connsiteX3634" fmla="*/ 209223 w 712272"/>
              <a:gd name="connsiteY3634" fmla="*/ 213983 h 367487"/>
              <a:gd name="connsiteX3635" fmla="*/ 208935 w 712272"/>
              <a:gd name="connsiteY3635" fmla="*/ 214271 h 367487"/>
              <a:gd name="connsiteX3636" fmla="*/ 208360 w 712272"/>
              <a:gd name="connsiteY3636" fmla="*/ 214847 h 367487"/>
              <a:gd name="connsiteX3637" fmla="*/ 208072 w 712272"/>
              <a:gd name="connsiteY3637" fmla="*/ 215135 h 367487"/>
              <a:gd name="connsiteX3638" fmla="*/ 207784 w 712272"/>
              <a:gd name="connsiteY3638" fmla="*/ 215423 h 367487"/>
              <a:gd name="connsiteX3639" fmla="*/ 207209 w 712272"/>
              <a:gd name="connsiteY3639" fmla="*/ 215999 h 367487"/>
              <a:gd name="connsiteX3640" fmla="*/ 206921 w 712272"/>
              <a:gd name="connsiteY3640" fmla="*/ 216287 h 367487"/>
              <a:gd name="connsiteX3641" fmla="*/ 206633 w 712272"/>
              <a:gd name="connsiteY3641" fmla="*/ 216575 h 367487"/>
              <a:gd name="connsiteX3642" fmla="*/ 206057 w 712272"/>
              <a:gd name="connsiteY3642" fmla="*/ 217151 h 367487"/>
              <a:gd name="connsiteX3643" fmla="*/ 205770 w 712272"/>
              <a:gd name="connsiteY3643" fmla="*/ 217439 h 367487"/>
              <a:gd name="connsiteX3644" fmla="*/ 205482 w 712272"/>
              <a:gd name="connsiteY3644" fmla="*/ 217727 h 367487"/>
              <a:gd name="connsiteX3645" fmla="*/ 204906 w 712272"/>
              <a:gd name="connsiteY3645" fmla="*/ 218303 h 367487"/>
              <a:gd name="connsiteX3646" fmla="*/ 204618 w 712272"/>
              <a:gd name="connsiteY3646" fmla="*/ 218591 h 367487"/>
              <a:gd name="connsiteX3647" fmla="*/ 204331 w 712272"/>
              <a:gd name="connsiteY3647" fmla="*/ 218879 h 367487"/>
              <a:gd name="connsiteX3648" fmla="*/ 203755 w 712272"/>
              <a:gd name="connsiteY3648" fmla="*/ 219455 h 367487"/>
              <a:gd name="connsiteX3649" fmla="*/ 203467 w 712272"/>
              <a:gd name="connsiteY3649" fmla="*/ 219743 h 367487"/>
              <a:gd name="connsiteX3650" fmla="*/ 203179 w 712272"/>
              <a:gd name="connsiteY3650" fmla="*/ 220031 h 367487"/>
              <a:gd name="connsiteX3651" fmla="*/ 202604 w 712272"/>
              <a:gd name="connsiteY3651" fmla="*/ 220607 h 367487"/>
              <a:gd name="connsiteX3652" fmla="*/ 202316 w 712272"/>
              <a:gd name="connsiteY3652" fmla="*/ 220895 h 367487"/>
              <a:gd name="connsiteX3653" fmla="*/ 202028 w 712272"/>
              <a:gd name="connsiteY3653" fmla="*/ 221183 h 367487"/>
              <a:gd name="connsiteX3654" fmla="*/ 201453 w 712272"/>
              <a:gd name="connsiteY3654" fmla="*/ 221759 h 367487"/>
              <a:gd name="connsiteX3655" fmla="*/ 201165 w 712272"/>
              <a:gd name="connsiteY3655" fmla="*/ 222047 h 367487"/>
              <a:gd name="connsiteX3656" fmla="*/ 200877 w 712272"/>
              <a:gd name="connsiteY3656" fmla="*/ 222335 h 367487"/>
              <a:gd name="connsiteX3657" fmla="*/ 200302 w 712272"/>
              <a:gd name="connsiteY3657" fmla="*/ 222911 h 367487"/>
              <a:gd name="connsiteX3658" fmla="*/ 200014 w 712272"/>
              <a:gd name="connsiteY3658" fmla="*/ 223199 h 367487"/>
              <a:gd name="connsiteX3659" fmla="*/ 199726 w 712272"/>
              <a:gd name="connsiteY3659" fmla="*/ 223487 h 367487"/>
              <a:gd name="connsiteX3660" fmla="*/ 199150 w 712272"/>
              <a:gd name="connsiteY3660" fmla="*/ 224063 h 367487"/>
              <a:gd name="connsiteX3661" fmla="*/ 198863 w 712272"/>
              <a:gd name="connsiteY3661" fmla="*/ 224351 h 367487"/>
              <a:gd name="connsiteX3662" fmla="*/ 198575 w 712272"/>
              <a:gd name="connsiteY3662" fmla="*/ 224639 h 367487"/>
              <a:gd name="connsiteX3663" fmla="*/ 197999 w 712272"/>
              <a:gd name="connsiteY3663" fmla="*/ 225215 h 367487"/>
              <a:gd name="connsiteX3664" fmla="*/ 197711 w 712272"/>
              <a:gd name="connsiteY3664" fmla="*/ 225503 h 367487"/>
              <a:gd name="connsiteX3665" fmla="*/ 197424 w 712272"/>
              <a:gd name="connsiteY3665" fmla="*/ 225791 h 367487"/>
              <a:gd name="connsiteX3666" fmla="*/ 196848 w 712272"/>
              <a:gd name="connsiteY3666" fmla="*/ 226367 h 367487"/>
              <a:gd name="connsiteX3667" fmla="*/ 196560 w 712272"/>
              <a:gd name="connsiteY3667" fmla="*/ 226655 h 367487"/>
              <a:gd name="connsiteX3668" fmla="*/ 196273 w 712272"/>
              <a:gd name="connsiteY3668" fmla="*/ 226943 h 367487"/>
              <a:gd name="connsiteX3669" fmla="*/ 195697 w 712272"/>
              <a:gd name="connsiteY3669" fmla="*/ 227519 h 367487"/>
              <a:gd name="connsiteX3670" fmla="*/ 195409 w 712272"/>
              <a:gd name="connsiteY3670" fmla="*/ 227807 h 367487"/>
              <a:gd name="connsiteX3671" fmla="*/ 195121 w 712272"/>
              <a:gd name="connsiteY3671" fmla="*/ 228095 h 367487"/>
              <a:gd name="connsiteX3672" fmla="*/ 194546 w 712272"/>
              <a:gd name="connsiteY3672" fmla="*/ 228671 h 367487"/>
              <a:gd name="connsiteX3673" fmla="*/ 194258 w 712272"/>
              <a:gd name="connsiteY3673" fmla="*/ 228959 h 367487"/>
              <a:gd name="connsiteX3674" fmla="*/ 193970 w 712272"/>
              <a:gd name="connsiteY3674" fmla="*/ 229247 h 367487"/>
              <a:gd name="connsiteX3675" fmla="*/ 193395 w 712272"/>
              <a:gd name="connsiteY3675" fmla="*/ 229823 h 367487"/>
              <a:gd name="connsiteX3676" fmla="*/ 193107 w 712272"/>
              <a:gd name="connsiteY3676" fmla="*/ 230111 h 367487"/>
              <a:gd name="connsiteX3677" fmla="*/ 192819 w 712272"/>
              <a:gd name="connsiteY3677" fmla="*/ 230399 h 367487"/>
              <a:gd name="connsiteX3678" fmla="*/ 192243 w 712272"/>
              <a:gd name="connsiteY3678" fmla="*/ 230975 h 367487"/>
              <a:gd name="connsiteX3679" fmla="*/ 191956 w 712272"/>
              <a:gd name="connsiteY3679" fmla="*/ 231263 h 367487"/>
              <a:gd name="connsiteX3680" fmla="*/ 191668 w 712272"/>
              <a:gd name="connsiteY3680" fmla="*/ 231551 h 367487"/>
              <a:gd name="connsiteX3681" fmla="*/ 191092 w 712272"/>
              <a:gd name="connsiteY3681" fmla="*/ 232127 h 367487"/>
              <a:gd name="connsiteX3682" fmla="*/ 190805 w 712272"/>
              <a:gd name="connsiteY3682" fmla="*/ 232415 h 367487"/>
              <a:gd name="connsiteX3683" fmla="*/ 190517 w 712272"/>
              <a:gd name="connsiteY3683" fmla="*/ 232703 h 367487"/>
              <a:gd name="connsiteX3684" fmla="*/ 189941 w 712272"/>
              <a:gd name="connsiteY3684" fmla="*/ 233279 h 367487"/>
              <a:gd name="connsiteX3685" fmla="*/ 189653 w 712272"/>
              <a:gd name="connsiteY3685" fmla="*/ 233567 h 367487"/>
              <a:gd name="connsiteX3686" fmla="*/ 189366 w 712272"/>
              <a:gd name="connsiteY3686" fmla="*/ 233855 h 367487"/>
              <a:gd name="connsiteX3687" fmla="*/ 188790 w 712272"/>
              <a:gd name="connsiteY3687" fmla="*/ 234431 h 367487"/>
              <a:gd name="connsiteX3688" fmla="*/ 188502 w 712272"/>
              <a:gd name="connsiteY3688" fmla="*/ 234719 h 367487"/>
              <a:gd name="connsiteX3689" fmla="*/ 188214 w 712272"/>
              <a:gd name="connsiteY3689" fmla="*/ 235007 h 367487"/>
              <a:gd name="connsiteX3690" fmla="*/ 187639 w 712272"/>
              <a:gd name="connsiteY3690" fmla="*/ 235583 h 367487"/>
              <a:gd name="connsiteX3691" fmla="*/ 187351 w 712272"/>
              <a:gd name="connsiteY3691" fmla="*/ 235871 h 367487"/>
              <a:gd name="connsiteX3692" fmla="*/ 187063 w 712272"/>
              <a:gd name="connsiteY3692" fmla="*/ 236159 h 367487"/>
              <a:gd name="connsiteX3693" fmla="*/ 186488 w 712272"/>
              <a:gd name="connsiteY3693" fmla="*/ 236735 h 367487"/>
              <a:gd name="connsiteX3694" fmla="*/ 186200 w 712272"/>
              <a:gd name="connsiteY3694" fmla="*/ 237023 h 367487"/>
              <a:gd name="connsiteX3695" fmla="*/ 185912 w 712272"/>
              <a:gd name="connsiteY3695" fmla="*/ 237311 h 367487"/>
              <a:gd name="connsiteX3696" fmla="*/ 185337 w 712272"/>
              <a:gd name="connsiteY3696" fmla="*/ 237887 h 367487"/>
              <a:gd name="connsiteX3697" fmla="*/ 185049 w 712272"/>
              <a:gd name="connsiteY3697" fmla="*/ 238175 h 367487"/>
              <a:gd name="connsiteX3698" fmla="*/ 184761 w 712272"/>
              <a:gd name="connsiteY3698" fmla="*/ 238463 h 367487"/>
              <a:gd name="connsiteX3699" fmla="*/ 184185 w 712272"/>
              <a:gd name="connsiteY3699" fmla="*/ 239039 h 367487"/>
              <a:gd name="connsiteX3700" fmla="*/ 183898 w 712272"/>
              <a:gd name="connsiteY3700" fmla="*/ 239327 h 367487"/>
              <a:gd name="connsiteX3701" fmla="*/ 183610 w 712272"/>
              <a:gd name="connsiteY3701" fmla="*/ 239615 h 367487"/>
              <a:gd name="connsiteX3702" fmla="*/ 183034 w 712272"/>
              <a:gd name="connsiteY3702" fmla="*/ 240191 h 367487"/>
              <a:gd name="connsiteX3703" fmla="*/ 182746 w 712272"/>
              <a:gd name="connsiteY3703" fmla="*/ 240479 h 367487"/>
              <a:gd name="connsiteX3704" fmla="*/ 182459 w 712272"/>
              <a:gd name="connsiteY3704" fmla="*/ 240767 h 367487"/>
              <a:gd name="connsiteX3705" fmla="*/ 181883 w 712272"/>
              <a:gd name="connsiteY3705" fmla="*/ 241343 h 367487"/>
              <a:gd name="connsiteX3706" fmla="*/ 181595 w 712272"/>
              <a:gd name="connsiteY3706" fmla="*/ 241631 h 367487"/>
              <a:gd name="connsiteX3707" fmla="*/ 181307 w 712272"/>
              <a:gd name="connsiteY3707" fmla="*/ 241919 h 367487"/>
              <a:gd name="connsiteX3708" fmla="*/ 180732 w 712272"/>
              <a:gd name="connsiteY3708" fmla="*/ 242495 h 367487"/>
              <a:gd name="connsiteX3709" fmla="*/ 180444 w 712272"/>
              <a:gd name="connsiteY3709" fmla="*/ 242783 h 367487"/>
              <a:gd name="connsiteX3710" fmla="*/ 180156 w 712272"/>
              <a:gd name="connsiteY3710" fmla="*/ 243071 h 367487"/>
              <a:gd name="connsiteX3711" fmla="*/ 179581 w 712272"/>
              <a:gd name="connsiteY3711" fmla="*/ 243647 h 367487"/>
              <a:gd name="connsiteX3712" fmla="*/ 179293 w 712272"/>
              <a:gd name="connsiteY3712" fmla="*/ 243935 h 367487"/>
              <a:gd name="connsiteX3713" fmla="*/ 179005 w 712272"/>
              <a:gd name="connsiteY3713" fmla="*/ 244223 h 367487"/>
              <a:gd name="connsiteX3714" fmla="*/ 178430 w 712272"/>
              <a:gd name="connsiteY3714" fmla="*/ 244799 h 367487"/>
              <a:gd name="connsiteX3715" fmla="*/ 178142 w 712272"/>
              <a:gd name="connsiteY3715" fmla="*/ 245087 h 367487"/>
              <a:gd name="connsiteX3716" fmla="*/ 177854 w 712272"/>
              <a:gd name="connsiteY3716" fmla="*/ 245375 h 367487"/>
              <a:gd name="connsiteX3717" fmla="*/ 177278 w 712272"/>
              <a:gd name="connsiteY3717" fmla="*/ 245951 h 367487"/>
              <a:gd name="connsiteX3718" fmla="*/ 176991 w 712272"/>
              <a:gd name="connsiteY3718" fmla="*/ 246239 h 367487"/>
              <a:gd name="connsiteX3719" fmla="*/ 176703 w 712272"/>
              <a:gd name="connsiteY3719" fmla="*/ 246527 h 367487"/>
              <a:gd name="connsiteX3720" fmla="*/ 176127 w 712272"/>
              <a:gd name="connsiteY3720" fmla="*/ 247103 h 367487"/>
              <a:gd name="connsiteX3721" fmla="*/ 175839 w 712272"/>
              <a:gd name="connsiteY3721" fmla="*/ 247391 h 367487"/>
              <a:gd name="connsiteX3722" fmla="*/ 175552 w 712272"/>
              <a:gd name="connsiteY3722" fmla="*/ 247679 h 367487"/>
              <a:gd name="connsiteX3723" fmla="*/ 174976 w 712272"/>
              <a:gd name="connsiteY3723" fmla="*/ 248255 h 367487"/>
              <a:gd name="connsiteX3724" fmla="*/ 174688 w 712272"/>
              <a:gd name="connsiteY3724" fmla="*/ 248543 h 367487"/>
              <a:gd name="connsiteX3725" fmla="*/ 174401 w 712272"/>
              <a:gd name="connsiteY3725" fmla="*/ 248831 h 367487"/>
              <a:gd name="connsiteX3726" fmla="*/ 173825 w 712272"/>
              <a:gd name="connsiteY3726" fmla="*/ 249407 h 367487"/>
              <a:gd name="connsiteX3727" fmla="*/ 173537 w 712272"/>
              <a:gd name="connsiteY3727" fmla="*/ 249695 h 367487"/>
              <a:gd name="connsiteX3728" fmla="*/ 173249 w 712272"/>
              <a:gd name="connsiteY3728" fmla="*/ 249983 h 367487"/>
              <a:gd name="connsiteX3729" fmla="*/ 172674 w 712272"/>
              <a:gd name="connsiteY3729" fmla="*/ 250559 h 367487"/>
              <a:gd name="connsiteX3730" fmla="*/ 172386 w 712272"/>
              <a:gd name="connsiteY3730" fmla="*/ 250847 h 367487"/>
              <a:gd name="connsiteX3731" fmla="*/ 172098 w 712272"/>
              <a:gd name="connsiteY3731" fmla="*/ 251135 h 367487"/>
              <a:gd name="connsiteX3732" fmla="*/ 171523 w 712272"/>
              <a:gd name="connsiteY3732" fmla="*/ 251711 h 367487"/>
              <a:gd name="connsiteX3733" fmla="*/ 171235 w 712272"/>
              <a:gd name="connsiteY3733" fmla="*/ 251999 h 367487"/>
              <a:gd name="connsiteX3734" fmla="*/ 170947 w 712272"/>
              <a:gd name="connsiteY3734" fmla="*/ 252287 h 367487"/>
              <a:gd name="connsiteX3735" fmla="*/ 170371 w 712272"/>
              <a:gd name="connsiteY3735" fmla="*/ 252863 h 367487"/>
              <a:gd name="connsiteX3736" fmla="*/ 170084 w 712272"/>
              <a:gd name="connsiteY3736" fmla="*/ 253151 h 367487"/>
              <a:gd name="connsiteX3737" fmla="*/ 169796 w 712272"/>
              <a:gd name="connsiteY3737" fmla="*/ 253439 h 367487"/>
              <a:gd name="connsiteX3738" fmla="*/ 169220 w 712272"/>
              <a:gd name="connsiteY3738" fmla="*/ 254015 h 367487"/>
              <a:gd name="connsiteX3739" fmla="*/ 168933 w 712272"/>
              <a:gd name="connsiteY3739" fmla="*/ 254303 h 367487"/>
              <a:gd name="connsiteX3740" fmla="*/ 168645 w 712272"/>
              <a:gd name="connsiteY3740" fmla="*/ 254591 h 367487"/>
              <a:gd name="connsiteX3741" fmla="*/ 168069 w 712272"/>
              <a:gd name="connsiteY3741" fmla="*/ 255167 h 367487"/>
              <a:gd name="connsiteX3742" fmla="*/ 167781 w 712272"/>
              <a:gd name="connsiteY3742" fmla="*/ 255455 h 367487"/>
              <a:gd name="connsiteX3743" fmla="*/ 167494 w 712272"/>
              <a:gd name="connsiteY3743" fmla="*/ 255743 h 367487"/>
              <a:gd name="connsiteX3744" fmla="*/ 166918 w 712272"/>
              <a:gd name="connsiteY3744" fmla="*/ 256319 h 367487"/>
              <a:gd name="connsiteX3745" fmla="*/ 166630 w 712272"/>
              <a:gd name="connsiteY3745" fmla="*/ 256607 h 367487"/>
              <a:gd name="connsiteX3746" fmla="*/ 166342 w 712272"/>
              <a:gd name="connsiteY3746" fmla="*/ 256895 h 367487"/>
              <a:gd name="connsiteX3747" fmla="*/ 165767 w 712272"/>
              <a:gd name="connsiteY3747" fmla="*/ 257471 h 367487"/>
              <a:gd name="connsiteX3748" fmla="*/ 165479 w 712272"/>
              <a:gd name="connsiteY3748" fmla="*/ 257759 h 367487"/>
              <a:gd name="connsiteX3749" fmla="*/ 165191 w 712272"/>
              <a:gd name="connsiteY3749" fmla="*/ 258047 h 367487"/>
              <a:gd name="connsiteX3750" fmla="*/ 164616 w 712272"/>
              <a:gd name="connsiteY3750" fmla="*/ 258623 h 367487"/>
              <a:gd name="connsiteX3751" fmla="*/ 164328 w 712272"/>
              <a:gd name="connsiteY3751" fmla="*/ 258911 h 367487"/>
              <a:gd name="connsiteX3752" fmla="*/ 164040 w 712272"/>
              <a:gd name="connsiteY3752" fmla="*/ 259199 h 367487"/>
              <a:gd name="connsiteX3753" fmla="*/ 163464 w 712272"/>
              <a:gd name="connsiteY3753" fmla="*/ 259775 h 367487"/>
              <a:gd name="connsiteX3754" fmla="*/ 163177 w 712272"/>
              <a:gd name="connsiteY3754" fmla="*/ 260063 h 367487"/>
              <a:gd name="connsiteX3755" fmla="*/ 162889 w 712272"/>
              <a:gd name="connsiteY3755" fmla="*/ 260351 h 367487"/>
              <a:gd name="connsiteX3756" fmla="*/ 162313 w 712272"/>
              <a:gd name="connsiteY3756" fmla="*/ 260927 h 367487"/>
              <a:gd name="connsiteX3757" fmla="*/ 162026 w 712272"/>
              <a:gd name="connsiteY3757" fmla="*/ 261215 h 367487"/>
              <a:gd name="connsiteX3758" fmla="*/ 161738 w 712272"/>
              <a:gd name="connsiteY3758" fmla="*/ 261503 h 367487"/>
              <a:gd name="connsiteX3759" fmla="*/ 161162 w 712272"/>
              <a:gd name="connsiteY3759" fmla="*/ 262079 h 367487"/>
              <a:gd name="connsiteX3760" fmla="*/ 160874 w 712272"/>
              <a:gd name="connsiteY3760" fmla="*/ 262367 h 367487"/>
              <a:gd name="connsiteX3761" fmla="*/ 160587 w 712272"/>
              <a:gd name="connsiteY3761" fmla="*/ 262655 h 367487"/>
              <a:gd name="connsiteX3762" fmla="*/ 160011 w 712272"/>
              <a:gd name="connsiteY3762" fmla="*/ 263231 h 367487"/>
              <a:gd name="connsiteX3763" fmla="*/ 159723 w 712272"/>
              <a:gd name="connsiteY3763" fmla="*/ 263519 h 367487"/>
              <a:gd name="connsiteX3764" fmla="*/ 159435 w 712272"/>
              <a:gd name="connsiteY3764" fmla="*/ 263807 h 367487"/>
              <a:gd name="connsiteX3765" fmla="*/ 158860 w 712272"/>
              <a:gd name="connsiteY3765" fmla="*/ 264383 h 367487"/>
              <a:gd name="connsiteX3766" fmla="*/ 158572 w 712272"/>
              <a:gd name="connsiteY3766" fmla="*/ 264671 h 367487"/>
              <a:gd name="connsiteX3767" fmla="*/ 158284 w 712272"/>
              <a:gd name="connsiteY3767" fmla="*/ 264959 h 367487"/>
              <a:gd name="connsiteX3768" fmla="*/ 157709 w 712272"/>
              <a:gd name="connsiteY3768" fmla="*/ 265535 h 367487"/>
              <a:gd name="connsiteX3769" fmla="*/ 157421 w 712272"/>
              <a:gd name="connsiteY3769" fmla="*/ 265823 h 367487"/>
              <a:gd name="connsiteX3770" fmla="*/ 157133 w 712272"/>
              <a:gd name="connsiteY3770" fmla="*/ 266111 h 367487"/>
              <a:gd name="connsiteX3771" fmla="*/ 156558 w 712272"/>
              <a:gd name="connsiteY3771" fmla="*/ 266687 h 367487"/>
              <a:gd name="connsiteX3772" fmla="*/ 156270 w 712272"/>
              <a:gd name="connsiteY3772" fmla="*/ 266975 h 367487"/>
              <a:gd name="connsiteX3773" fmla="*/ 155982 w 712272"/>
              <a:gd name="connsiteY3773" fmla="*/ 267263 h 367487"/>
              <a:gd name="connsiteX3774" fmla="*/ 155406 w 712272"/>
              <a:gd name="connsiteY3774" fmla="*/ 267551 h 367487"/>
              <a:gd name="connsiteX3775" fmla="*/ 155119 w 712272"/>
              <a:gd name="connsiteY3775" fmla="*/ 268127 h 367487"/>
              <a:gd name="connsiteX3776" fmla="*/ 154831 w 712272"/>
              <a:gd name="connsiteY3776" fmla="*/ 268415 h 367487"/>
              <a:gd name="connsiteX3777" fmla="*/ 154255 w 712272"/>
              <a:gd name="connsiteY3777" fmla="*/ 268703 h 367487"/>
              <a:gd name="connsiteX3778" fmla="*/ 153967 w 712272"/>
              <a:gd name="connsiteY3778" fmla="*/ 269279 h 367487"/>
              <a:gd name="connsiteX3779" fmla="*/ 153680 w 712272"/>
              <a:gd name="connsiteY3779" fmla="*/ 269567 h 367487"/>
              <a:gd name="connsiteX3780" fmla="*/ 153104 w 712272"/>
              <a:gd name="connsiteY3780" fmla="*/ 269855 h 367487"/>
              <a:gd name="connsiteX3781" fmla="*/ 152816 w 712272"/>
              <a:gd name="connsiteY3781" fmla="*/ 270431 h 367487"/>
              <a:gd name="connsiteX3782" fmla="*/ 152528 w 712272"/>
              <a:gd name="connsiteY3782" fmla="*/ 270719 h 367487"/>
              <a:gd name="connsiteX3783" fmla="*/ 151953 w 712272"/>
              <a:gd name="connsiteY3783" fmla="*/ 271007 h 367487"/>
              <a:gd name="connsiteX3784" fmla="*/ 151665 w 712272"/>
              <a:gd name="connsiteY3784" fmla="*/ 271583 h 367487"/>
              <a:gd name="connsiteX3785" fmla="*/ 151377 w 712272"/>
              <a:gd name="connsiteY3785" fmla="*/ 271871 h 367487"/>
              <a:gd name="connsiteX3786" fmla="*/ 150802 w 712272"/>
              <a:gd name="connsiteY3786" fmla="*/ 272159 h 367487"/>
              <a:gd name="connsiteX3787" fmla="*/ 150514 w 712272"/>
              <a:gd name="connsiteY3787" fmla="*/ 272735 h 367487"/>
              <a:gd name="connsiteX3788" fmla="*/ 150226 w 712272"/>
              <a:gd name="connsiteY3788" fmla="*/ 273023 h 367487"/>
              <a:gd name="connsiteX3789" fmla="*/ 149651 w 712272"/>
              <a:gd name="connsiteY3789" fmla="*/ 273311 h 367487"/>
              <a:gd name="connsiteX3790" fmla="*/ 149363 w 712272"/>
              <a:gd name="connsiteY3790" fmla="*/ 273887 h 367487"/>
              <a:gd name="connsiteX3791" fmla="*/ 149075 w 712272"/>
              <a:gd name="connsiteY3791" fmla="*/ 274175 h 367487"/>
              <a:gd name="connsiteX3792" fmla="*/ 148499 w 712272"/>
              <a:gd name="connsiteY3792" fmla="*/ 274463 h 367487"/>
              <a:gd name="connsiteX3793" fmla="*/ 148212 w 712272"/>
              <a:gd name="connsiteY3793" fmla="*/ 275039 h 367487"/>
              <a:gd name="connsiteX3794" fmla="*/ 147924 w 712272"/>
              <a:gd name="connsiteY3794" fmla="*/ 275327 h 367487"/>
              <a:gd name="connsiteX3795" fmla="*/ 147348 w 712272"/>
              <a:gd name="connsiteY3795" fmla="*/ 275615 h 367487"/>
              <a:gd name="connsiteX3796" fmla="*/ 147060 w 712272"/>
              <a:gd name="connsiteY3796" fmla="*/ 276191 h 367487"/>
              <a:gd name="connsiteX3797" fmla="*/ 146773 w 712272"/>
              <a:gd name="connsiteY3797" fmla="*/ 276479 h 367487"/>
              <a:gd name="connsiteX3798" fmla="*/ 146197 w 712272"/>
              <a:gd name="connsiteY3798" fmla="*/ 276767 h 367487"/>
              <a:gd name="connsiteX3799" fmla="*/ 145909 w 712272"/>
              <a:gd name="connsiteY3799" fmla="*/ 277343 h 367487"/>
              <a:gd name="connsiteX3800" fmla="*/ 145622 w 712272"/>
              <a:gd name="connsiteY3800" fmla="*/ 277631 h 367487"/>
              <a:gd name="connsiteX3801" fmla="*/ 145046 w 712272"/>
              <a:gd name="connsiteY3801" fmla="*/ 277919 h 367487"/>
              <a:gd name="connsiteX3802" fmla="*/ 144758 w 712272"/>
              <a:gd name="connsiteY3802" fmla="*/ 278495 h 367487"/>
              <a:gd name="connsiteX3803" fmla="*/ 144470 w 712272"/>
              <a:gd name="connsiteY3803" fmla="*/ 278783 h 367487"/>
              <a:gd name="connsiteX3804" fmla="*/ 143895 w 712272"/>
              <a:gd name="connsiteY3804" fmla="*/ 279071 h 367487"/>
              <a:gd name="connsiteX3805" fmla="*/ 143607 w 712272"/>
              <a:gd name="connsiteY3805" fmla="*/ 279647 h 367487"/>
              <a:gd name="connsiteX3806" fmla="*/ 143319 w 712272"/>
              <a:gd name="connsiteY3806" fmla="*/ 279935 h 367487"/>
              <a:gd name="connsiteX3807" fmla="*/ 142744 w 712272"/>
              <a:gd name="connsiteY3807" fmla="*/ 280223 h 367487"/>
              <a:gd name="connsiteX3808" fmla="*/ 142456 w 712272"/>
              <a:gd name="connsiteY3808" fmla="*/ 280799 h 367487"/>
              <a:gd name="connsiteX3809" fmla="*/ 142168 w 712272"/>
              <a:gd name="connsiteY3809" fmla="*/ 281087 h 367487"/>
              <a:gd name="connsiteX3810" fmla="*/ 141592 w 712272"/>
              <a:gd name="connsiteY3810" fmla="*/ 281375 h 367487"/>
              <a:gd name="connsiteX3811" fmla="*/ 141305 w 712272"/>
              <a:gd name="connsiteY3811" fmla="*/ 281951 h 367487"/>
              <a:gd name="connsiteX3812" fmla="*/ 141017 w 712272"/>
              <a:gd name="connsiteY3812" fmla="*/ 282239 h 367487"/>
              <a:gd name="connsiteX3813" fmla="*/ 140441 w 712272"/>
              <a:gd name="connsiteY3813" fmla="*/ 282527 h 367487"/>
              <a:gd name="connsiteX3814" fmla="*/ 140154 w 712272"/>
              <a:gd name="connsiteY3814" fmla="*/ 283103 h 367487"/>
              <a:gd name="connsiteX3815" fmla="*/ 139866 w 712272"/>
              <a:gd name="connsiteY3815" fmla="*/ 283391 h 367487"/>
              <a:gd name="connsiteX3816" fmla="*/ 139290 w 712272"/>
              <a:gd name="connsiteY3816" fmla="*/ 283679 h 367487"/>
              <a:gd name="connsiteX3817" fmla="*/ 139002 w 712272"/>
              <a:gd name="connsiteY3817" fmla="*/ 284255 h 367487"/>
              <a:gd name="connsiteX3818" fmla="*/ 138715 w 712272"/>
              <a:gd name="connsiteY3818" fmla="*/ 284543 h 367487"/>
              <a:gd name="connsiteX3819" fmla="*/ 138139 w 712272"/>
              <a:gd name="connsiteY3819" fmla="*/ 284831 h 367487"/>
              <a:gd name="connsiteX3820" fmla="*/ 137851 w 712272"/>
              <a:gd name="connsiteY3820" fmla="*/ 285407 h 367487"/>
              <a:gd name="connsiteX3821" fmla="*/ 137563 w 712272"/>
              <a:gd name="connsiteY3821" fmla="*/ 285695 h 367487"/>
              <a:gd name="connsiteX3822" fmla="*/ 136988 w 712272"/>
              <a:gd name="connsiteY3822" fmla="*/ 285983 h 367487"/>
              <a:gd name="connsiteX3823" fmla="*/ 136700 w 712272"/>
              <a:gd name="connsiteY3823" fmla="*/ 286559 h 367487"/>
              <a:gd name="connsiteX3824" fmla="*/ 136412 w 712272"/>
              <a:gd name="connsiteY3824" fmla="*/ 286847 h 367487"/>
              <a:gd name="connsiteX3825" fmla="*/ 135837 w 712272"/>
              <a:gd name="connsiteY3825" fmla="*/ 287135 h 367487"/>
              <a:gd name="connsiteX3826" fmla="*/ 135549 w 712272"/>
              <a:gd name="connsiteY3826" fmla="*/ 287711 h 367487"/>
              <a:gd name="connsiteX3827" fmla="*/ 135261 w 712272"/>
              <a:gd name="connsiteY3827" fmla="*/ 287999 h 367487"/>
              <a:gd name="connsiteX3828" fmla="*/ 134686 w 712272"/>
              <a:gd name="connsiteY3828" fmla="*/ 288287 h 367487"/>
              <a:gd name="connsiteX3829" fmla="*/ 134398 w 712272"/>
              <a:gd name="connsiteY3829" fmla="*/ 288863 h 367487"/>
              <a:gd name="connsiteX3830" fmla="*/ 134110 w 712272"/>
              <a:gd name="connsiteY3830" fmla="*/ 289151 h 367487"/>
              <a:gd name="connsiteX3831" fmla="*/ 133534 w 712272"/>
              <a:gd name="connsiteY3831" fmla="*/ 289439 h 367487"/>
              <a:gd name="connsiteX3832" fmla="*/ 133247 w 712272"/>
              <a:gd name="connsiteY3832" fmla="*/ 290015 h 367487"/>
              <a:gd name="connsiteX3833" fmla="*/ 132959 w 712272"/>
              <a:gd name="connsiteY3833" fmla="*/ 290303 h 367487"/>
              <a:gd name="connsiteX3834" fmla="*/ 132383 w 712272"/>
              <a:gd name="connsiteY3834" fmla="*/ 290591 h 367487"/>
              <a:gd name="connsiteX3835" fmla="*/ 132095 w 712272"/>
              <a:gd name="connsiteY3835" fmla="*/ 291167 h 367487"/>
              <a:gd name="connsiteX3836" fmla="*/ 131808 w 712272"/>
              <a:gd name="connsiteY3836" fmla="*/ 291455 h 367487"/>
              <a:gd name="connsiteX3837" fmla="*/ 131232 w 712272"/>
              <a:gd name="connsiteY3837" fmla="*/ 291743 h 367487"/>
              <a:gd name="connsiteX3838" fmla="*/ 130944 w 712272"/>
              <a:gd name="connsiteY3838" fmla="*/ 292319 h 367487"/>
              <a:gd name="connsiteX3839" fmla="*/ 130656 w 712272"/>
              <a:gd name="connsiteY3839" fmla="*/ 292607 h 367487"/>
              <a:gd name="connsiteX3840" fmla="*/ 130081 w 712272"/>
              <a:gd name="connsiteY3840" fmla="*/ 292895 h 367487"/>
              <a:gd name="connsiteX3841" fmla="*/ 129793 w 712272"/>
              <a:gd name="connsiteY3841" fmla="*/ 293471 h 367487"/>
              <a:gd name="connsiteX3842" fmla="*/ 129505 w 712272"/>
              <a:gd name="connsiteY3842" fmla="*/ 293759 h 367487"/>
              <a:gd name="connsiteX3843" fmla="*/ 128930 w 712272"/>
              <a:gd name="connsiteY3843" fmla="*/ 294047 h 367487"/>
              <a:gd name="connsiteX3844" fmla="*/ 128642 w 712272"/>
              <a:gd name="connsiteY3844" fmla="*/ 294623 h 367487"/>
              <a:gd name="connsiteX3845" fmla="*/ 128354 w 712272"/>
              <a:gd name="connsiteY3845" fmla="*/ 294911 h 367487"/>
              <a:gd name="connsiteX3846" fmla="*/ 127779 w 712272"/>
              <a:gd name="connsiteY3846" fmla="*/ 295199 h 367487"/>
              <a:gd name="connsiteX3847" fmla="*/ 127491 w 712272"/>
              <a:gd name="connsiteY3847" fmla="*/ 295775 h 367487"/>
              <a:gd name="connsiteX3848" fmla="*/ 127203 w 712272"/>
              <a:gd name="connsiteY3848" fmla="*/ 296063 h 367487"/>
              <a:gd name="connsiteX3849" fmla="*/ 126627 w 712272"/>
              <a:gd name="connsiteY3849" fmla="*/ 296351 h 367487"/>
              <a:gd name="connsiteX3850" fmla="*/ 126340 w 712272"/>
              <a:gd name="connsiteY3850" fmla="*/ 296927 h 367487"/>
              <a:gd name="connsiteX3851" fmla="*/ 126052 w 712272"/>
              <a:gd name="connsiteY3851" fmla="*/ 297215 h 367487"/>
              <a:gd name="connsiteX3852" fmla="*/ 125476 w 712272"/>
              <a:gd name="connsiteY3852" fmla="*/ 297503 h 367487"/>
              <a:gd name="connsiteX3853" fmla="*/ 125188 w 712272"/>
              <a:gd name="connsiteY3853" fmla="*/ 298079 h 367487"/>
              <a:gd name="connsiteX3854" fmla="*/ 124901 w 712272"/>
              <a:gd name="connsiteY3854" fmla="*/ 298367 h 367487"/>
              <a:gd name="connsiteX3855" fmla="*/ 124325 w 712272"/>
              <a:gd name="connsiteY3855" fmla="*/ 298655 h 367487"/>
              <a:gd name="connsiteX3856" fmla="*/ 124037 w 712272"/>
              <a:gd name="connsiteY3856" fmla="*/ 299231 h 367487"/>
              <a:gd name="connsiteX3857" fmla="*/ 123750 w 712272"/>
              <a:gd name="connsiteY3857" fmla="*/ 299519 h 367487"/>
              <a:gd name="connsiteX3858" fmla="*/ 123174 w 712272"/>
              <a:gd name="connsiteY3858" fmla="*/ 299807 h 367487"/>
              <a:gd name="connsiteX3859" fmla="*/ 122886 w 712272"/>
              <a:gd name="connsiteY3859" fmla="*/ 300383 h 367487"/>
              <a:gd name="connsiteX3860" fmla="*/ 122598 w 712272"/>
              <a:gd name="connsiteY3860" fmla="*/ 300671 h 367487"/>
              <a:gd name="connsiteX3861" fmla="*/ 122023 w 712272"/>
              <a:gd name="connsiteY3861" fmla="*/ 300959 h 367487"/>
              <a:gd name="connsiteX3862" fmla="*/ 121735 w 712272"/>
              <a:gd name="connsiteY3862" fmla="*/ 301535 h 367487"/>
              <a:gd name="connsiteX3863" fmla="*/ 121447 w 712272"/>
              <a:gd name="connsiteY3863" fmla="*/ 301823 h 367487"/>
              <a:gd name="connsiteX3864" fmla="*/ 120872 w 712272"/>
              <a:gd name="connsiteY3864" fmla="*/ 302111 h 367487"/>
              <a:gd name="connsiteX3865" fmla="*/ 120584 w 712272"/>
              <a:gd name="connsiteY3865" fmla="*/ 302687 h 367487"/>
              <a:gd name="connsiteX3866" fmla="*/ 120296 w 712272"/>
              <a:gd name="connsiteY3866" fmla="*/ 302975 h 367487"/>
              <a:gd name="connsiteX3867" fmla="*/ 119720 w 712272"/>
              <a:gd name="connsiteY3867" fmla="*/ 303263 h 367487"/>
              <a:gd name="connsiteX3868" fmla="*/ 119433 w 712272"/>
              <a:gd name="connsiteY3868" fmla="*/ 303839 h 367487"/>
              <a:gd name="connsiteX3869" fmla="*/ 119145 w 712272"/>
              <a:gd name="connsiteY3869" fmla="*/ 304127 h 367487"/>
              <a:gd name="connsiteX3870" fmla="*/ 118569 w 712272"/>
              <a:gd name="connsiteY3870" fmla="*/ 304415 h 367487"/>
              <a:gd name="connsiteX3871" fmla="*/ 118282 w 712272"/>
              <a:gd name="connsiteY3871" fmla="*/ 304991 h 367487"/>
              <a:gd name="connsiteX3872" fmla="*/ 117994 w 712272"/>
              <a:gd name="connsiteY3872" fmla="*/ 305279 h 367487"/>
              <a:gd name="connsiteX3873" fmla="*/ 117418 w 712272"/>
              <a:gd name="connsiteY3873" fmla="*/ 305567 h 367487"/>
              <a:gd name="connsiteX3874" fmla="*/ 117130 w 712272"/>
              <a:gd name="connsiteY3874" fmla="*/ 306143 h 367487"/>
              <a:gd name="connsiteX3875" fmla="*/ 116843 w 712272"/>
              <a:gd name="connsiteY3875" fmla="*/ 306431 h 367487"/>
              <a:gd name="connsiteX3876" fmla="*/ 116267 w 712272"/>
              <a:gd name="connsiteY3876" fmla="*/ 306719 h 367487"/>
              <a:gd name="connsiteX3877" fmla="*/ 115979 w 712272"/>
              <a:gd name="connsiteY3877" fmla="*/ 307295 h 367487"/>
              <a:gd name="connsiteX3878" fmla="*/ 115691 w 712272"/>
              <a:gd name="connsiteY3878" fmla="*/ 307583 h 367487"/>
              <a:gd name="connsiteX3879" fmla="*/ 115116 w 712272"/>
              <a:gd name="connsiteY3879" fmla="*/ 307871 h 367487"/>
              <a:gd name="connsiteX3880" fmla="*/ 114828 w 712272"/>
              <a:gd name="connsiteY3880" fmla="*/ 308447 h 367487"/>
              <a:gd name="connsiteX3881" fmla="*/ 114540 w 712272"/>
              <a:gd name="connsiteY3881" fmla="*/ 308735 h 367487"/>
              <a:gd name="connsiteX3882" fmla="*/ 113965 w 712272"/>
              <a:gd name="connsiteY3882" fmla="*/ 309023 h 367487"/>
              <a:gd name="connsiteX3883" fmla="*/ 113677 w 712272"/>
              <a:gd name="connsiteY3883" fmla="*/ 309599 h 367487"/>
              <a:gd name="connsiteX3884" fmla="*/ 113389 w 712272"/>
              <a:gd name="connsiteY3884" fmla="*/ 309887 h 367487"/>
              <a:gd name="connsiteX3885" fmla="*/ 112814 w 712272"/>
              <a:gd name="connsiteY3885" fmla="*/ 310175 h 367487"/>
              <a:gd name="connsiteX3886" fmla="*/ 112526 w 712272"/>
              <a:gd name="connsiteY3886" fmla="*/ 310751 h 367487"/>
              <a:gd name="connsiteX3887" fmla="*/ 112238 w 712272"/>
              <a:gd name="connsiteY3887" fmla="*/ 311039 h 367487"/>
              <a:gd name="connsiteX3888" fmla="*/ 111662 w 712272"/>
              <a:gd name="connsiteY3888" fmla="*/ 311327 h 367487"/>
              <a:gd name="connsiteX3889" fmla="*/ 111375 w 712272"/>
              <a:gd name="connsiteY3889" fmla="*/ 311903 h 367487"/>
              <a:gd name="connsiteX3890" fmla="*/ 111087 w 712272"/>
              <a:gd name="connsiteY3890" fmla="*/ 312191 h 367487"/>
              <a:gd name="connsiteX3891" fmla="*/ 110511 w 712272"/>
              <a:gd name="connsiteY3891" fmla="*/ 312479 h 367487"/>
              <a:gd name="connsiteX3892" fmla="*/ 110223 w 712272"/>
              <a:gd name="connsiteY3892" fmla="*/ 313055 h 367487"/>
              <a:gd name="connsiteX3893" fmla="*/ 109936 w 712272"/>
              <a:gd name="connsiteY3893" fmla="*/ 313343 h 367487"/>
              <a:gd name="connsiteX3894" fmla="*/ 109360 w 712272"/>
              <a:gd name="connsiteY3894" fmla="*/ 313631 h 367487"/>
              <a:gd name="connsiteX3895" fmla="*/ 109072 w 712272"/>
              <a:gd name="connsiteY3895" fmla="*/ 314207 h 367487"/>
              <a:gd name="connsiteX3896" fmla="*/ 108784 w 712272"/>
              <a:gd name="connsiteY3896" fmla="*/ 314495 h 367487"/>
              <a:gd name="connsiteX3897" fmla="*/ 108209 w 712272"/>
              <a:gd name="connsiteY3897" fmla="*/ 314783 h 367487"/>
              <a:gd name="connsiteX3898" fmla="*/ 107921 w 712272"/>
              <a:gd name="connsiteY3898" fmla="*/ 315359 h 367487"/>
              <a:gd name="connsiteX3899" fmla="*/ 107633 w 712272"/>
              <a:gd name="connsiteY3899" fmla="*/ 315647 h 367487"/>
              <a:gd name="connsiteX3900" fmla="*/ 107058 w 712272"/>
              <a:gd name="connsiteY3900" fmla="*/ 315935 h 367487"/>
              <a:gd name="connsiteX3901" fmla="*/ 106770 w 712272"/>
              <a:gd name="connsiteY3901" fmla="*/ 316511 h 367487"/>
              <a:gd name="connsiteX3902" fmla="*/ 106482 w 712272"/>
              <a:gd name="connsiteY3902" fmla="*/ 316799 h 367487"/>
              <a:gd name="connsiteX3903" fmla="*/ 105907 w 712272"/>
              <a:gd name="connsiteY3903" fmla="*/ 317087 h 367487"/>
              <a:gd name="connsiteX3904" fmla="*/ 105619 w 712272"/>
              <a:gd name="connsiteY3904" fmla="*/ 317663 h 367487"/>
              <a:gd name="connsiteX3905" fmla="*/ 105331 w 712272"/>
              <a:gd name="connsiteY3905" fmla="*/ 317951 h 367487"/>
              <a:gd name="connsiteX3906" fmla="*/ 104755 w 712272"/>
              <a:gd name="connsiteY3906" fmla="*/ 318239 h 367487"/>
              <a:gd name="connsiteX3907" fmla="*/ 104468 w 712272"/>
              <a:gd name="connsiteY3907" fmla="*/ 318815 h 367487"/>
              <a:gd name="connsiteX3908" fmla="*/ 104180 w 712272"/>
              <a:gd name="connsiteY3908" fmla="*/ 319103 h 367487"/>
              <a:gd name="connsiteX3909" fmla="*/ 103604 w 712272"/>
              <a:gd name="connsiteY3909" fmla="*/ 319391 h 367487"/>
              <a:gd name="connsiteX3910" fmla="*/ 103316 w 712272"/>
              <a:gd name="connsiteY3910" fmla="*/ 319967 h 367487"/>
              <a:gd name="connsiteX3911" fmla="*/ 103029 w 712272"/>
              <a:gd name="connsiteY3911" fmla="*/ 320255 h 367487"/>
              <a:gd name="connsiteX3912" fmla="*/ 102453 w 712272"/>
              <a:gd name="connsiteY3912" fmla="*/ 320543 h 367487"/>
              <a:gd name="connsiteX3913" fmla="*/ 102165 w 712272"/>
              <a:gd name="connsiteY3913" fmla="*/ 321119 h 367487"/>
              <a:gd name="connsiteX3914" fmla="*/ 101878 w 712272"/>
              <a:gd name="connsiteY3914" fmla="*/ 321407 h 367487"/>
              <a:gd name="connsiteX3915" fmla="*/ 101302 w 712272"/>
              <a:gd name="connsiteY3915" fmla="*/ 321695 h 367487"/>
              <a:gd name="connsiteX3916" fmla="*/ 101014 w 712272"/>
              <a:gd name="connsiteY3916" fmla="*/ 322271 h 367487"/>
              <a:gd name="connsiteX3917" fmla="*/ 100726 w 712272"/>
              <a:gd name="connsiteY3917" fmla="*/ 322559 h 367487"/>
              <a:gd name="connsiteX3918" fmla="*/ 100151 w 712272"/>
              <a:gd name="connsiteY3918" fmla="*/ 322847 h 367487"/>
              <a:gd name="connsiteX3919" fmla="*/ 99863 w 712272"/>
              <a:gd name="connsiteY3919" fmla="*/ 323135 h 367487"/>
              <a:gd name="connsiteX3920" fmla="*/ 99575 w 712272"/>
              <a:gd name="connsiteY3920" fmla="*/ 323711 h 367487"/>
              <a:gd name="connsiteX3921" fmla="*/ 99000 w 712272"/>
              <a:gd name="connsiteY3921" fmla="*/ 323999 h 367487"/>
              <a:gd name="connsiteX3922" fmla="*/ 98712 w 712272"/>
              <a:gd name="connsiteY3922" fmla="*/ 324287 h 367487"/>
              <a:gd name="connsiteX3923" fmla="*/ 98424 w 712272"/>
              <a:gd name="connsiteY3923" fmla="*/ 324863 h 367487"/>
              <a:gd name="connsiteX3924" fmla="*/ 97848 w 712272"/>
              <a:gd name="connsiteY3924" fmla="*/ 325151 h 367487"/>
              <a:gd name="connsiteX3925" fmla="*/ 97561 w 712272"/>
              <a:gd name="connsiteY3925" fmla="*/ 325439 h 367487"/>
              <a:gd name="connsiteX3926" fmla="*/ 97273 w 712272"/>
              <a:gd name="connsiteY3926" fmla="*/ 326015 h 367487"/>
              <a:gd name="connsiteX3927" fmla="*/ 96697 w 712272"/>
              <a:gd name="connsiteY3927" fmla="*/ 326303 h 367487"/>
              <a:gd name="connsiteX3928" fmla="*/ 96410 w 712272"/>
              <a:gd name="connsiteY3928" fmla="*/ 326591 h 367487"/>
              <a:gd name="connsiteX3929" fmla="*/ 96122 w 712272"/>
              <a:gd name="connsiteY3929" fmla="*/ 327167 h 367487"/>
              <a:gd name="connsiteX3930" fmla="*/ 95546 w 712272"/>
              <a:gd name="connsiteY3930" fmla="*/ 327455 h 367487"/>
              <a:gd name="connsiteX3931" fmla="*/ 95258 w 712272"/>
              <a:gd name="connsiteY3931" fmla="*/ 327743 h 367487"/>
              <a:gd name="connsiteX3932" fmla="*/ 94971 w 712272"/>
              <a:gd name="connsiteY3932" fmla="*/ 328319 h 367487"/>
              <a:gd name="connsiteX3933" fmla="*/ 94395 w 712272"/>
              <a:gd name="connsiteY3933" fmla="*/ 328607 h 367487"/>
              <a:gd name="connsiteX3934" fmla="*/ 94107 w 712272"/>
              <a:gd name="connsiteY3934" fmla="*/ 328895 h 367487"/>
              <a:gd name="connsiteX3935" fmla="*/ 93819 w 712272"/>
              <a:gd name="connsiteY3935" fmla="*/ 329471 h 367487"/>
              <a:gd name="connsiteX3936" fmla="*/ 93244 w 712272"/>
              <a:gd name="connsiteY3936" fmla="*/ 329759 h 367487"/>
              <a:gd name="connsiteX3937" fmla="*/ 92956 w 712272"/>
              <a:gd name="connsiteY3937" fmla="*/ 330047 h 367487"/>
              <a:gd name="connsiteX3938" fmla="*/ 92668 w 712272"/>
              <a:gd name="connsiteY3938" fmla="*/ 330623 h 367487"/>
              <a:gd name="connsiteX3939" fmla="*/ 92093 w 712272"/>
              <a:gd name="connsiteY3939" fmla="*/ 330911 h 367487"/>
              <a:gd name="connsiteX3940" fmla="*/ 91805 w 712272"/>
              <a:gd name="connsiteY3940" fmla="*/ 331199 h 367487"/>
              <a:gd name="connsiteX3941" fmla="*/ 91517 w 712272"/>
              <a:gd name="connsiteY3941" fmla="*/ 331775 h 367487"/>
              <a:gd name="connsiteX3942" fmla="*/ 90942 w 712272"/>
              <a:gd name="connsiteY3942" fmla="*/ 332063 h 367487"/>
              <a:gd name="connsiteX3943" fmla="*/ 90654 w 712272"/>
              <a:gd name="connsiteY3943" fmla="*/ 332351 h 367487"/>
              <a:gd name="connsiteX3944" fmla="*/ 90366 w 712272"/>
              <a:gd name="connsiteY3944" fmla="*/ 332927 h 367487"/>
              <a:gd name="connsiteX3945" fmla="*/ 89790 w 712272"/>
              <a:gd name="connsiteY3945" fmla="*/ 333215 h 367487"/>
              <a:gd name="connsiteX3946" fmla="*/ 89503 w 712272"/>
              <a:gd name="connsiteY3946" fmla="*/ 333503 h 367487"/>
              <a:gd name="connsiteX3947" fmla="*/ 89215 w 712272"/>
              <a:gd name="connsiteY3947" fmla="*/ 334079 h 367487"/>
              <a:gd name="connsiteX3948" fmla="*/ 88639 w 712272"/>
              <a:gd name="connsiteY3948" fmla="*/ 334367 h 367487"/>
              <a:gd name="connsiteX3949" fmla="*/ 88351 w 712272"/>
              <a:gd name="connsiteY3949" fmla="*/ 334655 h 367487"/>
              <a:gd name="connsiteX3950" fmla="*/ 88064 w 712272"/>
              <a:gd name="connsiteY3950" fmla="*/ 335231 h 367487"/>
              <a:gd name="connsiteX3951" fmla="*/ 87488 w 712272"/>
              <a:gd name="connsiteY3951" fmla="*/ 335519 h 367487"/>
              <a:gd name="connsiteX3952" fmla="*/ 87200 w 712272"/>
              <a:gd name="connsiteY3952" fmla="*/ 335807 h 367487"/>
              <a:gd name="connsiteX3953" fmla="*/ 86912 w 712272"/>
              <a:gd name="connsiteY3953" fmla="*/ 336383 h 367487"/>
              <a:gd name="connsiteX3954" fmla="*/ 86337 w 712272"/>
              <a:gd name="connsiteY3954" fmla="*/ 336671 h 367487"/>
              <a:gd name="connsiteX3955" fmla="*/ 86049 w 712272"/>
              <a:gd name="connsiteY3955" fmla="*/ 336959 h 367487"/>
              <a:gd name="connsiteX3956" fmla="*/ 85761 w 712272"/>
              <a:gd name="connsiteY3956" fmla="*/ 337535 h 367487"/>
              <a:gd name="connsiteX3957" fmla="*/ 85186 w 712272"/>
              <a:gd name="connsiteY3957" fmla="*/ 337823 h 367487"/>
              <a:gd name="connsiteX3958" fmla="*/ 84898 w 712272"/>
              <a:gd name="connsiteY3958" fmla="*/ 338111 h 367487"/>
              <a:gd name="connsiteX3959" fmla="*/ 84610 w 712272"/>
              <a:gd name="connsiteY3959" fmla="*/ 338687 h 367487"/>
              <a:gd name="connsiteX3960" fmla="*/ 84035 w 712272"/>
              <a:gd name="connsiteY3960" fmla="*/ 338975 h 367487"/>
              <a:gd name="connsiteX3961" fmla="*/ 83747 w 712272"/>
              <a:gd name="connsiteY3961" fmla="*/ 339263 h 367487"/>
              <a:gd name="connsiteX3962" fmla="*/ 83459 w 712272"/>
              <a:gd name="connsiteY3962" fmla="*/ 339839 h 367487"/>
              <a:gd name="connsiteX3963" fmla="*/ 82883 w 712272"/>
              <a:gd name="connsiteY3963" fmla="*/ 340127 h 367487"/>
              <a:gd name="connsiteX3964" fmla="*/ 82596 w 712272"/>
              <a:gd name="connsiteY3964" fmla="*/ 340415 h 367487"/>
              <a:gd name="connsiteX3965" fmla="*/ 82308 w 712272"/>
              <a:gd name="connsiteY3965" fmla="*/ 340991 h 367487"/>
              <a:gd name="connsiteX3966" fmla="*/ 81732 w 712272"/>
              <a:gd name="connsiteY3966" fmla="*/ 341279 h 367487"/>
              <a:gd name="connsiteX3967" fmla="*/ 81444 w 712272"/>
              <a:gd name="connsiteY3967" fmla="*/ 341567 h 367487"/>
              <a:gd name="connsiteX3968" fmla="*/ 81157 w 712272"/>
              <a:gd name="connsiteY3968" fmla="*/ 342143 h 367487"/>
              <a:gd name="connsiteX3969" fmla="*/ 80581 w 712272"/>
              <a:gd name="connsiteY3969" fmla="*/ 342431 h 367487"/>
              <a:gd name="connsiteX3970" fmla="*/ 80293 w 712272"/>
              <a:gd name="connsiteY3970" fmla="*/ 342719 h 367487"/>
              <a:gd name="connsiteX3971" fmla="*/ 80005 w 712272"/>
              <a:gd name="connsiteY3971" fmla="*/ 343295 h 367487"/>
              <a:gd name="connsiteX3972" fmla="*/ 79430 w 712272"/>
              <a:gd name="connsiteY3972" fmla="*/ 343583 h 367487"/>
              <a:gd name="connsiteX3973" fmla="*/ 79142 w 712272"/>
              <a:gd name="connsiteY3973" fmla="*/ 343871 h 367487"/>
              <a:gd name="connsiteX3974" fmla="*/ 78854 w 712272"/>
              <a:gd name="connsiteY3974" fmla="*/ 344447 h 367487"/>
              <a:gd name="connsiteX3975" fmla="*/ 78279 w 712272"/>
              <a:gd name="connsiteY3975" fmla="*/ 344735 h 367487"/>
              <a:gd name="connsiteX3976" fmla="*/ 77991 w 712272"/>
              <a:gd name="connsiteY3976" fmla="*/ 345023 h 367487"/>
              <a:gd name="connsiteX3977" fmla="*/ 77703 w 712272"/>
              <a:gd name="connsiteY3977" fmla="*/ 345599 h 367487"/>
              <a:gd name="connsiteX3978" fmla="*/ 77128 w 712272"/>
              <a:gd name="connsiteY3978" fmla="*/ 345887 h 367487"/>
              <a:gd name="connsiteX3979" fmla="*/ 76840 w 712272"/>
              <a:gd name="connsiteY3979" fmla="*/ 346175 h 367487"/>
              <a:gd name="connsiteX3980" fmla="*/ 76552 w 712272"/>
              <a:gd name="connsiteY3980" fmla="*/ 346751 h 367487"/>
              <a:gd name="connsiteX3981" fmla="*/ 75976 w 712272"/>
              <a:gd name="connsiteY3981" fmla="*/ 347039 h 367487"/>
              <a:gd name="connsiteX3982" fmla="*/ 75689 w 712272"/>
              <a:gd name="connsiteY3982" fmla="*/ 347327 h 367487"/>
              <a:gd name="connsiteX3983" fmla="*/ 75401 w 712272"/>
              <a:gd name="connsiteY3983" fmla="*/ 347903 h 367487"/>
              <a:gd name="connsiteX3984" fmla="*/ 74825 w 712272"/>
              <a:gd name="connsiteY3984" fmla="*/ 348191 h 367487"/>
              <a:gd name="connsiteX3985" fmla="*/ 74537 w 712272"/>
              <a:gd name="connsiteY3985" fmla="*/ 348479 h 367487"/>
              <a:gd name="connsiteX3986" fmla="*/ 74250 w 712272"/>
              <a:gd name="connsiteY3986" fmla="*/ 349055 h 367487"/>
              <a:gd name="connsiteX3987" fmla="*/ 73674 w 712272"/>
              <a:gd name="connsiteY3987" fmla="*/ 349343 h 367487"/>
              <a:gd name="connsiteX3988" fmla="*/ 73386 w 712272"/>
              <a:gd name="connsiteY3988" fmla="*/ 349631 h 367487"/>
              <a:gd name="connsiteX3989" fmla="*/ 73099 w 712272"/>
              <a:gd name="connsiteY3989" fmla="*/ 350207 h 367487"/>
              <a:gd name="connsiteX3990" fmla="*/ 72523 w 712272"/>
              <a:gd name="connsiteY3990" fmla="*/ 350495 h 367487"/>
              <a:gd name="connsiteX3991" fmla="*/ 72235 w 712272"/>
              <a:gd name="connsiteY3991" fmla="*/ 350783 h 367487"/>
              <a:gd name="connsiteX3992" fmla="*/ 71947 w 712272"/>
              <a:gd name="connsiteY3992" fmla="*/ 351359 h 367487"/>
              <a:gd name="connsiteX3993" fmla="*/ 71372 w 712272"/>
              <a:gd name="connsiteY3993" fmla="*/ 351647 h 367487"/>
              <a:gd name="connsiteX3994" fmla="*/ 71084 w 712272"/>
              <a:gd name="connsiteY3994" fmla="*/ 351935 h 367487"/>
              <a:gd name="connsiteX3995" fmla="*/ 70796 w 712272"/>
              <a:gd name="connsiteY3995" fmla="*/ 352511 h 367487"/>
              <a:gd name="connsiteX3996" fmla="*/ 70221 w 712272"/>
              <a:gd name="connsiteY3996" fmla="*/ 352799 h 367487"/>
              <a:gd name="connsiteX3997" fmla="*/ 69933 w 712272"/>
              <a:gd name="connsiteY3997" fmla="*/ 353087 h 367487"/>
              <a:gd name="connsiteX3998" fmla="*/ 69645 w 712272"/>
              <a:gd name="connsiteY3998" fmla="*/ 353663 h 367487"/>
              <a:gd name="connsiteX3999" fmla="*/ 69069 w 712272"/>
              <a:gd name="connsiteY3999" fmla="*/ 353951 h 367487"/>
              <a:gd name="connsiteX4000" fmla="*/ 68782 w 712272"/>
              <a:gd name="connsiteY4000" fmla="*/ 354239 h 367487"/>
              <a:gd name="connsiteX4001" fmla="*/ 68494 w 712272"/>
              <a:gd name="connsiteY4001" fmla="*/ 354815 h 367487"/>
              <a:gd name="connsiteX4002" fmla="*/ 67918 w 712272"/>
              <a:gd name="connsiteY4002" fmla="*/ 355103 h 367487"/>
              <a:gd name="connsiteX4003" fmla="*/ 67631 w 712272"/>
              <a:gd name="connsiteY4003" fmla="*/ 355391 h 367487"/>
              <a:gd name="connsiteX4004" fmla="*/ 67343 w 712272"/>
              <a:gd name="connsiteY4004" fmla="*/ 355967 h 367487"/>
              <a:gd name="connsiteX4005" fmla="*/ 66767 w 712272"/>
              <a:gd name="connsiteY4005" fmla="*/ 356255 h 367487"/>
              <a:gd name="connsiteX4006" fmla="*/ 66479 w 712272"/>
              <a:gd name="connsiteY4006" fmla="*/ 356543 h 367487"/>
              <a:gd name="connsiteX4007" fmla="*/ 66192 w 712272"/>
              <a:gd name="connsiteY4007" fmla="*/ 357119 h 367487"/>
              <a:gd name="connsiteX4008" fmla="*/ 65328 w 712272"/>
              <a:gd name="connsiteY4008" fmla="*/ 357407 h 367487"/>
              <a:gd name="connsiteX4009" fmla="*/ 65040 w 712272"/>
              <a:gd name="connsiteY4009" fmla="*/ 357695 h 367487"/>
              <a:gd name="connsiteX4010" fmla="*/ 64465 w 712272"/>
              <a:gd name="connsiteY4010" fmla="*/ 358271 h 367487"/>
              <a:gd name="connsiteX4011" fmla="*/ 64177 w 712272"/>
              <a:gd name="connsiteY4011" fmla="*/ 358559 h 367487"/>
              <a:gd name="connsiteX4012" fmla="*/ 63889 w 712272"/>
              <a:gd name="connsiteY4012" fmla="*/ 358847 h 367487"/>
              <a:gd name="connsiteX4013" fmla="*/ 63314 w 712272"/>
              <a:gd name="connsiteY4013" fmla="*/ 359423 h 367487"/>
              <a:gd name="connsiteX4014" fmla="*/ 62738 w 712272"/>
              <a:gd name="connsiteY4014" fmla="*/ 359711 h 367487"/>
              <a:gd name="connsiteX4015" fmla="*/ 62163 w 712272"/>
              <a:gd name="connsiteY4015" fmla="*/ 359999 h 367487"/>
              <a:gd name="connsiteX4016" fmla="*/ 61587 w 712272"/>
              <a:gd name="connsiteY4016" fmla="*/ 360575 h 367487"/>
              <a:gd name="connsiteX4017" fmla="*/ 61011 w 712272"/>
              <a:gd name="connsiteY4017" fmla="*/ 360863 h 367487"/>
              <a:gd name="connsiteX4018" fmla="*/ 60724 w 712272"/>
              <a:gd name="connsiteY4018" fmla="*/ 361151 h 367487"/>
              <a:gd name="connsiteX4019" fmla="*/ 59860 w 712272"/>
              <a:gd name="connsiteY4019" fmla="*/ 361727 h 367487"/>
              <a:gd name="connsiteX4020" fmla="*/ 59285 w 712272"/>
              <a:gd name="connsiteY4020" fmla="*/ 362015 h 367487"/>
              <a:gd name="connsiteX4021" fmla="*/ 58709 w 712272"/>
              <a:gd name="connsiteY4021" fmla="*/ 362303 h 367487"/>
              <a:gd name="connsiteX4022" fmla="*/ 58133 w 712272"/>
              <a:gd name="connsiteY4022" fmla="*/ 362879 h 367487"/>
              <a:gd name="connsiteX4023" fmla="*/ 57270 w 712272"/>
              <a:gd name="connsiteY4023" fmla="*/ 363167 h 367487"/>
              <a:gd name="connsiteX4024" fmla="*/ 56407 w 712272"/>
              <a:gd name="connsiteY4024" fmla="*/ 363455 h 367487"/>
              <a:gd name="connsiteX4025" fmla="*/ 55831 w 712272"/>
              <a:gd name="connsiteY4025" fmla="*/ 364031 h 367487"/>
              <a:gd name="connsiteX4026" fmla="*/ 54968 w 712272"/>
              <a:gd name="connsiteY4026" fmla="*/ 364319 h 367487"/>
              <a:gd name="connsiteX4027" fmla="*/ 53817 w 712272"/>
              <a:gd name="connsiteY4027" fmla="*/ 364607 h 367487"/>
              <a:gd name="connsiteX4028" fmla="*/ 52953 w 712272"/>
              <a:gd name="connsiteY4028" fmla="*/ 365183 h 367487"/>
              <a:gd name="connsiteX4029" fmla="*/ 51802 w 712272"/>
              <a:gd name="connsiteY4029" fmla="*/ 365471 h 367487"/>
              <a:gd name="connsiteX4030" fmla="*/ 50651 w 712272"/>
              <a:gd name="connsiteY4030" fmla="*/ 365759 h 367487"/>
              <a:gd name="connsiteX4031" fmla="*/ 49212 w 712272"/>
              <a:gd name="connsiteY4031" fmla="*/ 366335 h 367487"/>
              <a:gd name="connsiteX4032" fmla="*/ 47773 w 712272"/>
              <a:gd name="connsiteY4032" fmla="*/ 366623 h 367487"/>
              <a:gd name="connsiteX4033" fmla="*/ 45471 w 712272"/>
              <a:gd name="connsiteY4033" fmla="*/ 366911 h 367487"/>
              <a:gd name="connsiteX4034" fmla="*/ 42305 w 712272"/>
              <a:gd name="connsiteY4034" fmla="*/ 367487 h 367487"/>
              <a:gd name="connsiteX4035" fmla="*/ 36261 w 712272"/>
              <a:gd name="connsiteY4035" fmla="*/ 367487 h 367487"/>
              <a:gd name="connsiteX4036" fmla="*/ 33096 w 712272"/>
              <a:gd name="connsiteY4036" fmla="*/ 366911 h 367487"/>
              <a:gd name="connsiteX4037" fmla="*/ 30793 w 712272"/>
              <a:gd name="connsiteY4037" fmla="*/ 366623 h 367487"/>
              <a:gd name="connsiteX4038" fmla="*/ 29355 w 712272"/>
              <a:gd name="connsiteY4038" fmla="*/ 366335 h 367487"/>
              <a:gd name="connsiteX4039" fmla="*/ 27628 w 712272"/>
              <a:gd name="connsiteY4039" fmla="*/ 365759 h 367487"/>
              <a:gd name="connsiteX4040" fmla="*/ 26477 w 712272"/>
              <a:gd name="connsiteY4040" fmla="*/ 365471 h 367487"/>
              <a:gd name="connsiteX4041" fmla="*/ 25325 w 712272"/>
              <a:gd name="connsiteY4041" fmla="*/ 365183 h 367487"/>
              <a:gd name="connsiteX4042" fmla="*/ 24750 w 712272"/>
              <a:gd name="connsiteY4042" fmla="*/ 364607 h 367487"/>
              <a:gd name="connsiteX4043" fmla="*/ 23599 w 712272"/>
              <a:gd name="connsiteY4043" fmla="*/ 364319 h 367487"/>
              <a:gd name="connsiteX4044" fmla="*/ 22735 w 712272"/>
              <a:gd name="connsiteY4044" fmla="*/ 364031 h 367487"/>
              <a:gd name="connsiteX4045" fmla="*/ 21872 w 712272"/>
              <a:gd name="connsiteY4045" fmla="*/ 363455 h 367487"/>
              <a:gd name="connsiteX4046" fmla="*/ 21296 w 712272"/>
              <a:gd name="connsiteY4046" fmla="*/ 363167 h 367487"/>
              <a:gd name="connsiteX4047" fmla="*/ 20433 w 712272"/>
              <a:gd name="connsiteY4047" fmla="*/ 362879 h 367487"/>
              <a:gd name="connsiteX4048" fmla="*/ 19570 w 712272"/>
              <a:gd name="connsiteY4048" fmla="*/ 362303 h 367487"/>
              <a:gd name="connsiteX4049" fmla="*/ 19282 w 712272"/>
              <a:gd name="connsiteY4049" fmla="*/ 362015 h 367487"/>
              <a:gd name="connsiteX4050" fmla="*/ 18419 w 712272"/>
              <a:gd name="connsiteY4050" fmla="*/ 361727 h 367487"/>
              <a:gd name="connsiteX4051" fmla="*/ 17843 w 712272"/>
              <a:gd name="connsiteY4051" fmla="*/ 361151 h 367487"/>
              <a:gd name="connsiteX4052" fmla="*/ 17267 w 712272"/>
              <a:gd name="connsiteY4052" fmla="*/ 360863 h 367487"/>
              <a:gd name="connsiteX4053" fmla="*/ 16980 w 712272"/>
              <a:gd name="connsiteY4053" fmla="*/ 360575 h 367487"/>
              <a:gd name="connsiteX4054" fmla="*/ 16116 w 712272"/>
              <a:gd name="connsiteY4054" fmla="*/ 359999 h 367487"/>
              <a:gd name="connsiteX4055" fmla="*/ 15828 w 712272"/>
              <a:gd name="connsiteY4055" fmla="*/ 359711 h 367487"/>
              <a:gd name="connsiteX4056" fmla="*/ 14965 w 712272"/>
              <a:gd name="connsiteY4056" fmla="*/ 359423 h 367487"/>
              <a:gd name="connsiteX4057" fmla="*/ 14677 w 712272"/>
              <a:gd name="connsiteY4057" fmla="*/ 358847 h 367487"/>
              <a:gd name="connsiteX4058" fmla="*/ 14389 w 712272"/>
              <a:gd name="connsiteY4058" fmla="*/ 358559 h 367487"/>
              <a:gd name="connsiteX4059" fmla="*/ 13814 w 712272"/>
              <a:gd name="connsiteY4059" fmla="*/ 358271 h 367487"/>
              <a:gd name="connsiteX4060" fmla="*/ 13526 w 712272"/>
              <a:gd name="connsiteY4060" fmla="*/ 357695 h 367487"/>
              <a:gd name="connsiteX4061" fmla="*/ 13238 w 712272"/>
              <a:gd name="connsiteY4061" fmla="*/ 357407 h 367487"/>
              <a:gd name="connsiteX4062" fmla="*/ 12375 w 712272"/>
              <a:gd name="connsiteY4062" fmla="*/ 357119 h 367487"/>
              <a:gd name="connsiteX4063" fmla="*/ 12087 w 712272"/>
              <a:gd name="connsiteY4063" fmla="*/ 356543 h 367487"/>
              <a:gd name="connsiteX4064" fmla="*/ 11512 w 712272"/>
              <a:gd name="connsiteY4064" fmla="*/ 356255 h 367487"/>
              <a:gd name="connsiteX4065" fmla="*/ 11224 w 712272"/>
              <a:gd name="connsiteY4065" fmla="*/ 355967 h 367487"/>
              <a:gd name="connsiteX4066" fmla="*/ 10936 w 712272"/>
              <a:gd name="connsiteY4066" fmla="*/ 355391 h 367487"/>
              <a:gd name="connsiteX4067" fmla="*/ 10360 w 712272"/>
              <a:gd name="connsiteY4067" fmla="*/ 355103 h 367487"/>
              <a:gd name="connsiteX4068" fmla="*/ 10073 w 712272"/>
              <a:gd name="connsiteY4068" fmla="*/ 354239 h 367487"/>
              <a:gd name="connsiteX4069" fmla="*/ 9785 w 712272"/>
              <a:gd name="connsiteY4069" fmla="*/ 353951 h 367487"/>
              <a:gd name="connsiteX4070" fmla="*/ 9209 w 712272"/>
              <a:gd name="connsiteY4070" fmla="*/ 353663 h 367487"/>
              <a:gd name="connsiteX4071" fmla="*/ 8921 w 712272"/>
              <a:gd name="connsiteY4071" fmla="*/ 353087 h 367487"/>
              <a:gd name="connsiteX4072" fmla="*/ 8634 w 712272"/>
              <a:gd name="connsiteY4072" fmla="*/ 352799 h 367487"/>
              <a:gd name="connsiteX4073" fmla="*/ 8058 w 712272"/>
              <a:gd name="connsiteY4073" fmla="*/ 352511 h 367487"/>
              <a:gd name="connsiteX4074" fmla="*/ 7770 w 712272"/>
              <a:gd name="connsiteY4074" fmla="*/ 351647 h 367487"/>
              <a:gd name="connsiteX4075" fmla="*/ 7483 w 712272"/>
              <a:gd name="connsiteY4075" fmla="*/ 351359 h 367487"/>
              <a:gd name="connsiteX4076" fmla="*/ 6907 w 712272"/>
              <a:gd name="connsiteY4076" fmla="*/ 350495 h 367487"/>
              <a:gd name="connsiteX4077" fmla="*/ 6619 w 712272"/>
              <a:gd name="connsiteY4077" fmla="*/ 350207 h 367487"/>
              <a:gd name="connsiteX4078" fmla="*/ 6331 w 712272"/>
              <a:gd name="connsiteY4078" fmla="*/ 349343 h 367487"/>
              <a:gd name="connsiteX4079" fmla="*/ 5756 w 712272"/>
              <a:gd name="connsiteY4079" fmla="*/ 349055 h 367487"/>
              <a:gd name="connsiteX4080" fmla="*/ 5468 w 712272"/>
              <a:gd name="connsiteY4080" fmla="*/ 348191 h 367487"/>
              <a:gd name="connsiteX4081" fmla="*/ 5180 w 712272"/>
              <a:gd name="connsiteY4081" fmla="*/ 347903 h 367487"/>
              <a:gd name="connsiteX4082" fmla="*/ 4605 w 712272"/>
              <a:gd name="connsiteY4082" fmla="*/ 347039 h 367487"/>
              <a:gd name="connsiteX4083" fmla="*/ 4317 w 712272"/>
              <a:gd name="connsiteY4083" fmla="*/ 346175 h 367487"/>
              <a:gd name="connsiteX4084" fmla="*/ 4029 w 712272"/>
              <a:gd name="connsiteY4084" fmla="*/ 345599 h 367487"/>
              <a:gd name="connsiteX4085" fmla="*/ 3453 w 712272"/>
              <a:gd name="connsiteY4085" fmla="*/ 344735 h 367487"/>
              <a:gd name="connsiteX4086" fmla="*/ 3166 w 712272"/>
              <a:gd name="connsiteY4086" fmla="*/ 343871 h 367487"/>
              <a:gd name="connsiteX4087" fmla="*/ 2878 w 712272"/>
              <a:gd name="connsiteY4087" fmla="*/ 342719 h 367487"/>
              <a:gd name="connsiteX4088" fmla="*/ 2302 w 712272"/>
              <a:gd name="connsiteY4088" fmla="*/ 341567 h 367487"/>
              <a:gd name="connsiteX4089" fmla="*/ 2014 w 712272"/>
              <a:gd name="connsiteY4089" fmla="*/ 340991 h 367487"/>
              <a:gd name="connsiteX4090" fmla="*/ 1727 w 712272"/>
              <a:gd name="connsiteY4090" fmla="*/ 339263 h 367487"/>
              <a:gd name="connsiteX4091" fmla="*/ 1151 w 712272"/>
              <a:gd name="connsiteY4091" fmla="*/ 338111 h 367487"/>
              <a:gd name="connsiteX4092" fmla="*/ 863 w 712272"/>
              <a:gd name="connsiteY4092" fmla="*/ 336671 h 367487"/>
              <a:gd name="connsiteX4093" fmla="*/ 576 w 712272"/>
              <a:gd name="connsiteY4093" fmla="*/ 334367 h 367487"/>
              <a:gd name="connsiteX4094" fmla="*/ 0 w 712272"/>
              <a:gd name="connsiteY4094" fmla="*/ 330911 h 367487"/>
              <a:gd name="connsiteX4095" fmla="*/ 0 w 712272"/>
              <a:gd name="connsiteY4095" fmla="*/ 325439 h 367487"/>
              <a:gd name="connsiteX4096" fmla="*/ 576 w 712272"/>
              <a:gd name="connsiteY4096" fmla="*/ 322271 h 367487"/>
              <a:gd name="connsiteX4097" fmla="*/ 863 w 712272"/>
              <a:gd name="connsiteY4097" fmla="*/ 320255 h 367487"/>
              <a:gd name="connsiteX4098" fmla="*/ 1151 w 712272"/>
              <a:gd name="connsiteY4098" fmla="*/ 318239 h 367487"/>
              <a:gd name="connsiteX4099" fmla="*/ 1727 w 712272"/>
              <a:gd name="connsiteY4099" fmla="*/ 317087 h 367487"/>
              <a:gd name="connsiteX4100" fmla="*/ 2014 w 712272"/>
              <a:gd name="connsiteY4100" fmla="*/ 315647 h 367487"/>
              <a:gd name="connsiteX4101" fmla="*/ 2302 w 712272"/>
              <a:gd name="connsiteY4101" fmla="*/ 314783 h 367487"/>
              <a:gd name="connsiteX4102" fmla="*/ 2878 w 712272"/>
              <a:gd name="connsiteY4102" fmla="*/ 313631 h 367487"/>
              <a:gd name="connsiteX4103" fmla="*/ 3166 w 712272"/>
              <a:gd name="connsiteY4103" fmla="*/ 313055 h 367487"/>
              <a:gd name="connsiteX4104" fmla="*/ 3453 w 712272"/>
              <a:gd name="connsiteY4104" fmla="*/ 311903 h 367487"/>
              <a:gd name="connsiteX4105" fmla="*/ 4029 w 712272"/>
              <a:gd name="connsiteY4105" fmla="*/ 311039 h 367487"/>
              <a:gd name="connsiteX4106" fmla="*/ 4317 w 712272"/>
              <a:gd name="connsiteY4106" fmla="*/ 310175 h 367487"/>
              <a:gd name="connsiteX4107" fmla="*/ 4605 w 712272"/>
              <a:gd name="connsiteY4107" fmla="*/ 309599 h 367487"/>
              <a:gd name="connsiteX4108" fmla="*/ 5180 w 712272"/>
              <a:gd name="connsiteY4108" fmla="*/ 309023 h 367487"/>
              <a:gd name="connsiteX4109" fmla="*/ 5468 w 712272"/>
              <a:gd name="connsiteY4109" fmla="*/ 308447 h 367487"/>
              <a:gd name="connsiteX4110" fmla="*/ 5756 w 712272"/>
              <a:gd name="connsiteY4110" fmla="*/ 307583 h 367487"/>
              <a:gd name="connsiteX4111" fmla="*/ 6331 w 712272"/>
              <a:gd name="connsiteY4111" fmla="*/ 307295 h 367487"/>
              <a:gd name="connsiteX4112" fmla="*/ 6619 w 712272"/>
              <a:gd name="connsiteY4112" fmla="*/ 306431 h 367487"/>
              <a:gd name="connsiteX4113" fmla="*/ 6907 w 712272"/>
              <a:gd name="connsiteY4113" fmla="*/ 306143 h 367487"/>
              <a:gd name="connsiteX4114" fmla="*/ 7483 w 712272"/>
              <a:gd name="connsiteY4114" fmla="*/ 305279 h 367487"/>
              <a:gd name="connsiteX4115" fmla="*/ 7770 w 712272"/>
              <a:gd name="connsiteY4115" fmla="*/ 304991 h 367487"/>
              <a:gd name="connsiteX4116" fmla="*/ 8058 w 712272"/>
              <a:gd name="connsiteY4116" fmla="*/ 304415 h 367487"/>
              <a:gd name="connsiteX4117" fmla="*/ 8634 w 712272"/>
              <a:gd name="connsiteY4117" fmla="*/ 303839 h 367487"/>
              <a:gd name="connsiteX4118" fmla="*/ 8921 w 712272"/>
              <a:gd name="connsiteY4118" fmla="*/ 303263 h 367487"/>
              <a:gd name="connsiteX4119" fmla="*/ 9209 w 712272"/>
              <a:gd name="connsiteY4119" fmla="*/ 302975 h 367487"/>
              <a:gd name="connsiteX4120" fmla="*/ 9785 w 712272"/>
              <a:gd name="connsiteY4120" fmla="*/ 302687 h 367487"/>
              <a:gd name="connsiteX4121" fmla="*/ 10073 w 712272"/>
              <a:gd name="connsiteY4121" fmla="*/ 302111 h 367487"/>
              <a:gd name="connsiteX4122" fmla="*/ 10360 w 712272"/>
              <a:gd name="connsiteY4122" fmla="*/ 301823 h 367487"/>
              <a:gd name="connsiteX4123" fmla="*/ 10936 w 712272"/>
              <a:gd name="connsiteY4123" fmla="*/ 300959 h 367487"/>
              <a:gd name="connsiteX4124" fmla="*/ 11224 w 712272"/>
              <a:gd name="connsiteY4124" fmla="*/ 300671 h 367487"/>
              <a:gd name="connsiteX4125" fmla="*/ 11512 w 712272"/>
              <a:gd name="connsiteY4125" fmla="*/ 300383 h 367487"/>
              <a:gd name="connsiteX4126" fmla="*/ 12087 w 712272"/>
              <a:gd name="connsiteY4126" fmla="*/ 299807 h 367487"/>
              <a:gd name="connsiteX4127" fmla="*/ 12375 w 712272"/>
              <a:gd name="connsiteY4127" fmla="*/ 299519 h 367487"/>
              <a:gd name="connsiteX4128" fmla="*/ 12663 w 712272"/>
              <a:gd name="connsiteY4128" fmla="*/ 299231 h 367487"/>
              <a:gd name="connsiteX4129" fmla="*/ 13238 w 712272"/>
              <a:gd name="connsiteY4129" fmla="*/ 298655 h 367487"/>
              <a:gd name="connsiteX4130" fmla="*/ 13526 w 712272"/>
              <a:gd name="connsiteY4130" fmla="*/ 298367 h 367487"/>
              <a:gd name="connsiteX4131" fmla="*/ 13814 w 712272"/>
              <a:gd name="connsiteY4131" fmla="*/ 298079 h 367487"/>
              <a:gd name="connsiteX4132" fmla="*/ 14389 w 712272"/>
              <a:gd name="connsiteY4132" fmla="*/ 297503 h 367487"/>
              <a:gd name="connsiteX4133" fmla="*/ 14677 w 712272"/>
              <a:gd name="connsiteY4133" fmla="*/ 297215 h 367487"/>
              <a:gd name="connsiteX4134" fmla="*/ 14965 w 712272"/>
              <a:gd name="connsiteY4134" fmla="*/ 296927 h 367487"/>
              <a:gd name="connsiteX4135" fmla="*/ 15541 w 712272"/>
              <a:gd name="connsiteY4135" fmla="*/ 296351 h 367487"/>
              <a:gd name="connsiteX4136" fmla="*/ 15828 w 712272"/>
              <a:gd name="connsiteY4136" fmla="*/ 296063 h 367487"/>
              <a:gd name="connsiteX4137" fmla="*/ 16116 w 712272"/>
              <a:gd name="connsiteY4137" fmla="*/ 295775 h 367487"/>
              <a:gd name="connsiteX4138" fmla="*/ 16692 w 712272"/>
              <a:gd name="connsiteY4138" fmla="*/ 295199 h 367487"/>
              <a:gd name="connsiteX4139" fmla="*/ 16980 w 712272"/>
              <a:gd name="connsiteY4139" fmla="*/ 294911 h 367487"/>
              <a:gd name="connsiteX4140" fmla="*/ 17267 w 712272"/>
              <a:gd name="connsiteY4140" fmla="*/ 294623 h 367487"/>
              <a:gd name="connsiteX4141" fmla="*/ 17843 w 712272"/>
              <a:gd name="connsiteY4141" fmla="*/ 294047 h 367487"/>
              <a:gd name="connsiteX4142" fmla="*/ 18131 w 712272"/>
              <a:gd name="connsiteY4142" fmla="*/ 293759 h 367487"/>
              <a:gd name="connsiteX4143" fmla="*/ 18419 w 712272"/>
              <a:gd name="connsiteY4143" fmla="*/ 293471 h 367487"/>
              <a:gd name="connsiteX4144" fmla="*/ 18994 w 712272"/>
              <a:gd name="connsiteY4144" fmla="*/ 292895 h 367487"/>
              <a:gd name="connsiteX4145" fmla="*/ 19282 w 712272"/>
              <a:gd name="connsiteY4145" fmla="*/ 292607 h 367487"/>
              <a:gd name="connsiteX4146" fmla="*/ 19570 w 712272"/>
              <a:gd name="connsiteY4146" fmla="*/ 292319 h 367487"/>
              <a:gd name="connsiteX4147" fmla="*/ 20145 w 712272"/>
              <a:gd name="connsiteY4147" fmla="*/ 291743 h 367487"/>
              <a:gd name="connsiteX4148" fmla="*/ 20433 w 712272"/>
              <a:gd name="connsiteY4148" fmla="*/ 291455 h 367487"/>
              <a:gd name="connsiteX4149" fmla="*/ 20721 w 712272"/>
              <a:gd name="connsiteY4149" fmla="*/ 291167 h 367487"/>
              <a:gd name="connsiteX4150" fmla="*/ 21296 w 712272"/>
              <a:gd name="connsiteY4150" fmla="*/ 290591 h 367487"/>
              <a:gd name="connsiteX4151" fmla="*/ 21584 w 712272"/>
              <a:gd name="connsiteY4151" fmla="*/ 290303 h 367487"/>
              <a:gd name="connsiteX4152" fmla="*/ 21872 w 712272"/>
              <a:gd name="connsiteY4152" fmla="*/ 290015 h 367487"/>
              <a:gd name="connsiteX4153" fmla="*/ 22448 w 712272"/>
              <a:gd name="connsiteY4153" fmla="*/ 289439 h 367487"/>
              <a:gd name="connsiteX4154" fmla="*/ 22735 w 712272"/>
              <a:gd name="connsiteY4154" fmla="*/ 289151 h 367487"/>
              <a:gd name="connsiteX4155" fmla="*/ 23023 w 712272"/>
              <a:gd name="connsiteY4155" fmla="*/ 288863 h 367487"/>
              <a:gd name="connsiteX4156" fmla="*/ 23599 w 712272"/>
              <a:gd name="connsiteY4156" fmla="*/ 288287 h 367487"/>
              <a:gd name="connsiteX4157" fmla="*/ 23887 w 712272"/>
              <a:gd name="connsiteY4157" fmla="*/ 287999 h 367487"/>
              <a:gd name="connsiteX4158" fmla="*/ 24174 w 712272"/>
              <a:gd name="connsiteY4158" fmla="*/ 287711 h 367487"/>
              <a:gd name="connsiteX4159" fmla="*/ 24750 w 712272"/>
              <a:gd name="connsiteY4159" fmla="*/ 287135 h 367487"/>
              <a:gd name="connsiteX4160" fmla="*/ 25038 w 712272"/>
              <a:gd name="connsiteY4160" fmla="*/ 286847 h 367487"/>
              <a:gd name="connsiteX4161" fmla="*/ 25325 w 712272"/>
              <a:gd name="connsiteY4161" fmla="*/ 286559 h 367487"/>
              <a:gd name="connsiteX4162" fmla="*/ 25901 w 712272"/>
              <a:gd name="connsiteY4162" fmla="*/ 285983 h 367487"/>
              <a:gd name="connsiteX4163" fmla="*/ 26189 w 712272"/>
              <a:gd name="connsiteY4163" fmla="*/ 285695 h 367487"/>
              <a:gd name="connsiteX4164" fmla="*/ 26477 w 712272"/>
              <a:gd name="connsiteY4164" fmla="*/ 285407 h 367487"/>
              <a:gd name="connsiteX4165" fmla="*/ 27052 w 712272"/>
              <a:gd name="connsiteY4165" fmla="*/ 284831 h 367487"/>
              <a:gd name="connsiteX4166" fmla="*/ 27340 w 712272"/>
              <a:gd name="connsiteY4166" fmla="*/ 284543 h 367487"/>
              <a:gd name="connsiteX4167" fmla="*/ 27628 w 712272"/>
              <a:gd name="connsiteY4167" fmla="*/ 284255 h 367487"/>
              <a:gd name="connsiteX4168" fmla="*/ 28203 w 712272"/>
              <a:gd name="connsiteY4168" fmla="*/ 283679 h 367487"/>
              <a:gd name="connsiteX4169" fmla="*/ 28491 w 712272"/>
              <a:gd name="connsiteY4169" fmla="*/ 283391 h 367487"/>
              <a:gd name="connsiteX4170" fmla="*/ 28779 w 712272"/>
              <a:gd name="connsiteY4170" fmla="*/ 283103 h 367487"/>
              <a:gd name="connsiteX4171" fmla="*/ 29355 w 712272"/>
              <a:gd name="connsiteY4171" fmla="*/ 282527 h 367487"/>
              <a:gd name="connsiteX4172" fmla="*/ 29642 w 712272"/>
              <a:gd name="connsiteY4172" fmla="*/ 282239 h 367487"/>
              <a:gd name="connsiteX4173" fmla="*/ 29930 w 712272"/>
              <a:gd name="connsiteY4173" fmla="*/ 281951 h 367487"/>
              <a:gd name="connsiteX4174" fmla="*/ 30506 w 712272"/>
              <a:gd name="connsiteY4174" fmla="*/ 281375 h 367487"/>
              <a:gd name="connsiteX4175" fmla="*/ 30793 w 712272"/>
              <a:gd name="connsiteY4175" fmla="*/ 281087 h 367487"/>
              <a:gd name="connsiteX4176" fmla="*/ 31081 w 712272"/>
              <a:gd name="connsiteY4176" fmla="*/ 280799 h 367487"/>
              <a:gd name="connsiteX4177" fmla="*/ 31657 w 712272"/>
              <a:gd name="connsiteY4177" fmla="*/ 280223 h 367487"/>
              <a:gd name="connsiteX4178" fmla="*/ 31945 w 712272"/>
              <a:gd name="connsiteY4178" fmla="*/ 279935 h 367487"/>
              <a:gd name="connsiteX4179" fmla="*/ 32232 w 712272"/>
              <a:gd name="connsiteY4179" fmla="*/ 279647 h 367487"/>
              <a:gd name="connsiteX4180" fmla="*/ 32808 w 712272"/>
              <a:gd name="connsiteY4180" fmla="*/ 279071 h 367487"/>
              <a:gd name="connsiteX4181" fmla="*/ 33096 w 712272"/>
              <a:gd name="connsiteY4181" fmla="*/ 278783 h 367487"/>
              <a:gd name="connsiteX4182" fmla="*/ 33384 w 712272"/>
              <a:gd name="connsiteY4182" fmla="*/ 278495 h 367487"/>
              <a:gd name="connsiteX4183" fmla="*/ 33959 w 712272"/>
              <a:gd name="connsiteY4183" fmla="*/ 277919 h 367487"/>
              <a:gd name="connsiteX4184" fmla="*/ 34247 w 712272"/>
              <a:gd name="connsiteY4184" fmla="*/ 277631 h 367487"/>
              <a:gd name="connsiteX4185" fmla="*/ 34535 w 712272"/>
              <a:gd name="connsiteY4185" fmla="*/ 277343 h 367487"/>
              <a:gd name="connsiteX4186" fmla="*/ 35110 w 712272"/>
              <a:gd name="connsiteY4186" fmla="*/ 276767 h 367487"/>
              <a:gd name="connsiteX4187" fmla="*/ 35398 w 712272"/>
              <a:gd name="connsiteY4187" fmla="*/ 276479 h 367487"/>
              <a:gd name="connsiteX4188" fmla="*/ 35686 w 712272"/>
              <a:gd name="connsiteY4188" fmla="*/ 276191 h 367487"/>
              <a:gd name="connsiteX4189" fmla="*/ 36261 w 712272"/>
              <a:gd name="connsiteY4189" fmla="*/ 275615 h 367487"/>
              <a:gd name="connsiteX4190" fmla="*/ 36549 w 712272"/>
              <a:gd name="connsiteY4190" fmla="*/ 275327 h 367487"/>
              <a:gd name="connsiteX4191" fmla="*/ 36837 w 712272"/>
              <a:gd name="connsiteY4191" fmla="*/ 275039 h 367487"/>
              <a:gd name="connsiteX4192" fmla="*/ 37413 w 712272"/>
              <a:gd name="connsiteY4192" fmla="*/ 274463 h 367487"/>
              <a:gd name="connsiteX4193" fmla="*/ 37700 w 712272"/>
              <a:gd name="connsiteY4193" fmla="*/ 274175 h 367487"/>
              <a:gd name="connsiteX4194" fmla="*/ 37988 w 712272"/>
              <a:gd name="connsiteY4194" fmla="*/ 273887 h 367487"/>
              <a:gd name="connsiteX4195" fmla="*/ 38564 w 712272"/>
              <a:gd name="connsiteY4195" fmla="*/ 273311 h 367487"/>
              <a:gd name="connsiteX4196" fmla="*/ 38852 w 712272"/>
              <a:gd name="connsiteY4196" fmla="*/ 273023 h 367487"/>
              <a:gd name="connsiteX4197" fmla="*/ 39139 w 712272"/>
              <a:gd name="connsiteY4197" fmla="*/ 272735 h 367487"/>
              <a:gd name="connsiteX4198" fmla="*/ 39715 w 712272"/>
              <a:gd name="connsiteY4198" fmla="*/ 272159 h 367487"/>
              <a:gd name="connsiteX4199" fmla="*/ 40003 w 712272"/>
              <a:gd name="connsiteY4199" fmla="*/ 271871 h 367487"/>
              <a:gd name="connsiteX4200" fmla="*/ 40291 w 712272"/>
              <a:gd name="connsiteY4200" fmla="*/ 271583 h 367487"/>
              <a:gd name="connsiteX4201" fmla="*/ 40866 w 712272"/>
              <a:gd name="connsiteY4201" fmla="*/ 271007 h 367487"/>
              <a:gd name="connsiteX4202" fmla="*/ 41154 w 712272"/>
              <a:gd name="connsiteY4202" fmla="*/ 270719 h 367487"/>
              <a:gd name="connsiteX4203" fmla="*/ 41442 w 712272"/>
              <a:gd name="connsiteY4203" fmla="*/ 270431 h 367487"/>
              <a:gd name="connsiteX4204" fmla="*/ 42017 w 712272"/>
              <a:gd name="connsiteY4204" fmla="*/ 269855 h 367487"/>
              <a:gd name="connsiteX4205" fmla="*/ 42305 w 712272"/>
              <a:gd name="connsiteY4205" fmla="*/ 269567 h 367487"/>
              <a:gd name="connsiteX4206" fmla="*/ 42593 w 712272"/>
              <a:gd name="connsiteY4206" fmla="*/ 269279 h 367487"/>
              <a:gd name="connsiteX4207" fmla="*/ 43168 w 712272"/>
              <a:gd name="connsiteY4207" fmla="*/ 268703 h 367487"/>
              <a:gd name="connsiteX4208" fmla="*/ 43456 w 712272"/>
              <a:gd name="connsiteY4208" fmla="*/ 268415 h 367487"/>
              <a:gd name="connsiteX4209" fmla="*/ 43744 w 712272"/>
              <a:gd name="connsiteY4209" fmla="*/ 268127 h 367487"/>
              <a:gd name="connsiteX4210" fmla="*/ 44320 w 712272"/>
              <a:gd name="connsiteY4210" fmla="*/ 267551 h 367487"/>
              <a:gd name="connsiteX4211" fmla="*/ 44607 w 712272"/>
              <a:gd name="connsiteY4211" fmla="*/ 267263 h 367487"/>
              <a:gd name="connsiteX4212" fmla="*/ 44895 w 712272"/>
              <a:gd name="connsiteY4212" fmla="*/ 266975 h 367487"/>
              <a:gd name="connsiteX4213" fmla="*/ 45471 w 712272"/>
              <a:gd name="connsiteY4213" fmla="*/ 266687 h 367487"/>
              <a:gd name="connsiteX4214" fmla="*/ 45759 w 712272"/>
              <a:gd name="connsiteY4214" fmla="*/ 266111 h 367487"/>
              <a:gd name="connsiteX4215" fmla="*/ 46046 w 712272"/>
              <a:gd name="connsiteY4215" fmla="*/ 265823 h 367487"/>
              <a:gd name="connsiteX4216" fmla="*/ 46622 w 712272"/>
              <a:gd name="connsiteY4216" fmla="*/ 265535 h 367487"/>
              <a:gd name="connsiteX4217" fmla="*/ 46910 w 712272"/>
              <a:gd name="connsiteY4217" fmla="*/ 264959 h 367487"/>
              <a:gd name="connsiteX4218" fmla="*/ 47197 w 712272"/>
              <a:gd name="connsiteY4218" fmla="*/ 264671 h 367487"/>
              <a:gd name="connsiteX4219" fmla="*/ 47773 w 712272"/>
              <a:gd name="connsiteY4219" fmla="*/ 264383 h 367487"/>
              <a:gd name="connsiteX4220" fmla="*/ 48061 w 712272"/>
              <a:gd name="connsiteY4220" fmla="*/ 263807 h 367487"/>
              <a:gd name="connsiteX4221" fmla="*/ 48349 w 712272"/>
              <a:gd name="connsiteY4221" fmla="*/ 263519 h 367487"/>
              <a:gd name="connsiteX4222" fmla="*/ 48924 w 712272"/>
              <a:gd name="connsiteY4222" fmla="*/ 263231 h 367487"/>
              <a:gd name="connsiteX4223" fmla="*/ 49212 w 712272"/>
              <a:gd name="connsiteY4223" fmla="*/ 262655 h 367487"/>
              <a:gd name="connsiteX4224" fmla="*/ 49500 w 712272"/>
              <a:gd name="connsiteY4224" fmla="*/ 262367 h 367487"/>
              <a:gd name="connsiteX4225" fmla="*/ 50075 w 712272"/>
              <a:gd name="connsiteY4225" fmla="*/ 262079 h 367487"/>
              <a:gd name="connsiteX4226" fmla="*/ 50363 w 712272"/>
              <a:gd name="connsiteY4226" fmla="*/ 261503 h 367487"/>
              <a:gd name="connsiteX4227" fmla="*/ 50651 w 712272"/>
              <a:gd name="connsiteY4227" fmla="*/ 261215 h 367487"/>
              <a:gd name="connsiteX4228" fmla="*/ 51227 w 712272"/>
              <a:gd name="connsiteY4228" fmla="*/ 260927 h 367487"/>
              <a:gd name="connsiteX4229" fmla="*/ 51514 w 712272"/>
              <a:gd name="connsiteY4229" fmla="*/ 260351 h 367487"/>
              <a:gd name="connsiteX4230" fmla="*/ 51802 w 712272"/>
              <a:gd name="connsiteY4230" fmla="*/ 260063 h 367487"/>
              <a:gd name="connsiteX4231" fmla="*/ 52378 w 712272"/>
              <a:gd name="connsiteY4231" fmla="*/ 259775 h 367487"/>
              <a:gd name="connsiteX4232" fmla="*/ 52665 w 712272"/>
              <a:gd name="connsiteY4232" fmla="*/ 259199 h 367487"/>
              <a:gd name="connsiteX4233" fmla="*/ 52953 w 712272"/>
              <a:gd name="connsiteY4233" fmla="*/ 258911 h 367487"/>
              <a:gd name="connsiteX4234" fmla="*/ 53529 w 712272"/>
              <a:gd name="connsiteY4234" fmla="*/ 258623 h 367487"/>
              <a:gd name="connsiteX4235" fmla="*/ 53817 w 712272"/>
              <a:gd name="connsiteY4235" fmla="*/ 258047 h 367487"/>
              <a:gd name="connsiteX4236" fmla="*/ 54104 w 712272"/>
              <a:gd name="connsiteY4236" fmla="*/ 257759 h 367487"/>
              <a:gd name="connsiteX4237" fmla="*/ 54680 w 712272"/>
              <a:gd name="connsiteY4237" fmla="*/ 257471 h 367487"/>
              <a:gd name="connsiteX4238" fmla="*/ 54968 w 712272"/>
              <a:gd name="connsiteY4238" fmla="*/ 256895 h 367487"/>
              <a:gd name="connsiteX4239" fmla="*/ 55256 w 712272"/>
              <a:gd name="connsiteY4239" fmla="*/ 256607 h 367487"/>
              <a:gd name="connsiteX4240" fmla="*/ 55831 w 712272"/>
              <a:gd name="connsiteY4240" fmla="*/ 256319 h 367487"/>
              <a:gd name="connsiteX4241" fmla="*/ 56119 w 712272"/>
              <a:gd name="connsiteY4241" fmla="*/ 255743 h 367487"/>
              <a:gd name="connsiteX4242" fmla="*/ 56407 w 712272"/>
              <a:gd name="connsiteY4242" fmla="*/ 255455 h 367487"/>
              <a:gd name="connsiteX4243" fmla="*/ 56982 w 712272"/>
              <a:gd name="connsiteY4243" fmla="*/ 255167 h 367487"/>
              <a:gd name="connsiteX4244" fmla="*/ 57270 w 712272"/>
              <a:gd name="connsiteY4244" fmla="*/ 254591 h 367487"/>
              <a:gd name="connsiteX4245" fmla="*/ 57558 w 712272"/>
              <a:gd name="connsiteY4245" fmla="*/ 254303 h 367487"/>
              <a:gd name="connsiteX4246" fmla="*/ 58133 w 712272"/>
              <a:gd name="connsiteY4246" fmla="*/ 254015 h 367487"/>
              <a:gd name="connsiteX4247" fmla="*/ 58421 w 712272"/>
              <a:gd name="connsiteY4247" fmla="*/ 253439 h 367487"/>
              <a:gd name="connsiteX4248" fmla="*/ 58709 w 712272"/>
              <a:gd name="connsiteY4248" fmla="*/ 253151 h 367487"/>
              <a:gd name="connsiteX4249" fmla="*/ 59285 w 712272"/>
              <a:gd name="connsiteY4249" fmla="*/ 252863 h 367487"/>
              <a:gd name="connsiteX4250" fmla="*/ 59572 w 712272"/>
              <a:gd name="connsiteY4250" fmla="*/ 252287 h 367487"/>
              <a:gd name="connsiteX4251" fmla="*/ 59860 w 712272"/>
              <a:gd name="connsiteY4251" fmla="*/ 251999 h 367487"/>
              <a:gd name="connsiteX4252" fmla="*/ 60436 w 712272"/>
              <a:gd name="connsiteY4252" fmla="*/ 251711 h 367487"/>
              <a:gd name="connsiteX4253" fmla="*/ 60724 w 712272"/>
              <a:gd name="connsiteY4253" fmla="*/ 251135 h 367487"/>
              <a:gd name="connsiteX4254" fmla="*/ 61011 w 712272"/>
              <a:gd name="connsiteY4254" fmla="*/ 250847 h 367487"/>
              <a:gd name="connsiteX4255" fmla="*/ 61587 w 712272"/>
              <a:gd name="connsiteY4255" fmla="*/ 250559 h 367487"/>
              <a:gd name="connsiteX4256" fmla="*/ 61875 w 712272"/>
              <a:gd name="connsiteY4256" fmla="*/ 249983 h 367487"/>
              <a:gd name="connsiteX4257" fmla="*/ 62163 w 712272"/>
              <a:gd name="connsiteY4257" fmla="*/ 249695 h 367487"/>
              <a:gd name="connsiteX4258" fmla="*/ 62738 w 712272"/>
              <a:gd name="connsiteY4258" fmla="*/ 249407 h 367487"/>
              <a:gd name="connsiteX4259" fmla="*/ 63026 w 712272"/>
              <a:gd name="connsiteY4259" fmla="*/ 248831 h 367487"/>
              <a:gd name="connsiteX4260" fmla="*/ 63314 w 712272"/>
              <a:gd name="connsiteY4260" fmla="*/ 248543 h 367487"/>
              <a:gd name="connsiteX4261" fmla="*/ 63889 w 712272"/>
              <a:gd name="connsiteY4261" fmla="*/ 248255 h 367487"/>
              <a:gd name="connsiteX4262" fmla="*/ 64177 w 712272"/>
              <a:gd name="connsiteY4262" fmla="*/ 247679 h 367487"/>
              <a:gd name="connsiteX4263" fmla="*/ 64465 w 712272"/>
              <a:gd name="connsiteY4263" fmla="*/ 247391 h 367487"/>
              <a:gd name="connsiteX4264" fmla="*/ 65040 w 712272"/>
              <a:gd name="connsiteY4264" fmla="*/ 247103 h 367487"/>
              <a:gd name="connsiteX4265" fmla="*/ 65328 w 712272"/>
              <a:gd name="connsiteY4265" fmla="*/ 246527 h 367487"/>
              <a:gd name="connsiteX4266" fmla="*/ 65616 w 712272"/>
              <a:gd name="connsiteY4266" fmla="*/ 246239 h 367487"/>
              <a:gd name="connsiteX4267" fmla="*/ 66192 w 712272"/>
              <a:gd name="connsiteY4267" fmla="*/ 245951 h 367487"/>
              <a:gd name="connsiteX4268" fmla="*/ 66479 w 712272"/>
              <a:gd name="connsiteY4268" fmla="*/ 245375 h 367487"/>
              <a:gd name="connsiteX4269" fmla="*/ 66767 w 712272"/>
              <a:gd name="connsiteY4269" fmla="*/ 245087 h 367487"/>
              <a:gd name="connsiteX4270" fmla="*/ 67343 w 712272"/>
              <a:gd name="connsiteY4270" fmla="*/ 244799 h 367487"/>
              <a:gd name="connsiteX4271" fmla="*/ 67631 w 712272"/>
              <a:gd name="connsiteY4271" fmla="*/ 244223 h 367487"/>
              <a:gd name="connsiteX4272" fmla="*/ 67918 w 712272"/>
              <a:gd name="connsiteY4272" fmla="*/ 243935 h 367487"/>
              <a:gd name="connsiteX4273" fmla="*/ 68494 w 712272"/>
              <a:gd name="connsiteY4273" fmla="*/ 243647 h 367487"/>
              <a:gd name="connsiteX4274" fmla="*/ 68782 w 712272"/>
              <a:gd name="connsiteY4274" fmla="*/ 243071 h 367487"/>
              <a:gd name="connsiteX4275" fmla="*/ 69069 w 712272"/>
              <a:gd name="connsiteY4275" fmla="*/ 242783 h 367487"/>
              <a:gd name="connsiteX4276" fmla="*/ 69645 w 712272"/>
              <a:gd name="connsiteY4276" fmla="*/ 242495 h 367487"/>
              <a:gd name="connsiteX4277" fmla="*/ 69933 w 712272"/>
              <a:gd name="connsiteY4277" fmla="*/ 241919 h 367487"/>
              <a:gd name="connsiteX4278" fmla="*/ 70221 w 712272"/>
              <a:gd name="connsiteY4278" fmla="*/ 241631 h 367487"/>
              <a:gd name="connsiteX4279" fmla="*/ 70796 w 712272"/>
              <a:gd name="connsiteY4279" fmla="*/ 241343 h 367487"/>
              <a:gd name="connsiteX4280" fmla="*/ 71084 w 712272"/>
              <a:gd name="connsiteY4280" fmla="*/ 240767 h 367487"/>
              <a:gd name="connsiteX4281" fmla="*/ 71372 w 712272"/>
              <a:gd name="connsiteY4281" fmla="*/ 240479 h 367487"/>
              <a:gd name="connsiteX4282" fmla="*/ 71947 w 712272"/>
              <a:gd name="connsiteY4282" fmla="*/ 240191 h 367487"/>
              <a:gd name="connsiteX4283" fmla="*/ 72235 w 712272"/>
              <a:gd name="connsiteY4283" fmla="*/ 239615 h 367487"/>
              <a:gd name="connsiteX4284" fmla="*/ 72523 w 712272"/>
              <a:gd name="connsiteY4284" fmla="*/ 239327 h 367487"/>
              <a:gd name="connsiteX4285" fmla="*/ 73099 w 712272"/>
              <a:gd name="connsiteY4285" fmla="*/ 239039 h 367487"/>
              <a:gd name="connsiteX4286" fmla="*/ 73386 w 712272"/>
              <a:gd name="connsiteY4286" fmla="*/ 238463 h 367487"/>
              <a:gd name="connsiteX4287" fmla="*/ 73674 w 712272"/>
              <a:gd name="connsiteY4287" fmla="*/ 238175 h 367487"/>
              <a:gd name="connsiteX4288" fmla="*/ 74250 w 712272"/>
              <a:gd name="connsiteY4288" fmla="*/ 237887 h 367487"/>
              <a:gd name="connsiteX4289" fmla="*/ 74537 w 712272"/>
              <a:gd name="connsiteY4289" fmla="*/ 237311 h 367487"/>
              <a:gd name="connsiteX4290" fmla="*/ 74825 w 712272"/>
              <a:gd name="connsiteY4290" fmla="*/ 237023 h 367487"/>
              <a:gd name="connsiteX4291" fmla="*/ 75401 w 712272"/>
              <a:gd name="connsiteY4291" fmla="*/ 236735 h 367487"/>
              <a:gd name="connsiteX4292" fmla="*/ 75689 w 712272"/>
              <a:gd name="connsiteY4292" fmla="*/ 236159 h 367487"/>
              <a:gd name="connsiteX4293" fmla="*/ 75976 w 712272"/>
              <a:gd name="connsiteY4293" fmla="*/ 235871 h 367487"/>
              <a:gd name="connsiteX4294" fmla="*/ 76552 w 712272"/>
              <a:gd name="connsiteY4294" fmla="*/ 235583 h 367487"/>
              <a:gd name="connsiteX4295" fmla="*/ 76840 w 712272"/>
              <a:gd name="connsiteY4295" fmla="*/ 235007 h 367487"/>
              <a:gd name="connsiteX4296" fmla="*/ 77128 w 712272"/>
              <a:gd name="connsiteY4296" fmla="*/ 234719 h 367487"/>
              <a:gd name="connsiteX4297" fmla="*/ 77703 w 712272"/>
              <a:gd name="connsiteY4297" fmla="*/ 234431 h 367487"/>
              <a:gd name="connsiteX4298" fmla="*/ 77991 w 712272"/>
              <a:gd name="connsiteY4298" fmla="*/ 233855 h 367487"/>
              <a:gd name="connsiteX4299" fmla="*/ 78279 w 712272"/>
              <a:gd name="connsiteY4299" fmla="*/ 233567 h 367487"/>
              <a:gd name="connsiteX4300" fmla="*/ 78854 w 712272"/>
              <a:gd name="connsiteY4300" fmla="*/ 233279 h 367487"/>
              <a:gd name="connsiteX4301" fmla="*/ 79142 w 712272"/>
              <a:gd name="connsiteY4301" fmla="*/ 232703 h 367487"/>
              <a:gd name="connsiteX4302" fmla="*/ 79430 w 712272"/>
              <a:gd name="connsiteY4302" fmla="*/ 232415 h 367487"/>
              <a:gd name="connsiteX4303" fmla="*/ 80005 w 712272"/>
              <a:gd name="connsiteY4303" fmla="*/ 232127 h 367487"/>
              <a:gd name="connsiteX4304" fmla="*/ 80293 w 712272"/>
              <a:gd name="connsiteY4304" fmla="*/ 231551 h 367487"/>
              <a:gd name="connsiteX4305" fmla="*/ 80581 w 712272"/>
              <a:gd name="connsiteY4305" fmla="*/ 231263 h 367487"/>
              <a:gd name="connsiteX4306" fmla="*/ 81157 w 712272"/>
              <a:gd name="connsiteY4306" fmla="*/ 230975 h 367487"/>
              <a:gd name="connsiteX4307" fmla="*/ 81444 w 712272"/>
              <a:gd name="connsiteY4307" fmla="*/ 230399 h 367487"/>
              <a:gd name="connsiteX4308" fmla="*/ 81732 w 712272"/>
              <a:gd name="connsiteY4308" fmla="*/ 230111 h 367487"/>
              <a:gd name="connsiteX4309" fmla="*/ 82308 w 712272"/>
              <a:gd name="connsiteY4309" fmla="*/ 229823 h 367487"/>
              <a:gd name="connsiteX4310" fmla="*/ 82596 w 712272"/>
              <a:gd name="connsiteY4310" fmla="*/ 229247 h 367487"/>
              <a:gd name="connsiteX4311" fmla="*/ 82883 w 712272"/>
              <a:gd name="connsiteY4311" fmla="*/ 228959 h 367487"/>
              <a:gd name="connsiteX4312" fmla="*/ 83459 w 712272"/>
              <a:gd name="connsiteY4312" fmla="*/ 228671 h 367487"/>
              <a:gd name="connsiteX4313" fmla="*/ 83747 w 712272"/>
              <a:gd name="connsiteY4313" fmla="*/ 228095 h 367487"/>
              <a:gd name="connsiteX4314" fmla="*/ 84035 w 712272"/>
              <a:gd name="connsiteY4314" fmla="*/ 227807 h 367487"/>
              <a:gd name="connsiteX4315" fmla="*/ 84610 w 712272"/>
              <a:gd name="connsiteY4315" fmla="*/ 227519 h 367487"/>
              <a:gd name="connsiteX4316" fmla="*/ 84898 w 712272"/>
              <a:gd name="connsiteY4316" fmla="*/ 226943 h 367487"/>
              <a:gd name="connsiteX4317" fmla="*/ 85186 w 712272"/>
              <a:gd name="connsiteY4317" fmla="*/ 226655 h 367487"/>
              <a:gd name="connsiteX4318" fmla="*/ 85761 w 712272"/>
              <a:gd name="connsiteY4318" fmla="*/ 226367 h 367487"/>
              <a:gd name="connsiteX4319" fmla="*/ 86049 w 712272"/>
              <a:gd name="connsiteY4319" fmla="*/ 225791 h 367487"/>
              <a:gd name="connsiteX4320" fmla="*/ 86337 w 712272"/>
              <a:gd name="connsiteY4320" fmla="*/ 225503 h 367487"/>
              <a:gd name="connsiteX4321" fmla="*/ 86912 w 712272"/>
              <a:gd name="connsiteY4321" fmla="*/ 225215 h 367487"/>
              <a:gd name="connsiteX4322" fmla="*/ 87200 w 712272"/>
              <a:gd name="connsiteY4322" fmla="*/ 224639 h 367487"/>
              <a:gd name="connsiteX4323" fmla="*/ 87488 w 712272"/>
              <a:gd name="connsiteY4323" fmla="*/ 224351 h 367487"/>
              <a:gd name="connsiteX4324" fmla="*/ 88064 w 712272"/>
              <a:gd name="connsiteY4324" fmla="*/ 224063 h 367487"/>
              <a:gd name="connsiteX4325" fmla="*/ 88351 w 712272"/>
              <a:gd name="connsiteY4325" fmla="*/ 223487 h 367487"/>
              <a:gd name="connsiteX4326" fmla="*/ 88639 w 712272"/>
              <a:gd name="connsiteY4326" fmla="*/ 223199 h 367487"/>
              <a:gd name="connsiteX4327" fmla="*/ 89215 w 712272"/>
              <a:gd name="connsiteY4327" fmla="*/ 222911 h 367487"/>
              <a:gd name="connsiteX4328" fmla="*/ 89503 w 712272"/>
              <a:gd name="connsiteY4328" fmla="*/ 222335 h 367487"/>
              <a:gd name="connsiteX4329" fmla="*/ 89790 w 712272"/>
              <a:gd name="connsiteY4329" fmla="*/ 222047 h 367487"/>
              <a:gd name="connsiteX4330" fmla="*/ 90366 w 712272"/>
              <a:gd name="connsiteY4330" fmla="*/ 221759 h 367487"/>
              <a:gd name="connsiteX4331" fmla="*/ 90654 w 712272"/>
              <a:gd name="connsiteY4331" fmla="*/ 221183 h 367487"/>
              <a:gd name="connsiteX4332" fmla="*/ 90942 w 712272"/>
              <a:gd name="connsiteY4332" fmla="*/ 220895 h 367487"/>
              <a:gd name="connsiteX4333" fmla="*/ 91517 w 712272"/>
              <a:gd name="connsiteY4333" fmla="*/ 220607 h 367487"/>
              <a:gd name="connsiteX4334" fmla="*/ 91805 w 712272"/>
              <a:gd name="connsiteY4334" fmla="*/ 220031 h 367487"/>
              <a:gd name="connsiteX4335" fmla="*/ 92093 w 712272"/>
              <a:gd name="connsiteY4335" fmla="*/ 219743 h 367487"/>
              <a:gd name="connsiteX4336" fmla="*/ 92668 w 712272"/>
              <a:gd name="connsiteY4336" fmla="*/ 219455 h 367487"/>
              <a:gd name="connsiteX4337" fmla="*/ 92956 w 712272"/>
              <a:gd name="connsiteY4337" fmla="*/ 218879 h 367487"/>
              <a:gd name="connsiteX4338" fmla="*/ 93244 w 712272"/>
              <a:gd name="connsiteY4338" fmla="*/ 218591 h 367487"/>
              <a:gd name="connsiteX4339" fmla="*/ 93819 w 712272"/>
              <a:gd name="connsiteY4339" fmla="*/ 218303 h 367487"/>
              <a:gd name="connsiteX4340" fmla="*/ 94107 w 712272"/>
              <a:gd name="connsiteY4340" fmla="*/ 217727 h 367487"/>
              <a:gd name="connsiteX4341" fmla="*/ 94395 w 712272"/>
              <a:gd name="connsiteY4341" fmla="*/ 217439 h 367487"/>
              <a:gd name="connsiteX4342" fmla="*/ 94971 w 712272"/>
              <a:gd name="connsiteY4342" fmla="*/ 217151 h 367487"/>
              <a:gd name="connsiteX4343" fmla="*/ 95258 w 712272"/>
              <a:gd name="connsiteY4343" fmla="*/ 216575 h 367487"/>
              <a:gd name="connsiteX4344" fmla="*/ 95546 w 712272"/>
              <a:gd name="connsiteY4344" fmla="*/ 216287 h 367487"/>
              <a:gd name="connsiteX4345" fmla="*/ 96122 w 712272"/>
              <a:gd name="connsiteY4345" fmla="*/ 215999 h 367487"/>
              <a:gd name="connsiteX4346" fmla="*/ 96410 w 712272"/>
              <a:gd name="connsiteY4346" fmla="*/ 215423 h 367487"/>
              <a:gd name="connsiteX4347" fmla="*/ 96697 w 712272"/>
              <a:gd name="connsiteY4347" fmla="*/ 215135 h 367487"/>
              <a:gd name="connsiteX4348" fmla="*/ 97273 w 712272"/>
              <a:gd name="connsiteY4348" fmla="*/ 214847 h 367487"/>
              <a:gd name="connsiteX4349" fmla="*/ 97561 w 712272"/>
              <a:gd name="connsiteY4349" fmla="*/ 214271 h 367487"/>
              <a:gd name="connsiteX4350" fmla="*/ 97848 w 712272"/>
              <a:gd name="connsiteY4350" fmla="*/ 213983 h 367487"/>
              <a:gd name="connsiteX4351" fmla="*/ 98424 w 712272"/>
              <a:gd name="connsiteY4351" fmla="*/ 213695 h 367487"/>
              <a:gd name="connsiteX4352" fmla="*/ 98712 w 712272"/>
              <a:gd name="connsiteY4352" fmla="*/ 213119 h 367487"/>
              <a:gd name="connsiteX4353" fmla="*/ 99000 w 712272"/>
              <a:gd name="connsiteY4353" fmla="*/ 212831 h 367487"/>
              <a:gd name="connsiteX4354" fmla="*/ 99575 w 712272"/>
              <a:gd name="connsiteY4354" fmla="*/ 212543 h 367487"/>
              <a:gd name="connsiteX4355" fmla="*/ 99863 w 712272"/>
              <a:gd name="connsiteY4355" fmla="*/ 211967 h 367487"/>
              <a:gd name="connsiteX4356" fmla="*/ 100151 w 712272"/>
              <a:gd name="connsiteY4356" fmla="*/ 211679 h 367487"/>
              <a:gd name="connsiteX4357" fmla="*/ 100726 w 712272"/>
              <a:gd name="connsiteY4357" fmla="*/ 211391 h 367487"/>
              <a:gd name="connsiteX4358" fmla="*/ 101014 w 712272"/>
              <a:gd name="connsiteY4358" fmla="*/ 211103 h 367487"/>
              <a:gd name="connsiteX4359" fmla="*/ 101302 w 712272"/>
              <a:gd name="connsiteY4359" fmla="*/ 210527 h 367487"/>
              <a:gd name="connsiteX4360" fmla="*/ 101878 w 712272"/>
              <a:gd name="connsiteY4360" fmla="*/ 210239 h 367487"/>
              <a:gd name="connsiteX4361" fmla="*/ 102165 w 712272"/>
              <a:gd name="connsiteY4361" fmla="*/ 209951 h 367487"/>
              <a:gd name="connsiteX4362" fmla="*/ 102453 w 712272"/>
              <a:gd name="connsiteY4362" fmla="*/ 209375 h 367487"/>
              <a:gd name="connsiteX4363" fmla="*/ 103029 w 712272"/>
              <a:gd name="connsiteY4363" fmla="*/ 209087 h 367487"/>
              <a:gd name="connsiteX4364" fmla="*/ 103316 w 712272"/>
              <a:gd name="connsiteY4364" fmla="*/ 208799 h 367487"/>
              <a:gd name="connsiteX4365" fmla="*/ 103604 w 712272"/>
              <a:gd name="connsiteY4365" fmla="*/ 208223 h 367487"/>
              <a:gd name="connsiteX4366" fmla="*/ 104180 w 712272"/>
              <a:gd name="connsiteY4366" fmla="*/ 207935 h 367487"/>
              <a:gd name="connsiteX4367" fmla="*/ 104468 w 712272"/>
              <a:gd name="connsiteY4367" fmla="*/ 207071 h 367487"/>
              <a:gd name="connsiteX4368" fmla="*/ 104755 w 712272"/>
              <a:gd name="connsiteY4368" fmla="*/ 206783 h 367487"/>
              <a:gd name="connsiteX4369" fmla="*/ 105331 w 712272"/>
              <a:gd name="connsiteY4369" fmla="*/ 206495 h 367487"/>
              <a:gd name="connsiteX4370" fmla="*/ 105619 w 712272"/>
              <a:gd name="connsiteY4370" fmla="*/ 205631 h 367487"/>
              <a:gd name="connsiteX4371" fmla="*/ 105907 w 712272"/>
              <a:gd name="connsiteY4371" fmla="*/ 205343 h 367487"/>
              <a:gd name="connsiteX4372" fmla="*/ 106482 w 712272"/>
              <a:gd name="connsiteY4372" fmla="*/ 204479 h 367487"/>
              <a:gd name="connsiteX4373" fmla="*/ 106770 w 712272"/>
              <a:gd name="connsiteY4373" fmla="*/ 204191 h 367487"/>
              <a:gd name="connsiteX4374" fmla="*/ 107058 w 712272"/>
              <a:gd name="connsiteY4374" fmla="*/ 203327 h 367487"/>
              <a:gd name="connsiteX4375" fmla="*/ 107633 w 712272"/>
              <a:gd name="connsiteY4375" fmla="*/ 202463 h 367487"/>
              <a:gd name="connsiteX4376" fmla="*/ 107921 w 712272"/>
              <a:gd name="connsiteY4376" fmla="*/ 201887 h 367487"/>
              <a:gd name="connsiteX4377" fmla="*/ 108209 w 712272"/>
              <a:gd name="connsiteY4377" fmla="*/ 201023 h 367487"/>
              <a:gd name="connsiteX4378" fmla="*/ 108784 w 712272"/>
              <a:gd name="connsiteY4378" fmla="*/ 200159 h 367487"/>
              <a:gd name="connsiteX4379" fmla="*/ 109072 w 712272"/>
              <a:gd name="connsiteY4379" fmla="*/ 199583 h 367487"/>
              <a:gd name="connsiteX4380" fmla="*/ 109360 w 712272"/>
              <a:gd name="connsiteY4380" fmla="*/ 198719 h 367487"/>
              <a:gd name="connsiteX4381" fmla="*/ 109936 w 712272"/>
              <a:gd name="connsiteY4381" fmla="*/ 197856 h 367487"/>
              <a:gd name="connsiteX4382" fmla="*/ 110223 w 712272"/>
              <a:gd name="connsiteY4382" fmla="*/ 196704 h 367487"/>
              <a:gd name="connsiteX4383" fmla="*/ 110511 w 712272"/>
              <a:gd name="connsiteY4383" fmla="*/ 195552 h 367487"/>
              <a:gd name="connsiteX4384" fmla="*/ 111087 w 712272"/>
              <a:gd name="connsiteY4384" fmla="*/ 194400 h 367487"/>
              <a:gd name="connsiteX4385" fmla="*/ 111375 w 712272"/>
              <a:gd name="connsiteY4385" fmla="*/ 192960 h 367487"/>
              <a:gd name="connsiteX4386" fmla="*/ 111662 w 712272"/>
              <a:gd name="connsiteY4386" fmla="*/ 191520 h 367487"/>
              <a:gd name="connsiteX4387" fmla="*/ 112238 w 712272"/>
              <a:gd name="connsiteY4387" fmla="*/ 189216 h 367487"/>
              <a:gd name="connsiteX4388" fmla="*/ 112526 w 712272"/>
              <a:gd name="connsiteY4388" fmla="*/ 184608 h 367487"/>
              <a:gd name="connsiteX4389" fmla="*/ 112526 w 712272"/>
              <a:gd name="connsiteY4389" fmla="*/ 182880 h 367487"/>
              <a:gd name="connsiteX4390" fmla="*/ 112238 w 712272"/>
              <a:gd name="connsiteY4390" fmla="*/ 178272 h 367487"/>
              <a:gd name="connsiteX4391" fmla="*/ 111662 w 712272"/>
              <a:gd name="connsiteY4391" fmla="*/ 175968 h 367487"/>
              <a:gd name="connsiteX4392" fmla="*/ 111375 w 712272"/>
              <a:gd name="connsiteY4392" fmla="*/ 174528 h 367487"/>
              <a:gd name="connsiteX4393" fmla="*/ 111087 w 712272"/>
              <a:gd name="connsiteY4393" fmla="*/ 173088 h 367487"/>
              <a:gd name="connsiteX4394" fmla="*/ 110511 w 712272"/>
              <a:gd name="connsiteY4394" fmla="*/ 171936 h 367487"/>
              <a:gd name="connsiteX4395" fmla="*/ 110223 w 712272"/>
              <a:gd name="connsiteY4395" fmla="*/ 170784 h 367487"/>
              <a:gd name="connsiteX4396" fmla="*/ 109936 w 712272"/>
              <a:gd name="connsiteY4396" fmla="*/ 169632 h 367487"/>
              <a:gd name="connsiteX4397" fmla="*/ 109360 w 712272"/>
              <a:gd name="connsiteY4397" fmla="*/ 168768 h 367487"/>
              <a:gd name="connsiteX4398" fmla="*/ 109072 w 712272"/>
              <a:gd name="connsiteY4398" fmla="*/ 167904 h 367487"/>
              <a:gd name="connsiteX4399" fmla="*/ 108784 w 712272"/>
              <a:gd name="connsiteY4399" fmla="*/ 167328 h 367487"/>
              <a:gd name="connsiteX4400" fmla="*/ 108209 w 712272"/>
              <a:gd name="connsiteY4400" fmla="*/ 166464 h 367487"/>
              <a:gd name="connsiteX4401" fmla="*/ 107921 w 712272"/>
              <a:gd name="connsiteY4401" fmla="*/ 165600 h 367487"/>
              <a:gd name="connsiteX4402" fmla="*/ 107633 w 712272"/>
              <a:gd name="connsiteY4402" fmla="*/ 165024 h 367487"/>
              <a:gd name="connsiteX4403" fmla="*/ 107058 w 712272"/>
              <a:gd name="connsiteY4403" fmla="*/ 164160 h 367487"/>
              <a:gd name="connsiteX4404" fmla="*/ 106770 w 712272"/>
              <a:gd name="connsiteY4404" fmla="*/ 163296 h 367487"/>
              <a:gd name="connsiteX4405" fmla="*/ 106482 w 712272"/>
              <a:gd name="connsiteY4405" fmla="*/ 163008 h 367487"/>
              <a:gd name="connsiteX4406" fmla="*/ 105907 w 712272"/>
              <a:gd name="connsiteY4406" fmla="*/ 162144 h 367487"/>
              <a:gd name="connsiteX4407" fmla="*/ 105619 w 712272"/>
              <a:gd name="connsiteY4407" fmla="*/ 161856 h 367487"/>
              <a:gd name="connsiteX4408" fmla="*/ 105331 w 712272"/>
              <a:gd name="connsiteY4408" fmla="*/ 160992 h 367487"/>
              <a:gd name="connsiteX4409" fmla="*/ 104755 w 712272"/>
              <a:gd name="connsiteY4409" fmla="*/ 160704 h 367487"/>
              <a:gd name="connsiteX4410" fmla="*/ 104468 w 712272"/>
              <a:gd name="connsiteY4410" fmla="*/ 160416 h 367487"/>
              <a:gd name="connsiteX4411" fmla="*/ 104180 w 712272"/>
              <a:gd name="connsiteY4411" fmla="*/ 159552 h 367487"/>
              <a:gd name="connsiteX4412" fmla="*/ 103604 w 712272"/>
              <a:gd name="connsiteY4412" fmla="*/ 159264 h 367487"/>
              <a:gd name="connsiteX4413" fmla="*/ 103316 w 712272"/>
              <a:gd name="connsiteY4413" fmla="*/ 158688 h 367487"/>
              <a:gd name="connsiteX4414" fmla="*/ 103029 w 712272"/>
              <a:gd name="connsiteY4414" fmla="*/ 158400 h 367487"/>
              <a:gd name="connsiteX4415" fmla="*/ 102453 w 712272"/>
              <a:gd name="connsiteY4415" fmla="*/ 158112 h 367487"/>
              <a:gd name="connsiteX4416" fmla="*/ 102165 w 712272"/>
              <a:gd name="connsiteY4416" fmla="*/ 157536 h 367487"/>
              <a:gd name="connsiteX4417" fmla="*/ 101878 w 712272"/>
              <a:gd name="connsiteY4417" fmla="*/ 157248 h 367487"/>
              <a:gd name="connsiteX4418" fmla="*/ 101302 w 712272"/>
              <a:gd name="connsiteY4418" fmla="*/ 156960 h 367487"/>
              <a:gd name="connsiteX4419" fmla="*/ 101014 w 712272"/>
              <a:gd name="connsiteY4419" fmla="*/ 156384 h 367487"/>
              <a:gd name="connsiteX4420" fmla="*/ 100726 w 712272"/>
              <a:gd name="connsiteY4420" fmla="*/ 156096 h 367487"/>
              <a:gd name="connsiteX4421" fmla="*/ 100151 w 712272"/>
              <a:gd name="connsiteY4421" fmla="*/ 155808 h 367487"/>
              <a:gd name="connsiteX4422" fmla="*/ 99863 w 712272"/>
              <a:gd name="connsiteY4422" fmla="*/ 155520 h 367487"/>
              <a:gd name="connsiteX4423" fmla="*/ 99575 w 712272"/>
              <a:gd name="connsiteY4423" fmla="*/ 154944 h 367487"/>
              <a:gd name="connsiteX4424" fmla="*/ 99000 w 712272"/>
              <a:gd name="connsiteY4424" fmla="*/ 154656 h 367487"/>
              <a:gd name="connsiteX4425" fmla="*/ 98712 w 712272"/>
              <a:gd name="connsiteY4425" fmla="*/ 154368 h 367487"/>
              <a:gd name="connsiteX4426" fmla="*/ 98424 w 712272"/>
              <a:gd name="connsiteY4426" fmla="*/ 153792 h 367487"/>
              <a:gd name="connsiteX4427" fmla="*/ 97848 w 712272"/>
              <a:gd name="connsiteY4427" fmla="*/ 153504 h 367487"/>
              <a:gd name="connsiteX4428" fmla="*/ 97561 w 712272"/>
              <a:gd name="connsiteY4428" fmla="*/ 153216 h 367487"/>
              <a:gd name="connsiteX4429" fmla="*/ 97273 w 712272"/>
              <a:gd name="connsiteY4429" fmla="*/ 152640 h 367487"/>
              <a:gd name="connsiteX4430" fmla="*/ 96697 w 712272"/>
              <a:gd name="connsiteY4430" fmla="*/ 152352 h 367487"/>
              <a:gd name="connsiteX4431" fmla="*/ 96410 w 712272"/>
              <a:gd name="connsiteY4431" fmla="*/ 152064 h 367487"/>
              <a:gd name="connsiteX4432" fmla="*/ 96122 w 712272"/>
              <a:gd name="connsiteY4432" fmla="*/ 151488 h 367487"/>
              <a:gd name="connsiteX4433" fmla="*/ 95546 w 712272"/>
              <a:gd name="connsiteY4433" fmla="*/ 151200 h 367487"/>
              <a:gd name="connsiteX4434" fmla="*/ 95258 w 712272"/>
              <a:gd name="connsiteY4434" fmla="*/ 150912 h 367487"/>
              <a:gd name="connsiteX4435" fmla="*/ 94971 w 712272"/>
              <a:gd name="connsiteY4435" fmla="*/ 150336 h 367487"/>
              <a:gd name="connsiteX4436" fmla="*/ 94395 w 712272"/>
              <a:gd name="connsiteY4436" fmla="*/ 150048 h 367487"/>
              <a:gd name="connsiteX4437" fmla="*/ 94107 w 712272"/>
              <a:gd name="connsiteY4437" fmla="*/ 149760 h 367487"/>
              <a:gd name="connsiteX4438" fmla="*/ 93819 w 712272"/>
              <a:gd name="connsiteY4438" fmla="*/ 149184 h 367487"/>
              <a:gd name="connsiteX4439" fmla="*/ 93244 w 712272"/>
              <a:gd name="connsiteY4439" fmla="*/ 148896 h 367487"/>
              <a:gd name="connsiteX4440" fmla="*/ 92956 w 712272"/>
              <a:gd name="connsiteY4440" fmla="*/ 148608 h 367487"/>
              <a:gd name="connsiteX4441" fmla="*/ 92668 w 712272"/>
              <a:gd name="connsiteY4441" fmla="*/ 148032 h 367487"/>
              <a:gd name="connsiteX4442" fmla="*/ 92093 w 712272"/>
              <a:gd name="connsiteY4442" fmla="*/ 147744 h 367487"/>
              <a:gd name="connsiteX4443" fmla="*/ 91805 w 712272"/>
              <a:gd name="connsiteY4443" fmla="*/ 147456 h 367487"/>
              <a:gd name="connsiteX4444" fmla="*/ 91517 w 712272"/>
              <a:gd name="connsiteY4444" fmla="*/ 146880 h 367487"/>
              <a:gd name="connsiteX4445" fmla="*/ 90942 w 712272"/>
              <a:gd name="connsiteY4445" fmla="*/ 146592 h 367487"/>
              <a:gd name="connsiteX4446" fmla="*/ 90654 w 712272"/>
              <a:gd name="connsiteY4446" fmla="*/ 146304 h 367487"/>
              <a:gd name="connsiteX4447" fmla="*/ 90366 w 712272"/>
              <a:gd name="connsiteY4447" fmla="*/ 145728 h 367487"/>
              <a:gd name="connsiteX4448" fmla="*/ 89790 w 712272"/>
              <a:gd name="connsiteY4448" fmla="*/ 145440 h 367487"/>
              <a:gd name="connsiteX4449" fmla="*/ 89503 w 712272"/>
              <a:gd name="connsiteY4449" fmla="*/ 145152 h 367487"/>
              <a:gd name="connsiteX4450" fmla="*/ 89215 w 712272"/>
              <a:gd name="connsiteY4450" fmla="*/ 144576 h 367487"/>
              <a:gd name="connsiteX4451" fmla="*/ 88639 w 712272"/>
              <a:gd name="connsiteY4451" fmla="*/ 144288 h 367487"/>
              <a:gd name="connsiteX4452" fmla="*/ 88351 w 712272"/>
              <a:gd name="connsiteY4452" fmla="*/ 144000 h 367487"/>
              <a:gd name="connsiteX4453" fmla="*/ 88064 w 712272"/>
              <a:gd name="connsiteY4453" fmla="*/ 143424 h 367487"/>
              <a:gd name="connsiteX4454" fmla="*/ 87488 w 712272"/>
              <a:gd name="connsiteY4454" fmla="*/ 143136 h 367487"/>
              <a:gd name="connsiteX4455" fmla="*/ 87200 w 712272"/>
              <a:gd name="connsiteY4455" fmla="*/ 142848 h 367487"/>
              <a:gd name="connsiteX4456" fmla="*/ 86912 w 712272"/>
              <a:gd name="connsiteY4456" fmla="*/ 142272 h 367487"/>
              <a:gd name="connsiteX4457" fmla="*/ 86337 w 712272"/>
              <a:gd name="connsiteY4457" fmla="*/ 141984 h 367487"/>
              <a:gd name="connsiteX4458" fmla="*/ 86049 w 712272"/>
              <a:gd name="connsiteY4458" fmla="*/ 141696 h 367487"/>
              <a:gd name="connsiteX4459" fmla="*/ 85761 w 712272"/>
              <a:gd name="connsiteY4459" fmla="*/ 141120 h 367487"/>
              <a:gd name="connsiteX4460" fmla="*/ 85186 w 712272"/>
              <a:gd name="connsiteY4460" fmla="*/ 140832 h 367487"/>
              <a:gd name="connsiteX4461" fmla="*/ 84898 w 712272"/>
              <a:gd name="connsiteY4461" fmla="*/ 140544 h 367487"/>
              <a:gd name="connsiteX4462" fmla="*/ 84610 w 712272"/>
              <a:gd name="connsiteY4462" fmla="*/ 139968 h 367487"/>
              <a:gd name="connsiteX4463" fmla="*/ 84035 w 712272"/>
              <a:gd name="connsiteY4463" fmla="*/ 139680 h 367487"/>
              <a:gd name="connsiteX4464" fmla="*/ 83747 w 712272"/>
              <a:gd name="connsiteY4464" fmla="*/ 139392 h 367487"/>
              <a:gd name="connsiteX4465" fmla="*/ 83459 w 712272"/>
              <a:gd name="connsiteY4465" fmla="*/ 138816 h 367487"/>
              <a:gd name="connsiteX4466" fmla="*/ 82883 w 712272"/>
              <a:gd name="connsiteY4466" fmla="*/ 138528 h 367487"/>
              <a:gd name="connsiteX4467" fmla="*/ 82596 w 712272"/>
              <a:gd name="connsiteY4467" fmla="*/ 138240 h 367487"/>
              <a:gd name="connsiteX4468" fmla="*/ 82308 w 712272"/>
              <a:gd name="connsiteY4468" fmla="*/ 137664 h 367487"/>
              <a:gd name="connsiteX4469" fmla="*/ 81732 w 712272"/>
              <a:gd name="connsiteY4469" fmla="*/ 137376 h 367487"/>
              <a:gd name="connsiteX4470" fmla="*/ 81444 w 712272"/>
              <a:gd name="connsiteY4470" fmla="*/ 137088 h 367487"/>
              <a:gd name="connsiteX4471" fmla="*/ 81157 w 712272"/>
              <a:gd name="connsiteY4471" fmla="*/ 136512 h 367487"/>
              <a:gd name="connsiteX4472" fmla="*/ 80581 w 712272"/>
              <a:gd name="connsiteY4472" fmla="*/ 136224 h 367487"/>
              <a:gd name="connsiteX4473" fmla="*/ 80293 w 712272"/>
              <a:gd name="connsiteY4473" fmla="*/ 135936 h 367487"/>
              <a:gd name="connsiteX4474" fmla="*/ 80005 w 712272"/>
              <a:gd name="connsiteY4474" fmla="*/ 135360 h 367487"/>
              <a:gd name="connsiteX4475" fmla="*/ 79430 w 712272"/>
              <a:gd name="connsiteY4475" fmla="*/ 135072 h 367487"/>
              <a:gd name="connsiteX4476" fmla="*/ 79142 w 712272"/>
              <a:gd name="connsiteY4476" fmla="*/ 134784 h 367487"/>
              <a:gd name="connsiteX4477" fmla="*/ 78854 w 712272"/>
              <a:gd name="connsiteY4477" fmla="*/ 134208 h 367487"/>
              <a:gd name="connsiteX4478" fmla="*/ 78279 w 712272"/>
              <a:gd name="connsiteY4478" fmla="*/ 133920 h 367487"/>
              <a:gd name="connsiteX4479" fmla="*/ 77991 w 712272"/>
              <a:gd name="connsiteY4479" fmla="*/ 133632 h 367487"/>
              <a:gd name="connsiteX4480" fmla="*/ 77703 w 712272"/>
              <a:gd name="connsiteY4480" fmla="*/ 133056 h 367487"/>
              <a:gd name="connsiteX4481" fmla="*/ 77128 w 712272"/>
              <a:gd name="connsiteY4481" fmla="*/ 132768 h 367487"/>
              <a:gd name="connsiteX4482" fmla="*/ 76840 w 712272"/>
              <a:gd name="connsiteY4482" fmla="*/ 132480 h 367487"/>
              <a:gd name="connsiteX4483" fmla="*/ 76552 w 712272"/>
              <a:gd name="connsiteY4483" fmla="*/ 131904 h 367487"/>
              <a:gd name="connsiteX4484" fmla="*/ 75976 w 712272"/>
              <a:gd name="connsiteY4484" fmla="*/ 131616 h 367487"/>
              <a:gd name="connsiteX4485" fmla="*/ 75689 w 712272"/>
              <a:gd name="connsiteY4485" fmla="*/ 131328 h 367487"/>
              <a:gd name="connsiteX4486" fmla="*/ 75401 w 712272"/>
              <a:gd name="connsiteY4486" fmla="*/ 130752 h 367487"/>
              <a:gd name="connsiteX4487" fmla="*/ 74825 w 712272"/>
              <a:gd name="connsiteY4487" fmla="*/ 130464 h 367487"/>
              <a:gd name="connsiteX4488" fmla="*/ 74537 w 712272"/>
              <a:gd name="connsiteY4488" fmla="*/ 130176 h 367487"/>
              <a:gd name="connsiteX4489" fmla="*/ 74250 w 712272"/>
              <a:gd name="connsiteY4489" fmla="*/ 129600 h 367487"/>
              <a:gd name="connsiteX4490" fmla="*/ 73674 w 712272"/>
              <a:gd name="connsiteY4490" fmla="*/ 129312 h 367487"/>
              <a:gd name="connsiteX4491" fmla="*/ 73386 w 712272"/>
              <a:gd name="connsiteY4491" fmla="*/ 129024 h 367487"/>
              <a:gd name="connsiteX4492" fmla="*/ 73099 w 712272"/>
              <a:gd name="connsiteY4492" fmla="*/ 128448 h 367487"/>
              <a:gd name="connsiteX4493" fmla="*/ 72523 w 712272"/>
              <a:gd name="connsiteY4493" fmla="*/ 128160 h 367487"/>
              <a:gd name="connsiteX4494" fmla="*/ 72235 w 712272"/>
              <a:gd name="connsiteY4494" fmla="*/ 127872 h 367487"/>
              <a:gd name="connsiteX4495" fmla="*/ 71947 w 712272"/>
              <a:gd name="connsiteY4495" fmla="*/ 127296 h 367487"/>
              <a:gd name="connsiteX4496" fmla="*/ 71372 w 712272"/>
              <a:gd name="connsiteY4496" fmla="*/ 127008 h 367487"/>
              <a:gd name="connsiteX4497" fmla="*/ 71084 w 712272"/>
              <a:gd name="connsiteY4497" fmla="*/ 126720 h 367487"/>
              <a:gd name="connsiteX4498" fmla="*/ 70796 w 712272"/>
              <a:gd name="connsiteY4498" fmla="*/ 126144 h 367487"/>
              <a:gd name="connsiteX4499" fmla="*/ 70221 w 712272"/>
              <a:gd name="connsiteY4499" fmla="*/ 125856 h 367487"/>
              <a:gd name="connsiteX4500" fmla="*/ 69933 w 712272"/>
              <a:gd name="connsiteY4500" fmla="*/ 125568 h 367487"/>
              <a:gd name="connsiteX4501" fmla="*/ 69645 w 712272"/>
              <a:gd name="connsiteY4501" fmla="*/ 124992 h 367487"/>
              <a:gd name="connsiteX4502" fmla="*/ 69069 w 712272"/>
              <a:gd name="connsiteY4502" fmla="*/ 124704 h 367487"/>
              <a:gd name="connsiteX4503" fmla="*/ 68782 w 712272"/>
              <a:gd name="connsiteY4503" fmla="*/ 124416 h 367487"/>
              <a:gd name="connsiteX4504" fmla="*/ 68494 w 712272"/>
              <a:gd name="connsiteY4504" fmla="*/ 123840 h 367487"/>
              <a:gd name="connsiteX4505" fmla="*/ 67918 w 712272"/>
              <a:gd name="connsiteY4505" fmla="*/ 123552 h 367487"/>
              <a:gd name="connsiteX4506" fmla="*/ 67631 w 712272"/>
              <a:gd name="connsiteY4506" fmla="*/ 123264 h 367487"/>
              <a:gd name="connsiteX4507" fmla="*/ 67343 w 712272"/>
              <a:gd name="connsiteY4507" fmla="*/ 122688 h 367487"/>
              <a:gd name="connsiteX4508" fmla="*/ 66767 w 712272"/>
              <a:gd name="connsiteY4508" fmla="*/ 122400 h 367487"/>
              <a:gd name="connsiteX4509" fmla="*/ 66479 w 712272"/>
              <a:gd name="connsiteY4509" fmla="*/ 122112 h 367487"/>
              <a:gd name="connsiteX4510" fmla="*/ 66192 w 712272"/>
              <a:gd name="connsiteY4510" fmla="*/ 121536 h 367487"/>
              <a:gd name="connsiteX4511" fmla="*/ 65616 w 712272"/>
              <a:gd name="connsiteY4511" fmla="*/ 121248 h 367487"/>
              <a:gd name="connsiteX4512" fmla="*/ 65328 w 712272"/>
              <a:gd name="connsiteY4512" fmla="*/ 120960 h 367487"/>
              <a:gd name="connsiteX4513" fmla="*/ 65040 w 712272"/>
              <a:gd name="connsiteY4513" fmla="*/ 120384 h 367487"/>
              <a:gd name="connsiteX4514" fmla="*/ 64465 w 712272"/>
              <a:gd name="connsiteY4514" fmla="*/ 120096 h 367487"/>
              <a:gd name="connsiteX4515" fmla="*/ 64177 w 712272"/>
              <a:gd name="connsiteY4515" fmla="*/ 119808 h 367487"/>
              <a:gd name="connsiteX4516" fmla="*/ 63889 w 712272"/>
              <a:gd name="connsiteY4516" fmla="*/ 119232 h 367487"/>
              <a:gd name="connsiteX4517" fmla="*/ 63314 w 712272"/>
              <a:gd name="connsiteY4517" fmla="*/ 118944 h 367487"/>
              <a:gd name="connsiteX4518" fmla="*/ 63026 w 712272"/>
              <a:gd name="connsiteY4518" fmla="*/ 118656 h 367487"/>
              <a:gd name="connsiteX4519" fmla="*/ 62738 w 712272"/>
              <a:gd name="connsiteY4519" fmla="*/ 118080 h 367487"/>
              <a:gd name="connsiteX4520" fmla="*/ 62163 w 712272"/>
              <a:gd name="connsiteY4520" fmla="*/ 117792 h 367487"/>
              <a:gd name="connsiteX4521" fmla="*/ 61875 w 712272"/>
              <a:gd name="connsiteY4521" fmla="*/ 117504 h 367487"/>
              <a:gd name="connsiteX4522" fmla="*/ 61587 w 712272"/>
              <a:gd name="connsiteY4522" fmla="*/ 116928 h 367487"/>
              <a:gd name="connsiteX4523" fmla="*/ 61011 w 712272"/>
              <a:gd name="connsiteY4523" fmla="*/ 116640 h 367487"/>
              <a:gd name="connsiteX4524" fmla="*/ 60724 w 712272"/>
              <a:gd name="connsiteY4524" fmla="*/ 116352 h 367487"/>
              <a:gd name="connsiteX4525" fmla="*/ 60436 w 712272"/>
              <a:gd name="connsiteY4525" fmla="*/ 115776 h 367487"/>
              <a:gd name="connsiteX4526" fmla="*/ 59860 w 712272"/>
              <a:gd name="connsiteY4526" fmla="*/ 115488 h 367487"/>
              <a:gd name="connsiteX4527" fmla="*/ 59572 w 712272"/>
              <a:gd name="connsiteY4527" fmla="*/ 115200 h 367487"/>
              <a:gd name="connsiteX4528" fmla="*/ 59285 w 712272"/>
              <a:gd name="connsiteY4528" fmla="*/ 114624 h 367487"/>
              <a:gd name="connsiteX4529" fmla="*/ 58709 w 712272"/>
              <a:gd name="connsiteY4529" fmla="*/ 114336 h 367487"/>
              <a:gd name="connsiteX4530" fmla="*/ 58421 w 712272"/>
              <a:gd name="connsiteY4530" fmla="*/ 114048 h 367487"/>
              <a:gd name="connsiteX4531" fmla="*/ 58133 w 712272"/>
              <a:gd name="connsiteY4531" fmla="*/ 113472 h 367487"/>
              <a:gd name="connsiteX4532" fmla="*/ 57558 w 712272"/>
              <a:gd name="connsiteY4532" fmla="*/ 113184 h 367487"/>
              <a:gd name="connsiteX4533" fmla="*/ 57270 w 712272"/>
              <a:gd name="connsiteY4533" fmla="*/ 112896 h 367487"/>
              <a:gd name="connsiteX4534" fmla="*/ 56982 w 712272"/>
              <a:gd name="connsiteY4534" fmla="*/ 112320 h 367487"/>
              <a:gd name="connsiteX4535" fmla="*/ 56407 w 712272"/>
              <a:gd name="connsiteY4535" fmla="*/ 112032 h 367487"/>
              <a:gd name="connsiteX4536" fmla="*/ 56119 w 712272"/>
              <a:gd name="connsiteY4536" fmla="*/ 111744 h 367487"/>
              <a:gd name="connsiteX4537" fmla="*/ 55831 w 712272"/>
              <a:gd name="connsiteY4537" fmla="*/ 111168 h 367487"/>
              <a:gd name="connsiteX4538" fmla="*/ 55256 w 712272"/>
              <a:gd name="connsiteY4538" fmla="*/ 110880 h 367487"/>
              <a:gd name="connsiteX4539" fmla="*/ 54968 w 712272"/>
              <a:gd name="connsiteY4539" fmla="*/ 110592 h 367487"/>
              <a:gd name="connsiteX4540" fmla="*/ 54680 w 712272"/>
              <a:gd name="connsiteY4540" fmla="*/ 110016 h 367487"/>
              <a:gd name="connsiteX4541" fmla="*/ 54104 w 712272"/>
              <a:gd name="connsiteY4541" fmla="*/ 109728 h 367487"/>
              <a:gd name="connsiteX4542" fmla="*/ 53817 w 712272"/>
              <a:gd name="connsiteY4542" fmla="*/ 109440 h 367487"/>
              <a:gd name="connsiteX4543" fmla="*/ 53529 w 712272"/>
              <a:gd name="connsiteY4543" fmla="*/ 108864 h 367487"/>
              <a:gd name="connsiteX4544" fmla="*/ 52953 w 712272"/>
              <a:gd name="connsiteY4544" fmla="*/ 108576 h 367487"/>
              <a:gd name="connsiteX4545" fmla="*/ 52665 w 712272"/>
              <a:gd name="connsiteY4545" fmla="*/ 108288 h 367487"/>
              <a:gd name="connsiteX4546" fmla="*/ 52378 w 712272"/>
              <a:gd name="connsiteY4546" fmla="*/ 107712 h 367487"/>
              <a:gd name="connsiteX4547" fmla="*/ 51802 w 712272"/>
              <a:gd name="connsiteY4547" fmla="*/ 107424 h 367487"/>
              <a:gd name="connsiteX4548" fmla="*/ 51514 w 712272"/>
              <a:gd name="connsiteY4548" fmla="*/ 107136 h 367487"/>
              <a:gd name="connsiteX4549" fmla="*/ 51227 w 712272"/>
              <a:gd name="connsiteY4549" fmla="*/ 106560 h 367487"/>
              <a:gd name="connsiteX4550" fmla="*/ 50651 w 712272"/>
              <a:gd name="connsiteY4550" fmla="*/ 106272 h 367487"/>
              <a:gd name="connsiteX4551" fmla="*/ 50363 w 712272"/>
              <a:gd name="connsiteY4551" fmla="*/ 105984 h 367487"/>
              <a:gd name="connsiteX4552" fmla="*/ 50075 w 712272"/>
              <a:gd name="connsiteY4552" fmla="*/ 105408 h 367487"/>
              <a:gd name="connsiteX4553" fmla="*/ 49500 w 712272"/>
              <a:gd name="connsiteY4553" fmla="*/ 105120 h 367487"/>
              <a:gd name="connsiteX4554" fmla="*/ 49212 w 712272"/>
              <a:gd name="connsiteY4554" fmla="*/ 104832 h 367487"/>
              <a:gd name="connsiteX4555" fmla="*/ 48924 w 712272"/>
              <a:gd name="connsiteY4555" fmla="*/ 104256 h 367487"/>
              <a:gd name="connsiteX4556" fmla="*/ 48349 w 712272"/>
              <a:gd name="connsiteY4556" fmla="*/ 103968 h 367487"/>
              <a:gd name="connsiteX4557" fmla="*/ 48061 w 712272"/>
              <a:gd name="connsiteY4557" fmla="*/ 103680 h 367487"/>
              <a:gd name="connsiteX4558" fmla="*/ 47773 w 712272"/>
              <a:gd name="connsiteY4558" fmla="*/ 103104 h 367487"/>
              <a:gd name="connsiteX4559" fmla="*/ 47197 w 712272"/>
              <a:gd name="connsiteY4559" fmla="*/ 102816 h 367487"/>
              <a:gd name="connsiteX4560" fmla="*/ 46910 w 712272"/>
              <a:gd name="connsiteY4560" fmla="*/ 102528 h 367487"/>
              <a:gd name="connsiteX4561" fmla="*/ 46622 w 712272"/>
              <a:gd name="connsiteY4561" fmla="*/ 101952 h 367487"/>
              <a:gd name="connsiteX4562" fmla="*/ 46046 w 712272"/>
              <a:gd name="connsiteY4562" fmla="*/ 101664 h 367487"/>
              <a:gd name="connsiteX4563" fmla="*/ 45759 w 712272"/>
              <a:gd name="connsiteY4563" fmla="*/ 101376 h 367487"/>
              <a:gd name="connsiteX4564" fmla="*/ 45471 w 712272"/>
              <a:gd name="connsiteY4564" fmla="*/ 100800 h 367487"/>
              <a:gd name="connsiteX4565" fmla="*/ 44895 w 712272"/>
              <a:gd name="connsiteY4565" fmla="*/ 100512 h 367487"/>
              <a:gd name="connsiteX4566" fmla="*/ 44607 w 712272"/>
              <a:gd name="connsiteY4566" fmla="*/ 100224 h 367487"/>
              <a:gd name="connsiteX4567" fmla="*/ 44320 w 712272"/>
              <a:gd name="connsiteY4567" fmla="*/ 99936 h 367487"/>
              <a:gd name="connsiteX4568" fmla="*/ 43744 w 712272"/>
              <a:gd name="connsiteY4568" fmla="*/ 99360 h 367487"/>
              <a:gd name="connsiteX4569" fmla="*/ 43456 w 712272"/>
              <a:gd name="connsiteY4569" fmla="*/ 99072 h 367487"/>
              <a:gd name="connsiteX4570" fmla="*/ 43168 w 712272"/>
              <a:gd name="connsiteY4570" fmla="*/ 98784 h 367487"/>
              <a:gd name="connsiteX4571" fmla="*/ 42593 w 712272"/>
              <a:gd name="connsiteY4571" fmla="*/ 98208 h 367487"/>
              <a:gd name="connsiteX4572" fmla="*/ 42305 w 712272"/>
              <a:gd name="connsiteY4572" fmla="*/ 97920 h 367487"/>
              <a:gd name="connsiteX4573" fmla="*/ 42017 w 712272"/>
              <a:gd name="connsiteY4573" fmla="*/ 97632 h 367487"/>
              <a:gd name="connsiteX4574" fmla="*/ 41442 w 712272"/>
              <a:gd name="connsiteY4574" fmla="*/ 97056 h 367487"/>
              <a:gd name="connsiteX4575" fmla="*/ 41154 w 712272"/>
              <a:gd name="connsiteY4575" fmla="*/ 96768 h 367487"/>
              <a:gd name="connsiteX4576" fmla="*/ 40866 w 712272"/>
              <a:gd name="connsiteY4576" fmla="*/ 96480 h 367487"/>
              <a:gd name="connsiteX4577" fmla="*/ 40291 w 712272"/>
              <a:gd name="connsiteY4577" fmla="*/ 95904 h 367487"/>
              <a:gd name="connsiteX4578" fmla="*/ 40003 w 712272"/>
              <a:gd name="connsiteY4578" fmla="*/ 95616 h 367487"/>
              <a:gd name="connsiteX4579" fmla="*/ 39715 w 712272"/>
              <a:gd name="connsiteY4579" fmla="*/ 95328 h 367487"/>
              <a:gd name="connsiteX4580" fmla="*/ 39139 w 712272"/>
              <a:gd name="connsiteY4580" fmla="*/ 94752 h 367487"/>
              <a:gd name="connsiteX4581" fmla="*/ 38852 w 712272"/>
              <a:gd name="connsiteY4581" fmla="*/ 94464 h 367487"/>
              <a:gd name="connsiteX4582" fmla="*/ 38564 w 712272"/>
              <a:gd name="connsiteY4582" fmla="*/ 94176 h 367487"/>
              <a:gd name="connsiteX4583" fmla="*/ 37988 w 712272"/>
              <a:gd name="connsiteY4583" fmla="*/ 93600 h 367487"/>
              <a:gd name="connsiteX4584" fmla="*/ 37700 w 712272"/>
              <a:gd name="connsiteY4584" fmla="*/ 93312 h 367487"/>
              <a:gd name="connsiteX4585" fmla="*/ 37413 w 712272"/>
              <a:gd name="connsiteY4585" fmla="*/ 93024 h 367487"/>
              <a:gd name="connsiteX4586" fmla="*/ 36837 w 712272"/>
              <a:gd name="connsiteY4586" fmla="*/ 92448 h 367487"/>
              <a:gd name="connsiteX4587" fmla="*/ 36549 w 712272"/>
              <a:gd name="connsiteY4587" fmla="*/ 92160 h 367487"/>
              <a:gd name="connsiteX4588" fmla="*/ 36261 w 712272"/>
              <a:gd name="connsiteY4588" fmla="*/ 91872 h 367487"/>
              <a:gd name="connsiteX4589" fmla="*/ 35686 w 712272"/>
              <a:gd name="connsiteY4589" fmla="*/ 91296 h 367487"/>
              <a:gd name="connsiteX4590" fmla="*/ 35398 w 712272"/>
              <a:gd name="connsiteY4590" fmla="*/ 91008 h 367487"/>
              <a:gd name="connsiteX4591" fmla="*/ 35110 w 712272"/>
              <a:gd name="connsiteY4591" fmla="*/ 90720 h 367487"/>
              <a:gd name="connsiteX4592" fmla="*/ 34535 w 712272"/>
              <a:gd name="connsiteY4592" fmla="*/ 90144 h 367487"/>
              <a:gd name="connsiteX4593" fmla="*/ 34247 w 712272"/>
              <a:gd name="connsiteY4593" fmla="*/ 89856 h 367487"/>
              <a:gd name="connsiteX4594" fmla="*/ 33959 w 712272"/>
              <a:gd name="connsiteY4594" fmla="*/ 89568 h 367487"/>
              <a:gd name="connsiteX4595" fmla="*/ 33384 w 712272"/>
              <a:gd name="connsiteY4595" fmla="*/ 88992 h 367487"/>
              <a:gd name="connsiteX4596" fmla="*/ 33096 w 712272"/>
              <a:gd name="connsiteY4596" fmla="*/ 88704 h 367487"/>
              <a:gd name="connsiteX4597" fmla="*/ 32808 w 712272"/>
              <a:gd name="connsiteY4597" fmla="*/ 88416 h 367487"/>
              <a:gd name="connsiteX4598" fmla="*/ 32232 w 712272"/>
              <a:gd name="connsiteY4598" fmla="*/ 87840 h 367487"/>
              <a:gd name="connsiteX4599" fmla="*/ 31945 w 712272"/>
              <a:gd name="connsiteY4599" fmla="*/ 87552 h 367487"/>
              <a:gd name="connsiteX4600" fmla="*/ 31657 w 712272"/>
              <a:gd name="connsiteY4600" fmla="*/ 87264 h 367487"/>
              <a:gd name="connsiteX4601" fmla="*/ 31081 w 712272"/>
              <a:gd name="connsiteY4601" fmla="*/ 86688 h 367487"/>
              <a:gd name="connsiteX4602" fmla="*/ 30793 w 712272"/>
              <a:gd name="connsiteY4602" fmla="*/ 86400 h 367487"/>
              <a:gd name="connsiteX4603" fmla="*/ 30506 w 712272"/>
              <a:gd name="connsiteY4603" fmla="*/ 86112 h 367487"/>
              <a:gd name="connsiteX4604" fmla="*/ 29930 w 712272"/>
              <a:gd name="connsiteY4604" fmla="*/ 85536 h 367487"/>
              <a:gd name="connsiteX4605" fmla="*/ 29642 w 712272"/>
              <a:gd name="connsiteY4605" fmla="*/ 85248 h 367487"/>
              <a:gd name="connsiteX4606" fmla="*/ 29355 w 712272"/>
              <a:gd name="connsiteY4606" fmla="*/ 84960 h 367487"/>
              <a:gd name="connsiteX4607" fmla="*/ 28779 w 712272"/>
              <a:gd name="connsiteY4607" fmla="*/ 84384 h 367487"/>
              <a:gd name="connsiteX4608" fmla="*/ 28491 w 712272"/>
              <a:gd name="connsiteY4608" fmla="*/ 84096 h 367487"/>
              <a:gd name="connsiteX4609" fmla="*/ 28203 w 712272"/>
              <a:gd name="connsiteY4609" fmla="*/ 83808 h 367487"/>
              <a:gd name="connsiteX4610" fmla="*/ 27628 w 712272"/>
              <a:gd name="connsiteY4610" fmla="*/ 83232 h 367487"/>
              <a:gd name="connsiteX4611" fmla="*/ 27340 w 712272"/>
              <a:gd name="connsiteY4611" fmla="*/ 82944 h 367487"/>
              <a:gd name="connsiteX4612" fmla="*/ 27052 w 712272"/>
              <a:gd name="connsiteY4612" fmla="*/ 82656 h 367487"/>
              <a:gd name="connsiteX4613" fmla="*/ 26477 w 712272"/>
              <a:gd name="connsiteY4613" fmla="*/ 82080 h 367487"/>
              <a:gd name="connsiteX4614" fmla="*/ 26189 w 712272"/>
              <a:gd name="connsiteY4614" fmla="*/ 81792 h 367487"/>
              <a:gd name="connsiteX4615" fmla="*/ 25901 w 712272"/>
              <a:gd name="connsiteY4615" fmla="*/ 81504 h 367487"/>
              <a:gd name="connsiteX4616" fmla="*/ 25325 w 712272"/>
              <a:gd name="connsiteY4616" fmla="*/ 80928 h 367487"/>
              <a:gd name="connsiteX4617" fmla="*/ 25038 w 712272"/>
              <a:gd name="connsiteY4617" fmla="*/ 80640 h 367487"/>
              <a:gd name="connsiteX4618" fmla="*/ 24750 w 712272"/>
              <a:gd name="connsiteY4618" fmla="*/ 80352 h 367487"/>
              <a:gd name="connsiteX4619" fmla="*/ 24174 w 712272"/>
              <a:gd name="connsiteY4619" fmla="*/ 79776 h 367487"/>
              <a:gd name="connsiteX4620" fmla="*/ 23887 w 712272"/>
              <a:gd name="connsiteY4620" fmla="*/ 79488 h 367487"/>
              <a:gd name="connsiteX4621" fmla="*/ 23599 w 712272"/>
              <a:gd name="connsiteY4621" fmla="*/ 79200 h 367487"/>
              <a:gd name="connsiteX4622" fmla="*/ 23023 w 712272"/>
              <a:gd name="connsiteY4622" fmla="*/ 78624 h 367487"/>
              <a:gd name="connsiteX4623" fmla="*/ 22735 w 712272"/>
              <a:gd name="connsiteY4623" fmla="*/ 78336 h 367487"/>
              <a:gd name="connsiteX4624" fmla="*/ 22448 w 712272"/>
              <a:gd name="connsiteY4624" fmla="*/ 78048 h 367487"/>
              <a:gd name="connsiteX4625" fmla="*/ 21872 w 712272"/>
              <a:gd name="connsiteY4625" fmla="*/ 77472 h 367487"/>
              <a:gd name="connsiteX4626" fmla="*/ 21584 w 712272"/>
              <a:gd name="connsiteY4626" fmla="*/ 77184 h 367487"/>
              <a:gd name="connsiteX4627" fmla="*/ 21296 w 712272"/>
              <a:gd name="connsiteY4627" fmla="*/ 76896 h 367487"/>
              <a:gd name="connsiteX4628" fmla="*/ 20721 w 712272"/>
              <a:gd name="connsiteY4628" fmla="*/ 76320 h 367487"/>
              <a:gd name="connsiteX4629" fmla="*/ 20433 w 712272"/>
              <a:gd name="connsiteY4629" fmla="*/ 76032 h 367487"/>
              <a:gd name="connsiteX4630" fmla="*/ 20145 w 712272"/>
              <a:gd name="connsiteY4630" fmla="*/ 75744 h 367487"/>
              <a:gd name="connsiteX4631" fmla="*/ 19570 w 712272"/>
              <a:gd name="connsiteY4631" fmla="*/ 75168 h 367487"/>
              <a:gd name="connsiteX4632" fmla="*/ 19282 w 712272"/>
              <a:gd name="connsiteY4632" fmla="*/ 74880 h 367487"/>
              <a:gd name="connsiteX4633" fmla="*/ 18994 w 712272"/>
              <a:gd name="connsiteY4633" fmla="*/ 74592 h 367487"/>
              <a:gd name="connsiteX4634" fmla="*/ 18419 w 712272"/>
              <a:gd name="connsiteY4634" fmla="*/ 74016 h 367487"/>
              <a:gd name="connsiteX4635" fmla="*/ 18131 w 712272"/>
              <a:gd name="connsiteY4635" fmla="*/ 73728 h 367487"/>
              <a:gd name="connsiteX4636" fmla="*/ 17843 w 712272"/>
              <a:gd name="connsiteY4636" fmla="*/ 73440 h 367487"/>
              <a:gd name="connsiteX4637" fmla="*/ 17267 w 712272"/>
              <a:gd name="connsiteY4637" fmla="*/ 72864 h 367487"/>
              <a:gd name="connsiteX4638" fmla="*/ 16980 w 712272"/>
              <a:gd name="connsiteY4638" fmla="*/ 72576 h 367487"/>
              <a:gd name="connsiteX4639" fmla="*/ 16692 w 712272"/>
              <a:gd name="connsiteY4639" fmla="*/ 72288 h 367487"/>
              <a:gd name="connsiteX4640" fmla="*/ 16116 w 712272"/>
              <a:gd name="connsiteY4640" fmla="*/ 71712 h 367487"/>
              <a:gd name="connsiteX4641" fmla="*/ 15828 w 712272"/>
              <a:gd name="connsiteY4641" fmla="*/ 71424 h 367487"/>
              <a:gd name="connsiteX4642" fmla="*/ 15541 w 712272"/>
              <a:gd name="connsiteY4642" fmla="*/ 71136 h 367487"/>
              <a:gd name="connsiteX4643" fmla="*/ 14965 w 712272"/>
              <a:gd name="connsiteY4643" fmla="*/ 70560 h 367487"/>
              <a:gd name="connsiteX4644" fmla="*/ 14677 w 712272"/>
              <a:gd name="connsiteY4644" fmla="*/ 70272 h 367487"/>
              <a:gd name="connsiteX4645" fmla="*/ 14389 w 712272"/>
              <a:gd name="connsiteY4645" fmla="*/ 69984 h 367487"/>
              <a:gd name="connsiteX4646" fmla="*/ 13814 w 712272"/>
              <a:gd name="connsiteY4646" fmla="*/ 69408 h 367487"/>
              <a:gd name="connsiteX4647" fmla="*/ 13526 w 712272"/>
              <a:gd name="connsiteY4647" fmla="*/ 69120 h 367487"/>
              <a:gd name="connsiteX4648" fmla="*/ 13238 w 712272"/>
              <a:gd name="connsiteY4648" fmla="*/ 68832 h 367487"/>
              <a:gd name="connsiteX4649" fmla="*/ 12663 w 712272"/>
              <a:gd name="connsiteY4649" fmla="*/ 68256 h 367487"/>
              <a:gd name="connsiteX4650" fmla="*/ 12375 w 712272"/>
              <a:gd name="connsiteY4650" fmla="*/ 67968 h 367487"/>
              <a:gd name="connsiteX4651" fmla="*/ 12087 w 712272"/>
              <a:gd name="connsiteY4651" fmla="*/ 67680 h 367487"/>
              <a:gd name="connsiteX4652" fmla="*/ 11512 w 712272"/>
              <a:gd name="connsiteY4652" fmla="*/ 67104 h 367487"/>
              <a:gd name="connsiteX4653" fmla="*/ 11224 w 712272"/>
              <a:gd name="connsiteY4653" fmla="*/ 66816 h 367487"/>
              <a:gd name="connsiteX4654" fmla="*/ 10936 w 712272"/>
              <a:gd name="connsiteY4654" fmla="*/ 66528 h 367487"/>
              <a:gd name="connsiteX4655" fmla="*/ 10360 w 712272"/>
              <a:gd name="connsiteY4655" fmla="*/ 65664 h 367487"/>
              <a:gd name="connsiteX4656" fmla="*/ 10073 w 712272"/>
              <a:gd name="connsiteY4656" fmla="*/ 65376 h 367487"/>
              <a:gd name="connsiteX4657" fmla="*/ 9785 w 712272"/>
              <a:gd name="connsiteY4657" fmla="*/ 64800 h 367487"/>
              <a:gd name="connsiteX4658" fmla="*/ 9209 w 712272"/>
              <a:gd name="connsiteY4658" fmla="*/ 64512 h 367487"/>
              <a:gd name="connsiteX4659" fmla="*/ 8921 w 712272"/>
              <a:gd name="connsiteY4659" fmla="*/ 64224 h 367487"/>
              <a:gd name="connsiteX4660" fmla="*/ 8634 w 712272"/>
              <a:gd name="connsiteY4660" fmla="*/ 63648 h 367487"/>
              <a:gd name="connsiteX4661" fmla="*/ 8058 w 712272"/>
              <a:gd name="connsiteY4661" fmla="*/ 63072 h 367487"/>
              <a:gd name="connsiteX4662" fmla="*/ 7770 w 712272"/>
              <a:gd name="connsiteY4662" fmla="*/ 62496 h 367487"/>
              <a:gd name="connsiteX4663" fmla="*/ 7483 w 712272"/>
              <a:gd name="connsiteY4663" fmla="*/ 62208 h 367487"/>
              <a:gd name="connsiteX4664" fmla="*/ 6907 w 712272"/>
              <a:gd name="connsiteY4664" fmla="*/ 61344 h 367487"/>
              <a:gd name="connsiteX4665" fmla="*/ 6619 w 712272"/>
              <a:gd name="connsiteY4665" fmla="*/ 61056 h 367487"/>
              <a:gd name="connsiteX4666" fmla="*/ 6331 w 712272"/>
              <a:gd name="connsiteY4666" fmla="*/ 60192 h 367487"/>
              <a:gd name="connsiteX4667" fmla="*/ 5756 w 712272"/>
              <a:gd name="connsiteY4667" fmla="*/ 59904 h 367487"/>
              <a:gd name="connsiteX4668" fmla="*/ 5468 w 712272"/>
              <a:gd name="connsiteY4668" fmla="*/ 59040 h 367487"/>
              <a:gd name="connsiteX4669" fmla="*/ 5180 w 712272"/>
              <a:gd name="connsiteY4669" fmla="*/ 58464 h 367487"/>
              <a:gd name="connsiteX4670" fmla="*/ 4605 w 712272"/>
              <a:gd name="connsiteY4670" fmla="*/ 57888 h 367487"/>
              <a:gd name="connsiteX4671" fmla="*/ 4317 w 712272"/>
              <a:gd name="connsiteY4671" fmla="*/ 57312 h 367487"/>
              <a:gd name="connsiteX4672" fmla="*/ 4029 w 712272"/>
              <a:gd name="connsiteY4672" fmla="*/ 56448 h 367487"/>
              <a:gd name="connsiteX4673" fmla="*/ 3453 w 712272"/>
              <a:gd name="connsiteY4673" fmla="*/ 55584 h 367487"/>
              <a:gd name="connsiteX4674" fmla="*/ 3166 w 712272"/>
              <a:gd name="connsiteY4674" fmla="*/ 54432 h 367487"/>
              <a:gd name="connsiteX4675" fmla="*/ 2878 w 712272"/>
              <a:gd name="connsiteY4675" fmla="*/ 53856 h 367487"/>
              <a:gd name="connsiteX4676" fmla="*/ 2302 w 712272"/>
              <a:gd name="connsiteY4676" fmla="*/ 52704 h 367487"/>
              <a:gd name="connsiteX4677" fmla="*/ 2014 w 712272"/>
              <a:gd name="connsiteY4677" fmla="*/ 51840 h 367487"/>
              <a:gd name="connsiteX4678" fmla="*/ 1727 w 712272"/>
              <a:gd name="connsiteY4678" fmla="*/ 50400 h 367487"/>
              <a:gd name="connsiteX4679" fmla="*/ 1151 w 712272"/>
              <a:gd name="connsiteY4679" fmla="*/ 49248 h 367487"/>
              <a:gd name="connsiteX4680" fmla="*/ 863 w 712272"/>
              <a:gd name="connsiteY4680" fmla="*/ 47232 h 367487"/>
              <a:gd name="connsiteX4681" fmla="*/ 576 w 712272"/>
              <a:gd name="connsiteY4681" fmla="*/ 45216 h 367487"/>
              <a:gd name="connsiteX4682" fmla="*/ 0 w 712272"/>
              <a:gd name="connsiteY4682" fmla="*/ 42048 h 367487"/>
              <a:gd name="connsiteX4683" fmla="*/ 0 w 712272"/>
              <a:gd name="connsiteY4683" fmla="*/ 36576 h 367487"/>
              <a:gd name="connsiteX4684" fmla="*/ 576 w 712272"/>
              <a:gd name="connsiteY4684" fmla="*/ 33120 h 367487"/>
              <a:gd name="connsiteX4685" fmla="*/ 863 w 712272"/>
              <a:gd name="connsiteY4685" fmla="*/ 30816 h 367487"/>
              <a:gd name="connsiteX4686" fmla="*/ 1151 w 712272"/>
              <a:gd name="connsiteY4686" fmla="*/ 29376 h 367487"/>
              <a:gd name="connsiteX4687" fmla="*/ 1727 w 712272"/>
              <a:gd name="connsiteY4687" fmla="*/ 28224 h 367487"/>
              <a:gd name="connsiteX4688" fmla="*/ 2014 w 712272"/>
              <a:gd name="connsiteY4688" fmla="*/ 26496 h 367487"/>
              <a:gd name="connsiteX4689" fmla="*/ 2302 w 712272"/>
              <a:gd name="connsiteY4689" fmla="*/ 25920 h 367487"/>
              <a:gd name="connsiteX4690" fmla="*/ 2878 w 712272"/>
              <a:gd name="connsiteY4690" fmla="*/ 24768 h 367487"/>
              <a:gd name="connsiteX4691" fmla="*/ 3166 w 712272"/>
              <a:gd name="connsiteY4691" fmla="*/ 23616 h 367487"/>
              <a:gd name="connsiteX4692" fmla="*/ 3453 w 712272"/>
              <a:gd name="connsiteY4692" fmla="*/ 22752 h 367487"/>
              <a:gd name="connsiteX4693" fmla="*/ 4029 w 712272"/>
              <a:gd name="connsiteY4693" fmla="*/ 21888 h 367487"/>
              <a:gd name="connsiteX4694" fmla="*/ 4317 w 712272"/>
              <a:gd name="connsiteY4694" fmla="*/ 21312 h 367487"/>
              <a:gd name="connsiteX4695" fmla="*/ 4605 w 712272"/>
              <a:gd name="connsiteY4695" fmla="*/ 20448 h 367487"/>
              <a:gd name="connsiteX4696" fmla="*/ 5180 w 712272"/>
              <a:gd name="connsiteY4696" fmla="*/ 19584 h 367487"/>
              <a:gd name="connsiteX4697" fmla="*/ 5468 w 712272"/>
              <a:gd name="connsiteY4697" fmla="*/ 19296 h 367487"/>
              <a:gd name="connsiteX4698" fmla="*/ 5756 w 712272"/>
              <a:gd name="connsiteY4698" fmla="*/ 18432 h 367487"/>
              <a:gd name="connsiteX4699" fmla="*/ 6331 w 712272"/>
              <a:gd name="connsiteY4699" fmla="*/ 18144 h 367487"/>
              <a:gd name="connsiteX4700" fmla="*/ 6619 w 712272"/>
              <a:gd name="connsiteY4700" fmla="*/ 17280 h 367487"/>
              <a:gd name="connsiteX4701" fmla="*/ 6907 w 712272"/>
              <a:gd name="connsiteY4701" fmla="*/ 16992 h 367487"/>
              <a:gd name="connsiteX4702" fmla="*/ 7483 w 712272"/>
              <a:gd name="connsiteY4702" fmla="*/ 16128 h 367487"/>
              <a:gd name="connsiteX4703" fmla="*/ 7770 w 712272"/>
              <a:gd name="connsiteY4703" fmla="*/ 15840 h 367487"/>
              <a:gd name="connsiteX4704" fmla="*/ 8058 w 712272"/>
              <a:gd name="connsiteY4704" fmla="*/ 14976 h 367487"/>
              <a:gd name="connsiteX4705" fmla="*/ 8634 w 712272"/>
              <a:gd name="connsiteY4705" fmla="*/ 14688 h 367487"/>
              <a:gd name="connsiteX4706" fmla="*/ 8921 w 712272"/>
              <a:gd name="connsiteY4706" fmla="*/ 14400 h 367487"/>
              <a:gd name="connsiteX4707" fmla="*/ 9209 w 712272"/>
              <a:gd name="connsiteY4707" fmla="*/ 13824 h 367487"/>
              <a:gd name="connsiteX4708" fmla="*/ 9785 w 712272"/>
              <a:gd name="connsiteY4708" fmla="*/ 13536 h 367487"/>
              <a:gd name="connsiteX4709" fmla="*/ 10073 w 712272"/>
              <a:gd name="connsiteY4709" fmla="*/ 13248 h 367487"/>
              <a:gd name="connsiteX4710" fmla="*/ 10360 w 712272"/>
              <a:gd name="connsiteY4710" fmla="*/ 12384 h 367487"/>
              <a:gd name="connsiteX4711" fmla="*/ 10936 w 712272"/>
              <a:gd name="connsiteY4711" fmla="*/ 12096 h 367487"/>
              <a:gd name="connsiteX4712" fmla="*/ 11224 w 712272"/>
              <a:gd name="connsiteY4712" fmla="*/ 11520 h 367487"/>
              <a:gd name="connsiteX4713" fmla="*/ 11512 w 712272"/>
              <a:gd name="connsiteY4713" fmla="*/ 11232 h 367487"/>
              <a:gd name="connsiteX4714" fmla="*/ 12087 w 712272"/>
              <a:gd name="connsiteY4714" fmla="*/ 10944 h 367487"/>
              <a:gd name="connsiteX4715" fmla="*/ 12375 w 712272"/>
              <a:gd name="connsiteY4715" fmla="*/ 10368 h 367487"/>
              <a:gd name="connsiteX4716" fmla="*/ 13238 w 712272"/>
              <a:gd name="connsiteY4716" fmla="*/ 10080 h 367487"/>
              <a:gd name="connsiteX4717" fmla="*/ 13526 w 712272"/>
              <a:gd name="connsiteY4717" fmla="*/ 9792 h 367487"/>
              <a:gd name="connsiteX4718" fmla="*/ 13814 w 712272"/>
              <a:gd name="connsiteY4718" fmla="*/ 9216 h 367487"/>
              <a:gd name="connsiteX4719" fmla="*/ 14389 w 712272"/>
              <a:gd name="connsiteY4719" fmla="*/ 8928 h 367487"/>
              <a:gd name="connsiteX4720" fmla="*/ 14677 w 712272"/>
              <a:gd name="connsiteY4720" fmla="*/ 8640 h 367487"/>
              <a:gd name="connsiteX4721" fmla="*/ 14965 w 712272"/>
              <a:gd name="connsiteY4721" fmla="*/ 8064 h 367487"/>
              <a:gd name="connsiteX4722" fmla="*/ 15828 w 712272"/>
              <a:gd name="connsiteY4722" fmla="*/ 7776 h 367487"/>
              <a:gd name="connsiteX4723" fmla="*/ 16116 w 712272"/>
              <a:gd name="connsiteY4723" fmla="*/ 7488 h 367487"/>
              <a:gd name="connsiteX4724" fmla="*/ 16980 w 712272"/>
              <a:gd name="connsiteY4724" fmla="*/ 6912 h 367487"/>
              <a:gd name="connsiteX4725" fmla="*/ 17267 w 712272"/>
              <a:gd name="connsiteY4725" fmla="*/ 6624 h 367487"/>
              <a:gd name="connsiteX4726" fmla="*/ 17843 w 712272"/>
              <a:gd name="connsiteY4726" fmla="*/ 6336 h 367487"/>
              <a:gd name="connsiteX4727" fmla="*/ 18419 w 712272"/>
              <a:gd name="connsiteY4727" fmla="*/ 5760 h 367487"/>
              <a:gd name="connsiteX4728" fmla="*/ 19282 w 712272"/>
              <a:gd name="connsiteY4728" fmla="*/ 5472 h 367487"/>
              <a:gd name="connsiteX4729" fmla="*/ 19570 w 712272"/>
              <a:gd name="connsiteY4729" fmla="*/ 5184 h 367487"/>
              <a:gd name="connsiteX4730" fmla="*/ 20433 w 712272"/>
              <a:gd name="connsiteY4730" fmla="*/ 4608 h 367487"/>
              <a:gd name="connsiteX4731" fmla="*/ 21296 w 712272"/>
              <a:gd name="connsiteY4731" fmla="*/ 4320 h 367487"/>
              <a:gd name="connsiteX4732" fmla="*/ 21872 w 712272"/>
              <a:gd name="connsiteY4732" fmla="*/ 4032 h 367487"/>
              <a:gd name="connsiteX4733" fmla="*/ 22735 w 712272"/>
              <a:gd name="connsiteY4733" fmla="*/ 3456 h 367487"/>
              <a:gd name="connsiteX4734" fmla="*/ 23599 w 712272"/>
              <a:gd name="connsiteY4734" fmla="*/ 3168 h 367487"/>
              <a:gd name="connsiteX4735" fmla="*/ 24750 w 712272"/>
              <a:gd name="connsiteY4735" fmla="*/ 2880 h 367487"/>
              <a:gd name="connsiteX4736" fmla="*/ 25325 w 712272"/>
              <a:gd name="connsiteY4736" fmla="*/ 2304 h 367487"/>
              <a:gd name="connsiteX4737" fmla="*/ 26477 w 712272"/>
              <a:gd name="connsiteY4737" fmla="*/ 2016 h 367487"/>
              <a:gd name="connsiteX4738" fmla="*/ 27628 w 712272"/>
              <a:gd name="connsiteY4738" fmla="*/ 1728 h 367487"/>
              <a:gd name="connsiteX4739" fmla="*/ 29355 w 712272"/>
              <a:gd name="connsiteY4739" fmla="*/ 1152 h 367487"/>
              <a:gd name="connsiteX4740" fmla="*/ 30793 w 712272"/>
              <a:gd name="connsiteY4740" fmla="*/ 864 h 367487"/>
              <a:gd name="connsiteX4741" fmla="*/ 33096 w 712272"/>
              <a:gd name="connsiteY4741" fmla="*/ 576 h 3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</a:cxnLst>
            <a:rect l="l" t="t" r="r" b="b"/>
            <a:pathLst>
              <a:path w="712272" h="367487">
                <a:moveTo>
                  <a:pt x="525929" y="0"/>
                </a:moveTo>
                <a:lnTo>
                  <a:pt x="531680" y="0"/>
                </a:lnTo>
                <a:lnTo>
                  <a:pt x="535131" y="576"/>
                </a:lnTo>
                <a:lnTo>
                  <a:pt x="537144" y="864"/>
                </a:lnTo>
                <a:lnTo>
                  <a:pt x="538869" y="1152"/>
                </a:lnTo>
                <a:lnTo>
                  <a:pt x="540020" y="1728"/>
                </a:lnTo>
                <a:lnTo>
                  <a:pt x="541170" y="2016"/>
                </a:lnTo>
                <a:lnTo>
                  <a:pt x="542320" y="2304"/>
                </a:lnTo>
                <a:lnTo>
                  <a:pt x="543470" y="2880"/>
                </a:lnTo>
                <a:lnTo>
                  <a:pt x="544333" y="3168"/>
                </a:lnTo>
                <a:lnTo>
                  <a:pt x="545196" y="3456"/>
                </a:lnTo>
                <a:lnTo>
                  <a:pt x="546346" y="4032"/>
                </a:lnTo>
                <a:lnTo>
                  <a:pt x="546921" y="4320"/>
                </a:lnTo>
                <a:lnTo>
                  <a:pt x="547496" y="4608"/>
                </a:lnTo>
                <a:lnTo>
                  <a:pt x="548072" y="5184"/>
                </a:lnTo>
                <a:lnTo>
                  <a:pt x="548934" y="5472"/>
                </a:lnTo>
                <a:lnTo>
                  <a:pt x="549797" y="5760"/>
                </a:lnTo>
                <a:lnTo>
                  <a:pt x="550084" y="6336"/>
                </a:lnTo>
                <a:lnTo>
                  <a:pt x="550947" y="6624"/>
                </a:lnTo>
                <a:lnTo>
                  <a:pt x="551235" y="6912"/>
                </a:lnTo>
                <a:lnTo>
                  <a:pt x="552097" y="7488"/>
                </a:lnTo>
                <a:lnTo>
                  <a:pt x="552385" y="7776"/>
                </a:lnTo>
                <a:lnTo>
                  <a:pt x="552673" y="8064"/>
                </a:lnTo>
                <a:lnTo>
                  <a:pt x="553248" y="8640"/>
                </a:lnTo>
                <a:lnTo>
                  <a:pt x="553823" y="8928"/>
                </a:lnTo>
                <a:lnTo>
                  <a:pt x="554398" y="9216"/>
                </a:lnTo>
                <a:lnTo>
                  <a:pt x="554686" y="9792"/>
                </a:lnTo>
                <a:lnTo>
                  <a:pt x="554973" y="10080"/>
                </a:lnTo>
                <a:lnTo>
                  <a:pt x="555548" y="10368"/>
                </a:lnTo>
                <a:lnTo>
                  <a:pt x="555836" y="10944"/>
                </a:lnTo>
                <a:lnTo>
                  <a:pt x="556123" y="11232"/>
                </a:lnTo>
                <a:lnTo>
                  <a:pt x="556699" y="11520"/>
                </a:lnTo>
                <a:lnTo>
                  <a:pt x="556986" y="12096"/>
                </a:lnTo>
                <a:lnTo>
                  <a:pt x="557274" y="12384"/>
                </a:lnTo>
                <a:lnTo>
                  <a:pt x="557849" y="12672"/>
                </a:lnTo>
                <a:lnTo>
                  <a:pt x="558136" y="13248"/>
                </a:lnTo>
                <a:lnTo>
                  <a:pt x="558424" y="13536"/>
                </a:lnTo>
                <a:lnTo>
                  <a:pt x="558999" y="13824"/>
                </a:lnTo>
                <a:lnTo>
                  <a:pt x="559287" y="14400"/>
                </a:lnTo>
                <a:lnTo>
                  <a:pt x="559574" y="14688"/>
                </a:lnTo>
                <a:lnTo>
                  <a:pt x="560149" y="14976"/>
                </a:lnTo>
                <a:lnTo>
                  <a:pt x="560437" y="15552"/>
                </a:lnTo>
                <a:lnTo>
                  <a:pt x="560724" y="15840"/>
                </a:lnTo>
                <a:lnTo>
                  <a:pt x="561300" y="16128"/>
                </a:lnTo>
                <a:lnTo>
                  <a:pt x="561587" y="16704"/>
                </a:lnTo>
                <a:lnTo>
                  <a:pt x="561875" y="16992"/>
                </a:lnTo>
                <a:lnTo>
                  <a:pt x="562450" y="17280"/>
                </a:lnTo>
                <a:lnTo>
                  <a:pt x="562737" y="17856"/>
                </a:lnTo>
                <a:lnTo>
                  <a:pt x="563025" y="18144"/>
                </a:lnTo>
                <a:lnTo>
                  <a:pt x="563600" y="18432"/>
                </a:lnTo>
                <a:lnTo>
                  <a:pt x="563888" y="19008"/>
                </a:lnTo>
                <a:lnTo>
                  <a:pt x="564175" y="19296"/>
                </a:lnTo>
                <a:lnTo>
                  <a:pt x="564750" y="19584"/>
                </a:lnTo>
                <a:lnTo>
                  <a:pt x="565038" y="20160"/>
                </a:lnTo>
                <a:lnTo>
                  <a:pt x="565326" y="20448"/>
                </a:lnTo>
                <a:lnTo>
                  <a:pt x="565901" y="20736"/>
                </a:lnTo>
                <a:lnTo>
                  <a:pt x="566188" y="21312"/>
                </a:lnTo>
                <a:lnTo>
                  <a:pt x="566476" y="21600"/>
                </a:lnTo>
                <a:lnTo>
                  <a:pt x="567051" y="21888"/>
                </a:lnTo>
                <a:lnTo>
                  <a:pt x="567338" y="22464"/>
                </a:lnTo>
                <a:lnTo>
                  <a:pt x="567626" y="22752"/>
                </a:lnTo>
                <a:lnTo>
                  <a:pt x="568201" y="23040"/>
                </a:lnTo>
                <a:lnTo>
                  <a:pt x="568489" y="23616"/>
                </a:lnTo>
                <a:lnTo>
                  <a:pt x="568776" y="23904"/>
                </a:lnTo>
                <a:lnTo>
                  <a:pt x="569351" y="24192"/>
                </a:lnTo>
                <a:lnTo>
                  <a:pt x="569639" y="24768"/>
                </a:lnTo>
                <a:lnTo>
                  <a:pt x="569927" y="25056"/>
                </a:lnTo>
                <a:lnTo>
                  <a:pt x="570502" y="25344"/>
                </a:lnTo>
                <a:lnTo>
                  <a:pt x="570789" y="25920"/>
                </a:lnTo>
                <a:lnTo>
                  <a:pt x="571077" y="26208"/>
                </a:lnTo>
                <a:lnTo>
                  <a:pt x="571652" y="26496"/>
                </a:lnTo>
                <a:lnTo>
                  <a:pt x="571940" y="27072"/>
                </a:lnTo>
                <a:lnTo>
                  <a:pt x="572227" y="27360"/>
                </a:lnTo>
                <a:lnTo>
                  <a:pt x="572802" y="27648"/>
                </a:lnTo>
                <a:lnTo>
                  <a:pt x="573090" y="28224"/>
                </a:lnTo>
                <a:lnTo>
                  <a:pt x="573377" y="28512"/>
                </a:lnTo>
                <a:lnTo>
                  <a:pt x="573953" y="28800"/>
                </a:lnTo>
                <a:lnTo>
                  <a:pt x="574240" y="29376"/>
                </a:lnTo>
                <a:lnTo>
                  <a:pt x="574528" y="29664"/>
                </a:lnTo>
                <a:lnTo>
                  <a:pt x="575103" y="29952"/>
                </a:lnTo>
                <a:lnTo>
                  <a:pt x="575390" y="30528"/>
                </a:lnTo>
                <a:lnTo>
                  <a:pt x="575678" y="30816"/>
                </a:lnTo>
                <a:lnTo>
                  <a:pt x="576253" y="31104"/>
                </a:lnTo>
                <a:lnTo>
                  <a:pt x="576541" y="31680"/>
                </a:lnTo>
                <a:lnTo>
                  <a:pt x="576828" y="31968"/>
                </a:lnTo>
                <a:lnTo>
                  <a:pt x="577403" y="32256"/>
                </a:lnTo>
                <a:lnTo>
                  <a:pt x="577691" y="32832"/>
                </a:lnTo>
                <a:lnTo>
                  <a:pt x="577978" y="33120"/>
                </a:lnTo>
                <a:lnTo>
                  <a:pt x="578554" y="33408"/>
                </a:lnTo>
                <a:lnTo>
                  <a:pt x="578841" y="33984"/>
                </a:lnTo>
                <a:lnTo>
                  <a:pt x="579129" y="34272"/>
                </a:lnTo>
                <a:lnTo>
                  <a:pt x="579704" y="34560"/>
                </a:lnTo>
                <a:lnTo>
                  <a:pt x="579991" y="35136"/>
                </a:lnTo>
                <a:lnTo>
                  <a:pt x="580279" y="35424"/>
                </a:lnTo>
                <a:lnTo>
                  <a:pt x="580854" y="35712"/>
                </a:lnTo>
                <a:lnTo>
                  <a:pt x="581142" y="36288"/>
                </a:lnTo>
                <a:lnTo>
                  <a:pt x="581429" y="36576"/>
                </a:lnTo>
                <a:lnTo>
                  <a:pt x="582004" y="36864"/>
                </a:lnTo>
                <a:lnTo>
                  <a:pt x="582292" y="37440"/>
                </a:lnTo>
                <a:lnTo>
                  <a:pt x="582580" y="37728"/>
                </a:lnTo>
                <a:lnTo>
                  <a:pt x="583155" y="38016"/>
                </a:lnTo>
                <a:lnTo>
                  <a:pt x="583442" y="38592"/>
                </a:lnTo>
                <a:lnTo>
                  <a:pt x="583730" y="38880"/>
                </a:lnTo>
                <a:lnTo>
                  <a:pt x="584305" y="39168"/>
                </a:lnTo>
                <a:lnTo>
                  <a:pt x="584592" y="39744"/>
                </a:lnTo>
                <a:lnTo>
                  <a:pt x="584880" y="40032"/>
                </a:lnTo>
                <a:lnTo>
                  <a:pt x="585455" y="40320"/>
                </a:lnTo>
                <a:lnTo>
                  <a:pt x="585743" y="40896"/>
                </a:lnTo>
                <a:lnTo>
                  <a:pt x="586030" y="41184"/>
                </a:lnTo>
                <a:lnTo>
                  <a:pt x="586605" y="41472"/>
                </a:lnTo>
                <a:lnTo>
                  <a:pt x="586893" y="42048"/>
                </a:lnTo>
                <a:lnTo>
                  <a:pt x="587181" y="42336"/>
                </a:lnTo>
                <a:lnTo>
                  <a:pt x="587756" y="42624"/>
                </a:lnTo>
                <a:lnTo>
                  <a:pt x="588043" y="43200"/>
                </a:lnTo>
                <a:lnTo>
                  <a:pt x="588331" y="43488"/>
                </a:lnTo>
                <a:lnTo>
                  <a:pt x="588906" y="43776"/>
                </a:lnTo>
                <a:lnTo>
                  <a:pt x="589194" y="44352"/>
                </a:lnTo>
                <a:lnTo>
                  <a:pt x="589481" y="44640"/>
                </a:lnTo>
                <a:lnTo>
                  <a:pt x="590056" y="44928"/>
                </a:lnTo>
                <a:lnTo>
                  <a:pt x="590344" y="45216"/>
                </a:lnTo>
                <a:lnTo>
                  <a:pt x="590631" y="45792"/>
                </a:lnTo>
                <a:lnTo>
                  <a:pt x="591207" y="46080"/>
                </a:lnTo>
                <a:lnTo>
                  <a:pt x="591494" y="46368"/>
                </a:lnTo>
                <a:lnTo>
                  <a:pt x="591782" y="46944"/>
                </a:lnTo>
                <a:lnTo>
                  <a:pt x="592357" y="47232"/>
                </a:lnTo>
                <a:lnTo>
                  <a:pt x="592644" y="47520"/>
                </a:lnTo>
                <a:lnTo>
                  <a:pt x="592932" y="48096"/>
                </a:lnTo>
                <a:lnTo>
                  <a:pt x="593507" y="48384"/>
                </a:lnTo>
                <a:lnTo>
                  <a:pt x="593795" y="48672"/>
                </a:lnTo>
                <a:lnTo>
                  <a:pt x="594082" y="49248"/>
                </a:lnTo>
                <a:lnTo>
                  <a:pt x="594657" y="49536"/>
                </a:lnTo>
                <a:lnTo>
                  <a:pt x="594945" y="49824"/>
                </a:lnTo>
                <a:lnTo>
                  <a:pt x="595232" y="50400"/>
                </a:lnTo>
                <a:lnTo>
                  <a:pt x="595808" y="50688"/>
                </a:lnTo>
                <a:lnTo>
                  <a:pt x="596095" y="50976"/>
                </a:lnTo>
                <a:lnTo>
                  <a:pt x="596383" y="51552"/>
                </a:lnTo>
                <a:lnTo>
                  <a:pt x="596958" y="51840"/>
                </a:lnTo>
                <a:lnTo>
                  <a:pt x="597245" y="52128"/>
                </a:lnTo>
                <a:lnTo>
                  <a:pt x="597533" y="52704"/>
                </a:lnTo>
                <a:lnTo>
                  <a:pt x="598108" y="52992"/>
                </a:lnTo>
                <a:lnTo>
                  <a:pt x="598396" y="53280"/>
                </a:lnTo>
                <a:lnTo>
                  <a:pt x="598683" y="53856"/>
                </a:lnTo>
                <a:lnTo>
                  <a:pt x="599258" y="54144"/>
                </a:lnTo>
                <a:lnTo>
                  <a:pt x="599546" y="54432"/>
                </a:lnTo>
                <a:lnTo>
                  <a:pt x="599834" y="55008"/>
                </a:lnTo>
                <a:lnTo>
                  <a:pt x="600409" y="55296"/>
                </a:lnTo>
                <a:lnTo>
                  <a:pt x="600696" y="55584"/>
                </a:lnTo>
                <a:lnTo>
                  <a:pt x="600984" y="56160"/>
                </a:lnTo>
                <a:lnTo>
                  <a:pt x="601559" y="56448"/>
                </a:lnTo>
                <a:lnTo>
                  <a:pt x="601846" y="56736"/>
                </a:lnTo>
                <a:lnTo>
                  <a:pt x="602134" y="57312"/>
                </a:lnTo>
                <a:lnTo>
                  <a:pt x="602709" y="57600"/>
                </a:lnTo>
                <a:lnTo>
                  <a:pt x="602997" y="57888"/>
                </a:lnTo>
                <a:lnTo>
                  <a:pt x="603284" y="58464"/>
                </a:lnTo>
                <a:lnTo>
                  <a:pt x="603859" y="58752"/>
                </a:lnTo>
                <a:lnTo>
                  <a:pt x="604147" y="59040"/>
                </a:lnTo>
                <a:lnTo>
                  <a:pt x="604435" y="59616"/>
                </a:lnTo>
                <a:lnTo>
                  <a:pt x="605010" y="59904"/>
                </a:lnTo>
                <a:lnTo>
                  <a:pt x="605297" y="60192"/>
                </a:lnTo>
                <a:lnTo>
                  <a:pt x="605585" y="60768"/>
                </a:lnTo>
                <a:lnTo>
                  <a:pt x="606160" y="61056"/>
                </a:lnTo>
                <a:lnTo>
                  <a:pt x="606448" y="61344"/>
                </a:lnTo>
                <a:lnTo>
                  <a:pt x="606735" y="61920"/>
                </a:lnTo>
                <a:lnTo>
                  <a:pt x="607310" y="62208"/>
                </a:lnTo>
                <a:lnTo>
                  <a:pt x="607598" y="62496"/>
                </a:lnTo>
                <a:lnTo>
                  <a:pt x="607885" y="63072"/>
                </a:lnTo>
                <a:lnTo>
                  <a:pt x="608461" y="63360"/>
                </a:lnTo>
                <a:lnTo>
                  <a:pt x="608748" y="63648"/>
                </a:lnTo>
                <a:lnTo>
                  <a:pt x="609036" y="64224"/>
                </a:lnTo>
                <a:lnTo>
                  <a:pt x="609611" y="64512"/>
                </a:lnTo>
                <a:lnTo>
                  <a:pt x="609898" y="64800"/>
                </a:lnTo>
                <a:lnTo>
                  <a:pt x="610186" y="65376"/>
                </a:lnTo>
                <a:lnTo>
                  <a:pt x="610761" y="65664"/>
                </a:lnTo>
                <a:lnTo>
                  <a:pt x="611049" y="65952"/>
                </a:lnTo>
                <a:lnTo>
                  <a:pt x="611336" y="66528"/>
                </a:lnTo>
                <a:lnTo>
                  <a:pt x="611911" y="66816"/>
                </a:lnTo>
                <a:lnTo>
                  <a:pt x="612199" y="67104"/>
                </a:lnTo>
                <a:lnTo>
                  <a:pt x="612486" y="67680"/>
                </a:lnTo>
                <a:lnTo>
                  <a:pt x="613062" y="67968"/>
                </a:lnTo>
                <a:lnTo>
                  <a:pt x="613349" y="68256"/>
                </a:lnTo>
                <a:lnTo>
                  <a:pt x="613637" y="68832"/>
                </a:lnTo>
                <a:lnTo>
                  <a:pt x="614212" y="69120"/>
                </a:lnTo>
                <a:lnTo>
                  <a:pt x="614499" y="69408"/>
                </a:lnTo>
                <a:lnTo>
                  <a:pt x="614787" y="69984"/>
                </a:lnTo>
                <a:lnTo>
                  <a:pt x="615362" y="70272"/>
                </a:lnTo>
                <a:lnTo>
                  <a:pt x="615650" y="70560"/>
                </a:lnTo>
                <a:lnTo>
                  <a:pt x="615937" y="71136"/>
                </a:lnTo>
                <a:lnTo>
                  <a:pt x="616512" y="71424"/>
                </a:lnTo>
                <a:lnTo>
                  <a:pt x="616800" y="71712"/>
                </a:lnTo>
                <a:lnTo>
                  <a:pt x="617088" y="72288"/>
                </a:lnTo>
                <a:lnTo>
                  <a:pt x="617663" y="72576"/>
                </a:lnTo>
                <a:lnTo>
                  <a:pt x="617950" y="72864"/>
                </a:lnTo>
                <a:lnTo>
                  <a:pt x="618238" y="73440"/>
                </a:lnTo>
                <a:lnTo>
                  <a:pt x="618813" y="73728"/>
                </a:lnTo>
                <a:lnTo>
                  <a:pt x="619100" y="74016"/>
                </a:lnTo>
                <a:lnTo>
                  <a:pt x="619388" y="74592"/>
                </a:lnTo>
                <a:lnTo>
                  <a:pt x="619963" y="74880"/>
                </a:lnTo>
                <a:lnTo>
                  <a:pt x="620251" y="75168"/>
                </a:lnTo>
                <a:lnTo>
                  <a:pt x="620538" y="75744"/>
                </a:lnTo>
                <a:lnTo>
                  <a:pt x="621113" y="76032"/>
                </a:lnTo>
                <a:lnTo>
                  <a:pt x="621401" y="76320"/>
                </a:lnTo>
                <a:lnTo>
                  <a:pt x="621689" y="76896"/>
                </a:lnTo>
                <a:lnTo>
                  <a:pt x="622264" y="77184"/>
                </a:lnTo>
                <a:lnTo>
                  <a:pt x="622551" y="77472"/>
                </a:lnTo>
                <a:lnTo>
                  <a:pt x="622839" y="78048"/>
                </a:lnTo>
                <a:lnTo>
                  <a:pt x="623414" y="78336"/>
                </a:lnTo>
                <a:lnTo>
                  <a:pt x="623702" y="78624"/>
                </a:lnTo>
                <a:lnTo>
                  <a:pt x="623989" y="79200"/>
                </a:lnTo>
                <a:lnTo>
                  <a:pt x="624564" y="79488"/>
                </a:lnTo>
                <a:lnTo>
                  <a:pt x="624852" y="79776"/>
                </a:lnTo>
                <a:lnTo>
                  <a:pt x="625139" y="80352"/>
                </a:lnTo>
                <a:lnTo>
                  <a:pt x="625715" y="80640"/>
                </a:lnTo>
                <a:lnTo>
                  <a:pt x="626002" y="80928"/>
                </a:lnTo>
                <a:lnTo>
                  <a:pt x="626290" y="81504"/>
                </a:lnTo>
                <a:lnTo>
                  <a:pt x="626865" y="81792"/>
                </a:lnTo>
                <a:lnTo>
                  <a:pt x="627152" y="82080"/>
                </a:lnTo>
                <a:lnTo>
                  <a:pt x="627440" y="82656"/>
                </a:lnTo>
                <a:lnTo>
                  <a:pt x="628015" y="82944"/>
                </a:lnTo>
                <a:lnTo>
                  <a:pt x="628303" y="83232"/>
                </a:lnTo>
                <a:lnTo>
                  <a:pt x="628590" y="83808"/>
                </a:lnTo>
                <a:lnTo>
                  <a:pt x="629165" y="84096"/>
                </a:lnTo>
                <a:lnTo>
                  <a:pt x="629453" y="84384"/>
                </a:lnTo>
                <a:lnTo>
                  <a:pt x="629740" y="84960"/>
                </a:lnTo>
                <a:lnTo>
                  <a:pt x="630316" y="85248"/>
                </a:lnTo>
                <a:lnTo>
                  <a:pt x="630603" y="85536"/>
                </a:lnTo>
                <a:lnTo>
                  <a:pt x="630891" y="86112"/>
                </a:lnTo>
                <a:lnTo>
                  <a:pt x="631466" y="86400"/>
                </a:lnTo>
                <a:lnTo>
                  <a:pt x="631753" y="86688"/>
                </a:lnTo>
                <a:lnTo>
                  <a:pt x="632041" y="87264"/>
                </a:lnTo>
                <a:lnTo>
                  <a:pt x="632616" y="87552"/>
                </a:lnTo>
                <a:lnTo>
                  <a:pt x="632904" y="87840"/>
                </a:lnTo>
                <a:lnTo>
                  <a:pt x="633191" y="88416"/>
                </a:lnTo>
                <a:lnTo>
                  <a:pt x="633766" y="88704"/>
                </a:lnTo>
                <a:lnTo>
                  <a:pt x="634054" y="88992"/>
                </a:lnTo>
                <a:lnTo>
                  <a:pt x="634342" y="89568"/>
                </a:lnTo>
                <a:lnTo>
                  <a:pt x="634917" y="89856"/>
                </a:lnTo>
                <a:lnTo>
                  <a:pt x="635204" y="90144"/>
                </a:lnTo>
                <a:lnTo>
                  <a:pt x="635492" y="90720"/>
                </a:lnTo>
                <a:lnTo>
                  <a:pt x="636067" y="91008"/>
                </a:lnTo>
                <a:lnTo>
                  <a:pt x="636354" y="91296"/>
                </a:lnTo>
                <a:lnTo>
                  <a:pt x="636642" y="91872"/>
                </a:lnTo>
                <a:lnTo>
                  <a:pt x="637217" y="92160"/>
                </a:lnTo>
                <a:lnTo>
                  <a:pt x="637505" y="92448"/>
                </a:lnTo>
                <a:lnTo>
                  <a:pt x="637792" y="93024"/>
                </a:lnTo>
                <a:lnTo>
                  <a:pt x="638367" y="93312"/>
                </a:lnTo>
                <a:lnTo>
                  <a:pt x="638655" y="93600"/>
                </a:lnTo>
                <a:lnTo>
                  <a:pt x="638943" y="94176"/>
                </a:lnTo>
                <a:lnTo>
                  <a:pt x="639518" y="94464"/>
                </a:lnTo>
                <a:lnTo>
                  <a:pt x="639805" y="94752"/>
                </a:lnTo>
                <a:lnTo>
                  <a:pt x="640093" y="95328"/>
                </a:lnTo>
                <a:lnTo>
                  <a:pt x="640668" y="95616"/>
                </a:lnTo>
                <a:lnTo>
                  <a:pt x="640956" y="95904"/>
                </a:lnTo>
                <a:lnTo>
                  <a:pt x="641243" y="96480"/>
                </a:lnTo>
                <a:lnTo>
                  <a:pt x="641818" y="96768"/>
                </a:lnTo>
                <a:lnTo>
                  <a:pt x="642106" y="97056"/>
                </a:lnTo>
                <a:lnTo>
                  <a:pt x="642393" y="97632"/>
                </a:lnTo>
                <a:lnTo>
                  <a:pt x="642969" y="97920"/>
                </a:lnTo>
                <a:lnTo>
                  <a:pt x="643256" y="98208"/>
                </a:lnTo>
                <a:lnTo>
                  <a:pt x="643544" y="98784"/>
                </a:lnTo>
                <a:lnTo>
                  <a:pt x="644119" y="99072"/>
                </a:lnTo>
                <a:lnTo>
                  <a:pt x="644406" y="99360"/>
                </a:lnTo>
                <a:lnTo>
                  <a:pt x="644694" y="99936"/>
                </a:lnTo>
                <a:lnTo>
                  <a:pt x="645269" y="100224"/>
                </a:lnTo>
                <a:lnTo>
                  <a:pt x="645557" y="100512"/>
                </a:lnTo>
                <a:lnTo>
                  <a:pt x="645844" y="100800"/>
                </a:lnTo>
                <a:lnTo>
                  <a:pt x="646419" y="101376"/>
                </a:lnTo>
                <a:lnTo>
                  <a:pt x="646707" y="101664"/>
                </a:lnTo>
                <a:lnTo>
                  <a:pt x="646994" y="101952"/>
                </a:lnTo>
                <a:lnTo>
                  <a:pt x="647570" y="102528"/>
                </a:lnTo>
                <a:lnTo>
                  <a:pt x="647857" y="102816"/>
                </a:lnTo>
                <a:lnTo>
                  <a:pt x="648145" y="103104"/>
                </a:lnTo>
                <a:lnTo>
                  <a:pt x="648720" y="103680"/>
                </a:lnTo>
                <a:lnTo>
                  <a:pt x="649007" y="103968"/>
                </a:lnTo>
                <a:lnTo>
                  <a:pt x="649295" y="104256"/>
                </a:lnTo>
                <a:lnTo>
                  <a:pt x="649870" y="104832"/>
                </a:lnTo>
                <a:lnTo>
                  <a:pt x="650158" y="105120"/>
                </a:lnTo>
                <a:lnTo>
                  <a:pt x="650445" y="105408"/>
                </a:lnTo>
                <a:lnTo>
                  <a:pt x="651020" y="105984"/>
                </a:lnTo>
                <a:lnTo>
                  <a:pt x="651308" y="106272"/>
                </a:lnTo>
                <a:lnTo>
                  <a:pt x="651596" y="106560"/>
                </a:lnTo>
                <a:lnTo>
                  <a:pt x="652171" y="107136"/>
                </a:lnTo>
                <a:lnTo>
                  <a:pt x="652458" y="107424"/>
                </a:lnTo>
                <a:lnTo>
                  <a:pt x="652746" y="107712"/>
                </a:lnTo>
                <a:lnTo>
                  <a:pt x="653321" y="108288"/>
                </a:lnTo>
                <a:lnTo>
                  <a:pt x="653608" y="108576"/>
                </a:lnTo>
                <a:lnTo>
                  <a:pt x="653896" y="108864"/>
                </a:lnTo>
                <a:lnTo>
                  <a:pt x="654471" y="109440"/>
                </a:lnTo>
                <a:lnTo>
                  <a:pt x="654759" y="109728"/>
                </a:lnTo>
                <a:lnTo>
                  <a:pt x="655046" y="110016"/>
                </a:lnTo>
                <a:lnTo>
                  <a:pt x="655621" y="110592"/>
                </a:lnTo>
                <a:lnTo>
                  <a:pt x="655909" y="110880"/>
                </a:lnTo>
                <a:lnTo>
                  <a:pt x="656197" y="111168"/>
                </a:lnTo>
                <a:lnTo>
                  <a:pt x="656772" y="111744"/>
                </a:lnTo>
                <a:lnTo>
                  <a:pt x="657059" y="112032"/>
                </a:lnTo>
                <a:lnTo>
                  <a:pt x="657347" y="112320"/>
                </a:lnTo>
                <a:lnTo>
                  <a:pt x="657922" y="112896"/>
                </a:lnTo>
                <a:lnTo>
                  <a:pt x="658210" y="113184"/>
                </a:lnTo>
                <a:lnTo>
                  <a:pt x="658497" y="113472"/>
                </a:lnTo>
                <a:lnTo>
                  <a:pt x="659072" y="114048"/>
                </a:lnTo>
                <a:lnTo>
                  <a:pt x="659360" y="114336"/>
                </a:lnTo>
                <a:lnTo>
                  <a:pt x="659647" y="114624"/>
                </a:lnTo>
                <a:lnTo>
                  <a:pt x="659935" y="115200"/>
                </a:lnTo>
                <a:lnTo>
                  <a:pt x="660510" y="115488"/>
                </a:lnTo>
                <a:lnTo>
                  <a:pt x="660798" y="115776"/>
                </a:lnTo>
                <a:lnTo>
                  <a:pt x="661085" y="116352"/>
                </a:lnTo>
                <a:lnTo>
                  <a:pt x="661660" y="116640"/>
                </a:lnTo>
                <a:lnTo>
                  <a:pt x="661948" y="116928"/>
                </a:lnTo>
                <a:lnTo>
                  <a:pt x="662235" y="117504"/>
                </a:lnTo>
                <a:lnTo>
                  <a:pt x="662811" y="117792"/>
                </a:lnTo>
                <a:lnTo>
                  <a:pt x="663098" y="118080"/>
                </a:lnTo>
                <a:lnTo>
                  <a:pt x="663386" y="118656"/>
                </a:lnTo>
                <a:lnTo>
                  <a:pt x="663961" y="118944"/>
                </a:lnTo>
                <a:lnTo>
                  <a:pt x="664248" y="119232"/>
                </a:lnTo>
                <a:lnTo>
                  <a:pt x="664536" y="119808"/>
                </a:lnTo>
                <a:lnTo>
                  <a:pt x="665111" y="120096"/>
                </a:lnTo>
                <a:lnTo>
                  <a:pt x="665399" y="120384"/>
                </a:lnTo>
                <a:lnTo>
                  <a:pt x="665686" y="120960"/>
                </a:lnTo>
                <a:lnTo>
                  <a:pt x="666261" y="121248"/>
                </a:lnTo>
                <a:lnTo>
                  <a:pt x="666549" y="121536"/>
                </a:lnTo>
                <a:lnTo>
                  <a:pt x="666837" y="122112"/>
                </a:lnTo>
                <a:lnTo>
                  <a:pt x="667412" y="122400"/>
                </a:lnTo>
                <a:lnTo>
                  <a:pt x="667699" y="122688"/>
                </a:lnTo>
                <a:lnTo>
                  <a:pt x="667987" y="123264"/>
                </a:lnTo>
                <a:lnTo>
                  <a:pt x="668562" y="123552"/>
                </a:lnTo>
                <a:lnTo>
                  <a:pt x="668850" y="123840"/>
                </a:lnTo>
                <a:lnTo>
                  <a:pt x="669137" y="124416"/>
                </a:lnTo>
                <a:lnTo>
                  <a:pt x="669712" y="124704"/>
                </a:lnTo>
                <a:lnTo>
                  <a:pt x="670000" y="124992"/>
                </a:lnTo>
                <a:lnTo>
                  <a:pt x="670287" y="125568"/>
                </a:lnTo>
                <a:lnTo>
                  <a:pt x="670862" y="125856"/>
                </a:lnTo>
                <a:lnTo>
                  <a:pt x="671150" y="126144"/>
                </a:lnTo>
                <a:lnTo>
                  <a:pt x="671438" y="126720"/>
                </a:lnTo>
                <a:lnTo>
                  <a:pt x="672013" y="127008"/>
                </a:lnTo>
                <a:lnTo>
                  <a:pt x="672300" y="127296"/>
                </a:lnTo>
                <a:lnTo>
                  <a:pt x="672588" y="127872"/>
                </a:lnTo>
                <a:lnTo>
                  <a:pt x="673163" y="128160"/>
                </a:lnTo>
                <a:lnTo>
                  <a:pt x="673451" y="128448"/>
                </a:lnTo>
                <a:lnTo>
                  <a:pt x="673738" y="129024"/>
                </a:lnTo>
                <a:lnTo>
                  <a:pt x="674313" y="129312"/>
                </a:lnTo>
                <a:lnTo>
                  <a:pt x="674601" y="129600"/>
                </a:lnTo>
                <a:lnTo>
                  <a:pt x="674888" y="130176"/>
                </a:lnTo>
                <a:lnTo>
                  <a:pt x="675464" y="130464"/>
                </a:lnTo>
                <a:lnTo>
                  <a:pt x="675751" y="130752"/>
                </a:lnTo>
                <a:lnTo>
                  <a:pt x="676039" y="131328"/>
                </a:lnTo>
                <a:lnTo>
                  <a:pt x="676614" y="131616"/>
                </a:lnTo>
                <a:lnTo>
                  <a:pt x="676901" y="131904"/>
                </a:lnTo>
                <a:lnTo>
                  <a:pt x="677189" y="132480"/>
                </a:lnTo>
                <a:lnTo>
                  <a:pt x="677764" y="132768"/>
                </a:lnTo>
                <a:lnTo>
                  <a:pt x="678052" y="133056"/>
                </a:lnTo>
                <a:lnTo>
                  <a:pt x="678339" y="133632"/>
                </a:lnTo>
                <a:lnTo>
                  <a:pt x="678914" y="133920"/>
                </a:lnTo>
                <a:lnTo>
                  <a:pt x="679202" y="134208"/>
                </a:lnTo>
                <a:lnTo>
                  <a:pt x="679489" y="134784"/>
                </a:lnTo>
                <a:lnTo>
                  <a:pt x="680065" y="135072"/>
                </a:lnTo>
                <a:lnTo>
                  <a:pt x="680352" y="135360"/>
                </a:lnTo>
                <a:lnTo>
                  <a:pt x="680640" y="135936"/>
                </a:lnTo>
                <a:lnTo>
                  <a:pt x="681215" y="136224"/>
                </a:lnTo>
                <a:lnTo>
                  <a:pt x="681502" y="136512"/>
                </a:lnTo>
                <a:lnTo>
                  <a:pt x="681790" y="137088"/>
                </a:lnTo>
                <a:lnTo>
                  <a:pt x="682365" y="137376"/>
                </a:lnTo>
                <a:lnTo>
                  <a:pt x="682653" y="137664"/>
                </a:lnTo>
                <a:lnTo>
                  <a:pt x="682940" y="138240"/>
                </a:lnTo>
                <a:lnTo>
                  <a:pt x="683515" y="138528"/>
                </a:lnTo>
                <a:lnTo>
                  <a:pt x="683803" y="138816"/>
                </a:lnTo>
                <a:lnTo>
                  <a:pt x="684091" y="139392"/>
                </a:lnTo>
                <a:lnTo>
                  <a:pt x="684666" y="139680"/>
                </a:lnTo>
                <a:lnTo>
                  <a:pt x="684953" y="139968"/>
                </a:lnTo>
                <a:lnTo>
                  <a:pt x="685241" y="140544"/>
                </a:lnTo>
                <a:lnTo>
                  <a:pt x="685816" y="140832"/>
                </a:lnTo>
                <a:lnTo>
                  <a:pt x="686104" y="141120"/>
                </a:lnTo>
                <a:lnTo>
                  <a:pt x="686391" y="141696"/>
                </a:lnTo>
                <a:lnTo>
                  <a:pt x="686966" y="141984"/>
                </a:lnTo>
                <a:lnTo>
                  <a:pt x="687254" y="142272"/>
                </a:lnTo>
                <a:lnTo>
                  <a:pt x="687541" y="142848"/>
                </a:lnTo>
                <a:lnTo>
                  <a:pt x="688116" y="143136"/>
                </a:lnTo>
                <a:lnTo>
                  <a:pt x="688404" y="143424"/>
                </a:lnTo>
                <a:lnTo>
                  <a:pt x="688692" y="144000"/>
                </a:lnTo>
                <a:lnTo>
                  <a:pt x="689267" y="144288"/>
                </a:lnTo>
                <a:lnTo>
                  <a:pt x="689554" y="144576"/>
                </a:lnTo>
                <a:lnTo>
                  <a:pt x="689842" y="145152"/>
                </a:lnTo>
                <a:lnTo>
                  <a:pt x="690417" y="145440"/>
                </a:lnTo>
                <a:lnTo>
                  <a:pt x="690705" y="145728"/>
                </a:lnTo>
                <a:lnTo>
                  <a:pt x="690992" y="146304"/>
                </a:lnTo>
                <a:lnTo>
                  <a:pt x="691567" y="146592"/>
                </a:lnTo>
                <a:lnTo>
                  <a:pt x="691855" y="146880"/>
                </a:lnTo>
                <a:lnTo>
                  <a:pt x="692142" y="147456"/>
                </a:lnTo>
                <a:lnTo>
                  <a:pt x="692718" y="147744"/>
                </a:lnTo>
                <a:lnTo>
                  <a:pt x="693005" y="148032"/>
                </a:lnTo>
                <a:lnTo>
                  <a:pt x="693293" y="148608"/>
                </a:lnTo>
                <a:lnTo>
                  <a:pt x="693868" y="148896"/>
                </a:lnTo>
                <a:lnTo>
                  <a:pt x="694155" y="149184"/>
                </a:lnTo>
                <a:lnTo>
                  <a:pt x="694443" y="149760"/>
                </a:lnTo>
                <a:lnTo>
                  <a:pt x="695018" y="150048"/>
                </a:lnTo>
                <a:lnTo>
                  <a:pt x="695306" y="150336"/>
                </a:lnTo>
                <a:lnTo>
                  <a:pt x="695593" y="150912"/>
                </a:lnTo>
                <a:lnTo>
                  <a:pt x="696168" y="151200"/>
                </a:lnTo>
                <a:lnTo>
                  <a:pt x="696456" y="151488"/>
                </a:lnTo>
                <a:lnTo>
                  <a:pt x="696743" y="152064"/>
                </a:lnTo>
                <a:lnTo>
                  <a:pt x="697319" y="152352"/>
                </a:lnTo>
                <a:lnTo>
                  <a:pt x="697606" y="152640"/>
                </a:lnTo>
                <a:lnTo>
                  <a:pt x="697894" y="153216"/>
                </a:lnTo>
                <a:lnTo>
                  <a:pt x="698469" y="153504"/>
                </a:lnTo>
                <a:lnTo>
                  <a:pt x="698756" y="153792"/>
                </a:lnTo>
                <a:lnTo>
                  <a:pt x="699044" y="154368"/>
                </a:lnTo>
                <a:lnTo>
                  <a:pt x="699619" y="154656"/>
                </a:lnTo>
                <a:lnTo>
                  <a:pt x="699907" y="154944"/>
                </a:lnTo>
                <a:lnTo>
                  <a:pt x="700194" y="155520"/>
                </a:lnTo>
                <a:lnTo>
                  <a:pt x="700769" y="155808"/>
                </a:lnTo>
                <a:lnTo>
                  <a:pt x="701057" y="156096"/>
                </a:lnTo>
                <a:lnTo>
                  <a:pt x="701345" y="156384"/>
                </a:lnTo>
                <a:lnTo>
                  <a:pt x="701920" y="156960"/>
                </a:lnTo>
                <a:lnTo>
                  <a:pt x="702207" y="157248"/>
                </a:lnTo>
                <a:lnTo>
                  <a:pt x="702495" y="157536"/>
                </a:lnTo>
                <a:lnTo>
                  <a:pt x="703070" y="158112"/>
                </a:lnTo>
                <a:lnTo>
                  <a:pt x="703358" y="158400"/>
                </a:lnTo>
                <a:lnTo>
                  <a:pt x="703645" y="158688"/>
                </a:lnTo>
                <a:lnTo>
                  <a:pt x="704220" y="159552"/>
                </a:lnTo>
                <a:lnTo>
                  <a:pt x="704508" y="159840"/>
                </a:lnTo>
                <a:lnTo>
                  <a:pt x="704795" y="160416"/>
                </a:lnTo>
                <a:lnTo>
                  <a:pt x="705370" y="160992"/>
                </a:lnTo>
                <a:lnTo>
                  <a:pt x="705658" y="161568"/>
                </a:lnTo>
                <a:lnTo>
                  <a:pt x="705946" y="162144"/>
                </a:lnTo>
                <a:lnTo>
                  <a:pt x="706521" y="162720"/>
                </a:lnTo>
                <a:lnTo>
                  <a:pt x="706808" y="163296"/>
                </a:lnTo>
                <a:lnTo>
                  <a:pt x="707096" y="163872"/>
                </a:lnTo>
                <a:lnTo>
                  <a:pt x="707671" y="164448"/>
                </a:lnTo>
                <a:lnTo>
                  <a:pt x="707959" y="165312"/>
                </a:lnTo>
                <a:lnTo>
                  <a:pt x="708246" y="166176"/>
                </a:lnTo>
                <a:lnTo>
                  <a:pt x="708821" y="166752"/>
                </a:lnTo>
                <a:lnTo>
                  <a:pt x="709109" y="167616"/>
                </a:lnTo>
                <a:lnTo>
                  <a:pt x="709396" y="168480"/>
                </a:lnTo>
                <a:lnTo>
                  <a:pt x="709972" y="169632"/>
                </a:lnTo>
                <a:lnTo>
                  <a:pt x="710259" y="170208"/>
                </a:lnTo>
                <a:lnTo>
                  <a:pt x="710547" y="171360"/>
                </a:lnTo>
                <a:lnTo>
                  <a:pt x="711122" y="173088"/>
                </a:lnTo>
                <a:lnTo>
                  <a:pt x="711409" y="174240"/>
                </a:lnTo>
                <a:lnTo>
                  <a:pt x="711697" y="175968"/>
                </a:lnTo>
                <a:lnTo>
                  <a:pt x="712272" y="178272"/>
                </a:lnTo>
                <a:lnTo>
                  <a:pt x="712272" y="189216"/>
                </a:lnTo>
                <a:lnTo>
                  <a:pt x="711697" y="191520"/>
                </a:lnTo>
                <a:lnTo>
                  <a:pt x="711409" y="193248"/>
                </a:lnTo>
                <a:lnTo>
                  <a:pt x="711122" y="194400"/>
                </a:lnTo>
                <a:lnTo>
                  <a:pt x="710547" y="196128"/>
                </a:lnTo>
                <a:lnTo>
                  <a:pt x="710259" y="197280"/>
                </a:lnTo>
                <a:lnTo>
                  <a:pt x="709972" y="197856"/>
                </a:lnTo>
                <a:lnTo>
                  <a:pt x="709396" y="199007"/>
                </a:lnTo>
                <a:lnTo>
                  <a:pt x="709109" y="199871"/>
                </a:lnTo>
                <a:lnTo>
                  <a:pt x="708821" y="200735"/>
                </a:lnTo>
                <a:lnTo>
                  <a:pt x="708246" y="201311"/>
                </a:lnTo>
                <a:lnTo>
                  <a:pt x="707959" y="202175"/>
                </a:lnTo>
                <a:lnTo>
                  <a:pt x="707671" y="203039"/>
                </a:lnTo>
                <a:lnTo>
                  <a:pt x="707096" y="203615"/>
                </a:lnTo>
                <a:lnTo>
                  <a:pt x="706808" y="204191"/>
                </a:lnTo>
                <a:lnTo>
                  <a:pt x="706521" y="204767"/>
                </a:lnTo>
                <a:lnTo>
                  <a:pt x="705946" y="205343"/>
                </a:lnTo>
                <a:lnTo>
                  <a:pt x="705658" y="205919"/>
                </a:lnTo>
                <a:lnTo>
                  <a:pt x="705370" y="206495"/>
                </a:lnTo>
                <a:lnTo>
                  <a:pt x="704795" y="207071"/>
                </a:lnTo>
                <a:lnTo>
                  <a:pt x="704508" y="207647"/>
                </a:lnTo>
                <a:lnTo>
                  <a:pt x="704220" y="207935"/>
                </a:lnTo>
                <a:lnTo>
                  <a:pt x="703645" y="208799"/>
                </a:lnTo>
                <a:lnTo>
                  <a:pt x="703358" y="209087"/>
                </a:lnTo>
                <a:lnTo>
                  <a:pt x="703070" y="209375"/>
                </a:lnTo>
                <a:lnTo>
                  <a:pt x="702495" y="209951"/>
                </a:lnTo>
                <a:lnTo>
                  <a:pt x="702207" y="210239"/>
                </a:lnTo>
                <a:lnTo>
                  <a:pt x="701920" y="210527"/>
                </a:lnTo>
                <a:lnTo>
                  <a:pt x="701345" y="211103"/>
                </a:lnTo>
                <a:lnTo>
                  <a:pt x="701057" y="211391"/>
                </a:lnTo>
                <a:lnTo>
                  <a:pt x="700769" y="211679"/>
                </a:lnTo>
                <a:lnTo>
                  <a:pt x="700194" y="211967"/>
                </a:lnTo>
                <a:lnTo>
                  <a:pt x="699907" y="212543"/>
                </a:lnTo>
                <a:lnTo>
                  <a:pt x="699619" y="212831"/>
                </a:lnTo>
                <a:lnTo>
                  <a:pt x="699044" y="213119"/>
                </a:lnTo>
                <a:lnTo>
                  <a:pt x="698756" y="213695"/>
                </a:lnTo>
                <a:lnTo>
                  <a:pt x="698469" y="213983"/>
                </a:lnTo>
                <a:lnTo>
                  <a:pt x="697894" y="214271"/>
                </a:lnTo>
                <a:lnTo>
                  <a:pt x="697606" y="214847"/>
                </a:lnTo>
                <a:lnTo>
                  <a:pt x="697319" y="215135"/>
                </a:lnTo>
                <a:lnTo>
                  <a:pt x="696743" y="215423"/>
                </a:lnTo>
                <a:lnTo>
                  <a:pt x="696456" y="215999"/>
                </a:lnTo>
                <a:lnTo>
                  <a:pt x="696168" y="216287"/>
                </a:lnTo>
                <a:lnTo>
                  <a:pt x="695593" y="216575"/>
                </a:lnTo>
                <a:lnTo>
                  <a:pt x="695306" y="217151"/>
                </a:lnTo>
                <a:lnTo>
                  <a:pt x="695018" y="217439"/>
                </a:lnTo>
                <a:lnTo>
                  <a:pt x="694443" y="217727"/>
                </a:lnTo>
                <a:lnTo>
                  <a:pt x="694155" y="218303"/>
                </a:lnTo>
                <a:lnTo>
                  <a:pt x="693868" y="218591"/>
                </a:lnTo>
                <a:lnTo>
                  <a:pt x="693293" y="218879"/>
                </a:lnTo>
                <a:lnTo>
                  <a:pt x="693005" y="219455"/>
                </a:lnTo>
                <a:lnTo>
                  <a:pt x="692718" y="219743"/>
                </a:lnTo>
                <a:lnTo>
                  <a:pt x="692142" y="220031"/>
                </a:lnTo>
                <a:lnTo>
                  <a:pt x="691855" y="220607"/>
                </a:lnTo>
                <a:lnTo>
                  <a:pt x="691567" y="220895"/>
                </a:lnTo>
                <a:lnTo>
                  <a:pt x="690992" y="221183"/>
                </a:lnTo>
                <a:lnTo>
                  <a:pt x="690705" y="221759"/>
                </a:lnTo>
                <a:lnTo>
                  <a:pt x="690417" y="222047"/>
                </a:lnTo>
                <a:lnTo>
                  <a:pt x="689842" y="222335"/>
                </a:lnTo>
                <a:lnTo>
                  <a:pt x="689554" y="222911"/>
                </a:lnTo>
                <a:lnTo>
                  <a:pt x="689267" y="223199"/>
                </a:lnTo>
                <a:lnTo>
                  <a:pt x="688692" y="223487"/>
                </a:lnTo>
                <a:lnTo>
                  <a:pt x="688404" y="224063"/>
                </a:lnTo>
                <a:lnTo>
                  <a:pt x="688116" y="224351"/>
                </a:lnTo>
                <a:lnTo>
                  <a:pt x="687541" y="224639"/>
                </a:lnTo>
                <a:lnTo>
                  <a:pt x="687254" y="225215"/>
                </a:lnTo>
                <a:lnTo>
                  <a:pt x="686966" y="225503"/>
                </a:lnTo>
                <a:lnTo>
                  <a:pt x="686391" y="225791"/>
                </a:lnTo>
                <a:lnTo>
                  <a:pt x="686104" y="226367"/>
                </a:lnTo>
                <a:lnTo>
                  <a:pt x="685816" y="226655"/>
                </a:lnTo>
                <a:lnTo>
                  <a:pt x="685241" y="226943"/>
                </a:lnTo>
                <a:lnTo>
                  <a:pt x="684953" y="227519"/>
                </a:lnTo>
                <a:lnTo>
                  <a:pt x="684666" y="227807"/>
                </a:lnTo>
                <a:lnTo>
                  <a:pt x="684091" y="228095"/>
                </a:lnTo>
                <a:lnTo>
                  <a:pt x="683803" y="228671"/>
                </a:lnTo>
                <a:lnTo>
                  <a:pt x="683515" y="228959"/>
                </a:lnTo>
                <a:lnTo>
                  <a:pt x="682940" y="229247"/>
                </a:lnTo>
                <a:lnTo>
                  <a:pt x="682653" y="229823"/>
                </a:lnTo>
                <a:lnTo>
                  <a:pt x="682365" y="230111"/>
                </a:lnTo>
                <a:lnTo>
                  <a:pt x="681790" y="230399"/>
                </a:lnTo>
                <a:lnTo>
                  <a:pt x="681502" y="230975"/>
                </a:lnTo>
                <a:lnTo>
                  <a:pt x="681215" y="231263"/>
                </a:lnTo>
                <a:lnTo>
                  <a:pt x="680640" y="231551"/>
                </a:lnTo>
                <a:lnTo>
                  <a:pt x="680352" y="232127"/>
                </a:lnTo>
                <a:lnTo>
                  <a:pt x="680065" y="232415"/>
                </a:lnTo>
                <a:lnTo>
                  <a:pt x="679489" y="232703"/>
                </a:lnTo>
                <a:lnTo>
                  <a:pt x="679202" y="233279"/>
                </a:lnTo>
                <a:lnTo>
                  <a:pt x="678914" y="233567"/>
                </a:lnTo>
                <a:lnTo>
                  <a:pt x="678339" y="233855"/>
                </a:lnTo>
                <a:lnTo>
                  <a:pt x="678052" y="234431"/>
                </a:lnTo>
                <a:lnTo>
                  <a:pt x="677764" y="234719"/>
                </a:lnTo>
                <a:lnTo>
                  <a:pt x="677189" y="235007"/>
                </a:lnTo>
                <a:lnTo>
                  <a:pt x="676901" y="235583"/>
                </a:lnTo>
                <a:lnTo>
                  <a:pt x="676614" y="235871"/>
                </a:lnTo>
                <a:lnTo>
                  <a:pt x="676039" y="236159"/>
                </a:lnTo>
                <a:lnTo>
                  <a:pt x="675751" y="236735"/>
                </a:lnTo>
                <a:lnTo>
                  <a:pt x="675464" y="237023"/>
                </a:lnTo>
                <a:lnTo>
                  <a:pt x="674888" y="237311"/>
                </a:lnTo>
                <a:lnTo>
                  <a:pt x="674601" y="237887"/>
                </a:lnTo>
                <a:lnTo>
                  <a:pt x="674313" y="238175"/>
                </a:lnTo>
                <a:lnTo>
                  <a:pt x="673738" y="238463"/>
                </a:lnTo>
                <a:lnTo>
                  <a:pt x="673451" y="239039"/>
                </a:lnTo>
                <a:lnTo>
                  <a:pt x="673163" y="239327"/>
                </a:lnTo>
                <a:lnTo>
                  <a:pt x="672588" y="239615"/>
                </a:lnTo>
                <a:lnTo>
                  <a:pt x="672300" y="240191"/>
                </a:lnTo>
                <a:lnTo>
                  <a:pt x="672013" y="240479"/>
                </a:lnTo>
                <a:lnTo>
                  <a:pt x="671438" y="240767"/>
                </a:lnTo>
                <a:lnTo>
                  <a:pt x="671150" y="241343"/>
                </a:lnTo>
                <a:lnTo>
                  <a:pt x="670862" y="241631"/>
                </a:lnTo>
                <a:lnTo>
                  <a:pt x="670287" y="241919"/>
                </a:lnTo>
                <a:lnTo>
                  <a:pt x="670000" y="242495"/>
                </a:lnTo>
                <a:lnTo>
                  <a:pt x="669712" y="242783"/>
                </a:lnTo>
                <a:lnTo>
                  <a:pt x="669137" y="243071"/>
                </a:lnTo>
                <a:lnTo>
                  <a:pt x="668850" y="243647"/>
                </a:lnTo>
                <a:lnTo>
                  <a:pt x="668562" y="243935"/>
                </a:lnTo>
                <a:lnTo>
                  <a:pt x="667987" y="244223"/>
                </a:lnTo>
                <a:lnTo>
                  <a:pt x="667699" y="244799"/>
                </a:lnTo>
                <a:lnTo>
                  <a:pt x="667412" y="245087"/>
                </a:lnTo>
                <a:lnTo>
                  <a:pt x="666837" y="245375"/>
                </a:lnTo>
                <a:lnTo>
                  <a:pt x="666549" y="245951"/>
                </a:lnTo>
                <a:lnTo>
                  <a:pt x="666261" y="246239"/>
                </a:lnTo>
                <a:lnTo>
                  <a:pt x="665686" y="246527"/>
                </a:lnTo>
                <a:lnTo>
                  <a:pt x="665399" y="247103"/>
                </a:lnTo>
                <a:lnTo>
                  <a:pt x="665111" y="247391"/>
                </a:lnTo>
                <a:lnTo>
                  <a:pt x="664536" y="247679"/>
                </a:lnTo>
                <a:lnTo>
                  <a:pt x="664248" y="248255"/>
                </a:lnTo>
                <a:lnTo>
                  <a:pt x="663961" y="248543"/>
                </a:lnTo>
                <a:lnTo>
                  <a:pt x="663386" y="248831"/>
                </a:lnTo>
                <a:lnTo>
                  <a:pt x="663098" y="249407"/>
                </a:lnTo>
                <a:lnTo>
                  <a:pt x="662811" y="249695"/>
                </a:lnTo>
                <a:lnTo>
                  <a:pt x="662235" y="249983"/>
                </a:lnTo>
                <a:lnTo>
                  <a:pt x="661948" y="250559"/>
                </a:lnTo>
                <a:lnTo>
                  <a:pt x="661660" y="250847"/>
                </a:lnTo>
                <a:lnTo>
                  <a:pt x="661085" y="251135"/>
                </a:lnTo>
                <a:lnTo>
                  <a:pt x="660798" y="251711"/>
                </a:lnTo>
                <a:lnTo>
                  <a:pt x="660510" y="251999"/>
                </a:lnTo>
                <a:lnTo>
                  <a:pt x="659935" y="252287"/>
                </a:lnTo>
                <a:lnTo>
                  <a:pt x="659647" y="252863"/>
                </a:lnTo>
                <a:lnTo>
                  <a:pt x="659360" y="253151"/>
                </a:lnTo>
                <a:lnTo>
                  <a:pt x="659072" y="253439"/>
                </a:lnTo>
                <a:lnTo>
                  <a:pt x="658497" y="254015"/>
                </a:lnTo>
                <a:lnTo>
                  <a:pt x="658210" y="254303"/>
                </a:lnTo>
                <a:lnTo>
                  <a:pt x="657922" y="254591"/>
                </a:lnTo>
                <a:lnTo>
                  <a:pt x="657347" y="255167"/>
                </a:lnTo>
                <a:lnTo>
                  <a:pt x="657059" y="255455"/>
                </a:lnTo>
                <a:lnTo>
                  <a:pt x="656772" y="255743"/>
                </a:lnTo>
                <a:lnTo>
                  <a:pt x="656197" y="256319"/>
                </a:lnTo>
                <a:lnTo>
                  <a:pt x="655909" y="256607"/>
                </a:lnTo>
                <a:lnTo>
                  <a:pt x="655621" y="256895"/>
                </a:lnTo>
                <a:lnTo>
                  <a:pt x="655046" y="257471"/>
                </a:lnTo>
                <a:lnTo>
                  <a:pt x="654759" y="257759"/>
                </a:lnTo>
                <a:lnTo>
                  <a:pt x="654471" y="258047"/>
                </a:lnTo>
                <a:lnTo>
                  <a:pt x="653896" y="258623"/>
                </a:lnTo>
                <a:lnTo>
                  <a:pt x="653608" y="258911"/>
                </a:lnTo>
                <a:lnTo>
                  <a:pt x="653321" y="259199"/>
                </a:lnTo>
                <a:lnTo>
                  <a:pt x="652746" y="259775"/>
                </a:lnTo>
                <a:lnTo>
                  <a:pt x="652458" y="260063"/>
                </a:lnTo>
                <a:lnTo>
                  <a:pt x="652171" y="260351"/>
                </a:lnTo>
                <a:lnTo>
                  <a:pt x="651596" y="260927"/>
                </a:lnTo>
                <a:lnTo>
                  <a:pt x="651308" y="261215"/>
                </a:lnTo>
                <a:lnTo>
                  <a:pt x="651020" y="261503"/>
                </a:lnTo>
                <a:lnTo>
                  <a:pt x="650445" y="262079"/>
                </a:lnTo>
                <a:lnTo>
                  <a:pt x="650158" y="262367"/>
                </a:lnTo>
                <a:lnTo>
                  <a:pt x="649870" y="262655"/>
                </a:lnTo>
                <a:lnTo>
                  <a:pt x="649295" y="263231"/>
                </a:lnTo>
                <a:lnTo>
                  <a:pt x="649007" y="263519"/>
                </a:lnTo>
                <a:lnTo>
                  <a:pt x="648720" y="263807"/>
                </a:lnTo>
                <a:lnTo>
                  <a:pt x="648145" y="264383"/>
                </a:lnTo>
                <a:lnTo>
                  <a:pt x="647857" y="264671"/>
                </a:lnTo>
                <a:lnTo>
                  <a:pt x="647570" y="264959"/>
                </a:lnTo>
                <a:lnTo>
                  <a:pt x="646994" y="265535"/>
                </a:lnTo>
                <a:lnTo>
                  <a:pt x="646707" y="265823"/>
                </a:lnTo>
                <a:lnTo>
                  <a:pt x="646419" y="266111"/>
                </a:lnTo>
                <a:lnTo>
                  <a:pt x="645844" y="266687"/>
                </a:lnTo>
                <a:lnTo>
                  <a:pt x="645557" y="266975"/>
                </a:lnTo>
                <a:lnTo>
                  <a:pt x="645269" y="267263"/>
                </a:lnTo>
                <a:lnTo>
                  <a:pt x="644694" y="267551"/>
                </a:lnTo>
                <a:lnTo>
                  <a:pt x="644406" y="268127"/>
                </a:lnTo>
                <a:lnTo>
                  <a:pt x="644119" y="268415"/>
                </a:lnTo>
                <a:lnTo>
                  <a:pt x="643544" y="268703"/>
                </a:lnTo>
                <a:lnTo>
                  <a:pt x="643256" y="269279"/>
                </a:lnTo>
                <a:lnTo>
                  <a:pt x="642969" y="269567"/>
                </a:lnTo>
                <a:lnTo>
                  <a:pt x="642393" y="269855"/>
                </a:lnTo>
                <a:lnTo>
                  <a:pt x="642106" y="270431"/>
                </a:lnTo>
                <a:lnTo>
                  <a:pt x="641818" y="270719"/>
                </a:lnTo>
                <a:lnTo>
                  <a:pt x="641243" y="271007"/>
                </a:lnTo>
                <a:lnTo>
                  <a:pt x="640956" y="271583"/>
                </a:lnTo>
                <a:lnTo>
                  <a:pt x="640668" y="271871"/>
                </a:lnTo>
                <a:lnTo>
                  <a:pt x="640093" y="272159"/>
                </a:lnTo>
                <a:lnTo>
                  <a:pt x="639805" y="272735"/>
                </a:lnTo>
                <a:lnTo>
                  <a:pt x="639518" y="273023"/>
                </a:lnTo>
                <a:lnTo>
                  <a:pt x="638943" y="273311"/>
                </a:lnTo>
                <a:lnTo>
                  <a:pt x="638655" y="273887"/>
                </a:lnTo>
                <a:lnTo>
                  <a:pt x="638367" y="274175"/>
                </a:lnTo>
                <a:lnTo>
                  <a:pt x="637792" y="274463"/>
                </a:lnTo>
                <a:lnTo>
                  <a:pt x="637505" y="275039"/>
                </a:lnTo>
                <a:lnTo>
                  <a:pt x="637217" y="275327"/>
                </a:lnTo>
                <a:lnTo>
                  <a:pt x="636642" y="275615"/>
                </a:lnTo>
                <a:lnTo>
                  <a:pt x="636354" y="276191"/>
                </a:lnTo>
                <a:lnTo>
                  <a:pt x="636067" y="276479"/>
                </a:lnTo>
                <a:lnTo>
                  <a:pt x="635492" y="276767"/>
                </a:lnTo>
                <a:lnTo>
                  <a:pt x="635204" y="277343"/>
                </a:lnTo>
                <a:lnTo>
                  <a:pt x="634917" y="277631"/>
                </a:lnTo>
                <a:lnTo>
                  <a:pt x="634342" y="277919"/>
                </a:lnTo>
                <a:lnTo>
                  <a:pt x="634054" y="278495"/>
                </a:lnTo>
                <a:lnTo>
                  <a:pt x="633766" y="278783"/>
                </a:lnTo>
                <a:lnTo>
                  <a:pt x="633191" y="279071"/>
                </a:lnTo>
                <a:lnTo>
                  <a:pt x="632904" y="279647"/>
                </a:lnTo>
                <a:lnTo>
                  <a:pt x="632616" y="279935"/>
                </a:lnTo>
                <a:lnTo>
                  <a:pt x="632041" y="280223"/>
                </a:lnTo>
                <a:lnTo>
                  <a:pt x="631753" y="280799"/>
                </a:lnTo>
                <a:lnTo>
                  <a:pt x="631466" y="281087"/>
                </a:lnTo>
                <a:lnTo>
                  <a:pt x="630891" y="281375"/>
                </a:lnTo>
                <a:lnTo>
                  <a:pt x="630603" y="281951"/>
                </a:lnTo>
                <a:lnTo>
                  <a:pt x="630316" y="282239"/>
                </a:lnTo>
                <a:lnTo>
                  <a:pt x="629740" y="282527"/>
                </a:lnTo>
                <a:lnTo>
                  <a:pt x="629453" y="283103"/>
                </a:lnTo>
                <a:lnTo>
                  <a:pt x="629165" y="283391"/>
                </a:lnTo>
                <a:lnTo>
                  <a:pt x="628590" y="283679"/>
                </a:lnTo>
                <a:lnTo>
                  <a:pt x="628303" y="284255"/>
                </a:lnTo>
                <a:lnTo>
                  <a:pt x="628015" y="284543"/>
                </a:lnTo>
                <a:lnTo>
                  <a:pt x="627440" y="284831"/>
                </a:lnTo>
                <a:lnTo>
                  <a:pt x="627152" y="285407"/>
                </a:lnTo>
                <a:lnTo>
                  <a:pt x="626865" y="285695"/>
                </a:lnTo>
                <a:lnTo>
                  <a:pt x="626290" y="285983"/>
                </a:lnTo>
                <a:lnTo>
                  <a:pt x="626002" y="286559"/>
                </a:lnTo>
                <a:lnTo>
                  <a:pt x="625715" y="286847"/>
                </a:lnTo>
                <a:lnTo>
                  <a:pt x="625139" y="287135"/>
                </a:lnTo>
                <a:lnTo>
                  <a:pt x="624852" y="287711"/>
                </a:lnTo>
                <a:lnTo>
                  <a:pt x="624564" y="287999"/>
                </a:lnTo>
                <a:lnTo>
                  <a:pt x="623989" y="288287"/>
                </a:lnTo>
                <a:lnTo>
                  <a:pt x="623702" y="288863"/>
                </a:lnTo>
                <a:lnTo>
                  <a:pt x="623414" y="289151"/>
                </a:lnTo>
                <a:lnTo>
                  <a:pt x="622839" y="289439"/>
                </a:lnTo>
                <a:lnTo>
                  <a:pt x="622551" y="290015"/>
                </a:lnTo>
                <a:lnTo>
                  <a:pt x="622264" y="290303"/>
                </a:lnTo>
                <a:lnTo>
                  <a:pt x="621689" y="290591"/>
                </a:lnTo>
                <a:lnTo>
                  <a:pt x="621401" y="291167"/>
                </a:lnTo>
                <a:lnTo>
                  <a:pt x="621113" y="291455"/>
                </a:lnTo>
                <a:lnTo>
                  <a:pt x="620538" y="291743"/>
                </a:lnTo>
                <a:lnTo>
                  <a:pt x="620251" y="292319"/>
                </a:lnTo>
                <a:lnTo>
                  <a:pt x="619963" y="292607"/>
                </a:lnTo>
                <a:lnTo>
                  <a:pt x="619388" y="292895"/>
                </a:lnTo>
                <a:lnTo>
                  <a:pt x="619100" y="293471"/>
                </a:lnTo>
                <a:lnTo>
                  <a:pt x="618813" y="293759"/>
                </a:lnTo>
                <a:lnTo>
                  <a:pt x="618238" y="294047"/>
                </a:lnTo>
                <a:lnTo>
                  <a:pt x="617950" y="294623"/>
                </a:lnTo>
                <a:lnTo>
                  <a:pt x="617663" y="294911"/>
                </a:lnTo>
                <a:lnTo>
                  <a:pt x="617088" y="295199"/>
                </a:lnTo>
                <a:lnTo>
                  <a:pt x="616800" y="295775"/>
                </a:lnTo>
                <a:lnTo>
                  <a:pt x="616512" y="296063"/>
                </a:lnTo>
                <a:lnTo>
                  <a:pt x="615937" y="296351"/>
                </a:lnTo>
                <a:lnTo>
                  <a:pt x="615650" y="296927"/>
                </a:lnTo>
                <a:lnTo>
                  <a:pt x="615362" y="297215"/>
                </a:lnTo>
                <a:lnTo>
                  <a:pt x="614787" y="297503"/>
                </a:lnTo>
                <a:lnTo>
                  <a:pt x="614499" y="298079"/>
                </a:lnTo>
                <a:lnTo>
                  <a:pt x="614212" y="298367"/>
                </a:lnTo>
                <a:lnTo>
                  <a:pt x="613637" y="298655"/>
                </a:lnTo>
                <a:lnTo>
                  <a:pt x="613349" y="299231"/>
                </a:lnTo>
                <a:lnTo>
                  <a:pt x="613062" y="299519"/>
                </a:lnTo>
                <a:lnTo>
                  <a:pt x="612486" y="299807"/>
                </a:lnTo>
                <a:lnTo>
                  <a:pt x="612199" y="300383"/>
                </a:lnTo>
                <a:lnTo>
                  <a:pt x="611911" y="300671"/>
                </a:lnTo>
                <a:lnTo>
                  <a:pt x="611336" y="300959"/>
                </a:lnTo>
                <a:lnTo>
                  <a:pt x="611049" y="301535"/>
                </a:lnTo>
                <a:lnTo>
                  <a:pt x="610761" y="301823"/>
                </a:lnTo>
                <a:lnTo>
                  <a:pt x="610186" y="302111"/>
                </a:lnTo>
                <a:lnTo>
                  <a:pt x="609898" y="302687"/>
                </a:lnTo>
                <a:lnTo>
                  <a:pt x="609611" y="302975"/>
                </a:lnTo>
                <a:lnTo>
                  <a:pt x="609036" y="303263"/>
                </a:lnTo>
                <a:lnTo>
                  <a:pt x="608748" y="303839"/>
                </a:lnTo>
                <a:lnTo>
                  <a:pt x="608461" y="304127"/>
                </a:lnTo>
                <a:lnTo>
                  <a:pt x="607885" y="304415"/>
                </a:lnTo>
                <a:lnTo>
                  <a:pt x="607598" y="304991"/>
                </a:lnTo>
                <a:lnTo>
                  <a:pt x="607310" y="305279"/>
                </a:lnTo>
                <a:lnTo>
                  <a:pt x="606735" y="305567"/>
                </a:lnTo>
                <a:lnTo>
                  <a:pt x="606448" y="306143"/>
                </a:lnTo>
                <a:lnTo>
                  <a:pt x="606160" y="306431"/>
                </a:lnTo>
                <a:lnTo>
                  <a:pt x="605585" y="306719"/>
                </a:lnTo>
                <a:lnTo>
                  <a:pt x="605297" y="307295"/>
                </a:lnTo>
                <a:lnTo>
                  <a:pt x="605010" y="307583"/>
                </a:lnTo>
                <a:lnTo>
                  <a:pt x="604435" y="307871"/>
                </a:lnTo>
                <a:lnTo>
                  <a:pt x="604147" y="308447"/>
                </a:lnTo>
                <a:lnTo>
                  <a:pt x="603859" y="308735"/>
                </a:lnTo>
                <a:lnTo>
                  <a:pt x="603284" y="309023"/>
                </a:lnTo>
                <a:lnTo>
                  <a:pt x="602997" y="309599"/>
                </a:lnTo>
                <a:lnTo>
                  <a:pt x="602709" y="309887"/>
                </a:lnTo>
                <a:lnTo>
                  <a:pt x="602134" y="310175"/>
                </a:lnTo>
                <a:lnTo>
                  <a:pt x="601846" y="310751"/>
                </a:lnTo>
                <a:lnTo>
                  <a:pt x="601559" y="311039"/>
                </a:lnTo>
                <a:lnTo>
                  <a:pt x="600984" y="311327"/>
                </a:lnTo>
                <a:lnTo>
                  <a:pt x="600696" y="311903"/>
                </a:lnTo>
                <a:lnTo>
                  <a:pt x="600409" y="312191"/>
                </a:lnTo>
                <a:lnTo>
                  <a:pt x="599834" y="312479"/>
                </a:lnTo>
                <a:lnTo>
                  <a:pt x="599546" y="313055"/>
                </a:lnTo>
                <a:lnTo>
                  <a:pt x="599258" y="313343"/>
                </a:lnTo>
                <a:lnTo>
                  <a:pt x="598683" y="313631"/>
                </a:lnTo>
                <a:lnTo>
                  <a:pt x="598396" y="314207"/>
                </a:lnTo>
                <a:lnTo>
                  <a:pt x="598108" y="314495"/>
                </a:lnTo>
                <a:lnTo>
                  <a:pt x="597533" y="314783"/>
                </a:lnTo>
                <a:lnTo>
                  <a:pt x="597245" y="315359"/>
                </a:lnTo>
                <a:lnTo>
                  <a:pt x="596958" y="315647"/>
                </a:lnTo>
                <a:lnTo>
                  <a:pt x="596383" y="315935"/>
                </a:lnTo>
                <a:lnTo>
                  <a:pt x="596095" y="316511"/>
                </a:lnTo>
                <a:lnTo>
                  <a:pt x="595808" y="316799"/>
                </a:lnTo>
                <a:lnTo>
                  <a:pt x="595232" y="317087"/>
                </a:lnTo>
                <a:lnTo>
                  <a:pt x="594945" y="317663"/>
                </a:lnTo>
                <a:lnTo>
                  <a:pt x="594657" y="317951"/>
                </a:lnTo>
                <a:lnTo>
                  <a:pt x="594082" y="318239"/>
                </a:lnTo>
                <a:lnTo>
                  <a:pt x="593795" y="318815"/>
                </a:lnTo>
                <a:lnTo>
                  <a:pt x="593507" y="319103"/>
                </a:lnTo>
                <a:lnTo>
                  <a:pt x="592932" y="319391"/>
                </a:lnTo>
                <a:lnTo>
                  <a:pt x="592644" y="319967"/>
                </a:lnTo>
                <a:lnTo>
                  <a:pt x="592357" y="320255"/>
                </a:lnTo>
                <a:lnTo>
                  <a:pt x="591782" y="320543"/>
                </a:lnTo>
                <a:lnTo>
                  <a:pt x="591494" y="321119"/>
                </a:lnTo>
                <a:lnTo>
                  <a:pt x="591207" y="321407"/>
                </a:lnTo>
                <a:lnTo>
                  <a:pt x="590631" y="321695"/>
                </a:lnTo>
                <a:lnTo>
                  <a:pt x="590344" y="322271"/>
                </a:lnTo>
                <a:lnTo>
                  <a:pt x="590056" y="322559"/>
                </a:lnTo>
                <a:lnTo>
                  <a:pt x="589481" y="322847"/>
                </a:lnTo>
                <a:lnTo>
                  <a:pt x="589194" y="323135"/>
                </a:lnTo>
                <a:lnTo>
                  <a:pt x="588906" y="323711"/>
                </a:lnTo>
                <a:lnTo>
                  <a:pt x="588331" y="323999"/>
                </a:lnTo>
                <a:lnTo>
                  <a:pt x="588043" y="324287"/>
                </a:lnTo>
                <a:lnTo>
                  <a:pt x="587756" y="324863"/>
                </a:lnTo>
                <a:lnTo>
                  <a:pt x="587181" y="325151"/>
                </a:lnTo>
                <a:lnTo>
                  <a:pt x="586893" y="325439"/>
                </a:lnTo>
                <a:lnTo>
                  <a:pt x="586605" y="326015"/>
                </a:lnTo>
                <a:lnTo>
                  <a:pt x="586030" y="326303"/>
                </a:lnTo>
                <a:lnTo>
                  <a:pt x="585743" y="326591"/>
                </a:lnTo>
                <a:lnTo>
                  <a:pt x="585455" y="327167"/>
                </a:lnTo>
                <a:lnTo>
                  <a:pt x="584880" y="327455"/>
                </a:lnTo>
                <a:lnTo>
                  <a:pt x="584592" y="327743"/>
                </a:lnTo>
                <a:lnTo>
                  <a:pt x="584305" y="328319"/>
                </a:lnTo>
                <a:lnTo>
                  <a:pt x="583730" y="328607"/>
                </a:lnTo>
                <a:lnTo>
                  <a:pt x="583442" y="328895"/>
                </a:lnTo>
                <a:lnTo>
                  <a:pt x="583155" y="329471"/>
                </a:lnTo>
                <a:lnTo>
                  <a:pt x="582580" y="329759"/>
                </a:lnTo>
                <a:lnTo>
                  <a:pt x="582292" y="330047"/>
                </a:lnTo>
                <a:lnTo>
                  <a:pt x="582004" y="330623"/>
                </a:lnTo>
                <a:lnTo>
                  <a:pt x="581429" y="330911"/>
                </a:lnTo>
                <a:lnTo>
                  <a:pt x="581142" y="331199"/>
                </a:lnTo>
                <a:lnTo>
                  <a:pt x="580854" y="331775"/>
                </a:lnTo>
                <a:lnTo>
                  <a:pt x="580279" y="332063"/>
                </a:lnTo>
                <a:lnTo>
                  <a:pt x="579991" y="332351"/>
                </a:lnTo>
                <a:lnTo>
                  <a:pt x="579704" y="332927"/>
                </a:lnTo>
                <a:lnTo>
                  <a:pt x="579129" y="333215"/>
                </a:lnTo>
                <a:lnTo>
                  <a:pt x="578841" y="333503"/>
                </a:lnTo>
                <a:lnTo>
                  <a:pt x="578554" y="334079"/>
                </a:lnTo>
                <a:lnTo>
                  <a:pt x="577978" y="334367"/>
                </a:lnTo>
                <a:lnTo>
                  <a:pt x="577691" y="334655"/>
                </a:lnTo>
                <a:lnTo>
                  <a:pt x="577403" y="335231"/>
                </a:lnTo>
                <a:lnTo>
                  <a:pt x="576828" y="335519"/>
                </a:lnTo>
                <a:lnTo>
                  <a:pt x="576541" y="335807"/>
                </a:lnTo>
                <a:lnTo>
                  <a:pt x="576253" y="336383"/>
                </a:lnTo>
                <a:lnTo>
                  <a:pt x="575678" y="336671"/>
                </a:lnTo>
                <a:lnTo>
                  <a:pt x="575390" y="336959"/>
                </a:lnTo>
                <a:lnTo>
                  <a:pt x="575103" y="337535"/>
                </a:lnTo>
                <a:lnTo>
                  <a:pt x="574528" y="337823"/>
                </a:lnTo>
                <a:lnTo>
                  <a:pt x="574240" y="338111"/>
                </a:lnTo>
                <a:lnTo>
                  <a:pt x="573953" y="338687"/>
                </a:lnTo>
                <a:lnTo>
                  <a:pt x="573377" y="338975"/>
                </a:lnTo>
                <a:lnTo>
                  <a:pt x="573090" y="339263"/>
                </a:lnTo>
                <a:lnTo>
                  <a:pt x="572802" y="339839"/>
                </a:lnTo>
                <a:lnTo>
                  <a:pt x="572227" y="340127"/>
                </a:lnTo>
                <a:lnTo>
                  <a:pt x="571940" y="340415"/>
                </a:lnTo>
                <a:lnTo>
                  <a:pt x="571652" y="340991"/>
                </a:lnTo>
                <a:lnTo>
                  <a:pt x="571077" y="341279"/>
                </a:lnTo>
                <a:lnTo>
                  <a:pt x="570789" y="341567"/>
                </a:lnTo>
                <a:lnTo>
                  <a:pt x="570502" y="342143"/>
                </a:lnTo>
                <a:lnTo>
                  <a:pt x="569927" y="342431"/>
                </a:lnTo>
                <a:lnTo>
                  <a:pt x="569639" y="342719"/>
                </a:lnTo>
                <a:lnTo>
                  <a:pt x="569351" y="343295"/>
                </a:lnTo>
                <a:lnTo>
                  <a:pt x="568776" y="343583"/>
                </a:lnTo>
                <a:lnTo>
                  <a:pt x="568489" y="343871"/>
                </a:lnTo>
                <a:lnTo>
                  <a:pt x="568201" y="344447"/>
                </a:lnTo>
                <a:lnTo>
                  <a:pt x="567626" y="344735"/>
                </a:lnTo>
                <a:lnTo>
                  <a:pt x="567338" y="345023"/>
                </a:lnTo>
                <a:lnTo>
                  <a:pt x="567051" y="345599"/>
                </a:lnTo>
                <a:lnTo>
                  <a:pt x="566476" y="345887"/>
                </a:lnTo>
                <a:lnTo>
                  <a:pt x="566188" y="346175"/>
                </a:lnTo>
                <a:lnTo>
                  <a:pt x="565901" y="346751"/>
                </a:lnTo>
                <a:lnTo>
                  <a:pt x="565326" y="347039"/>
                </a:lnTo>
                <a:lnTo>
                  <a:pt x="565038" y="347327"/>
                </a:lnTo>
                <a:lnTo>
                  <a:pt x="564750" y="347903"/>
                </a:lnTo>
                <a:lnTo>
                  <a:pt x="564175" y="348191"/>
                </a:lnTo>
                <a:lnTo>
                  <a:pt x="563888" y="348479"/>
                </a:lnTo>
                <a:lnTo>
                  <a:pt x="563600" y="349055"/>
                </a:lnTo>
                <a:lnTo>
                  <a:pt x="563025" y="349343"/>
                </a:lnTo>
                <a:lnTo>
                  <a:pt x="562737" y="349631"/>
                </a:lnTo>
                <a:lnTo>
                  <a:pt x="562450" y="350207"/>
                </a:lnTo>
                <a:lnTo>
                  <a:pt x="561875" y="350495"/>
                </a:lnTo>
                <a:lnTo>
                  <a:pt x="561587" y="350783"/>
                </a:lnTo>
                <a:lnTo>
                  <a:pt x="561300" y="351359"/>
                </a:lnTo>
                <a:lnTo>
                  <a:pt x="560724" y="351647"/>
                </a:lnTo>
                <a:lnTo>
                  <a:pt x="560437" y="351935"/>
                </a:lnTo>
                <a:lnTo>
                  <a:pt x="560149" y="352511"/>
                </a:lnTo>
                <a:lnTo>
                  <a:pt x="559574" y="352799"/>
                </a:lnTo>
                <a:lnTo>
                  <a:pt x="559287" y="353087"/>
                </a:lnTo>
                <a:lnTo>
                  <a:pt x="558999" y="353663"/>
                </a:lnTo>
                <a:lnTo>
                  <a:pt x="558424" y="353951"/>
                </a:lnTo>
                <a:lnTo>
                  <a:pt x="558136" y="354239"/>
                </a:lnTo>
                <a:lnTo>
                  <a:pt x="557849" y="354815"/>
                </a:lnTo>
                <a:lnTo>
                  <a:pt x="557274" y="355103"/>
                </a:lnTo>
                <a:lnTo>
                  <a:pt x="556986" y="355391"/>
                </a:lnTo>
                <a:lnTo>
                  <a:pt x="556699" y="355967"/>
                </a:lnTo>
                <a:lnTo>
                  <a:pt x="556123" y="356255"/>
                </a:lnTo>
                <a:lnTo>
                  <a:pt x="555836" y="356543"/>
                </a:lnTo>
                <a:lnTo>
                  <a:pt x="555548" y="357119"/>
                </a:lnTo>
                <a:lnTo>
                  <a:pt x="554973" y="357407"/>
                </a:lnTo>
                <a:lnTo>
                  <a:pt x="554686" y="357695"/>
                </a:lnTo>
                <a:lnTo>
                  <a:pt x="554398" y="358271"/>
                </a:lnTo>
                <a:lnTo>
                  <a:pt x="553823" y="358559"/>
                </a:lnTo>
                <a:lnTo>
                  <a:pt x="553248" y="358847"/>
                </a:lnTo>
                <a:lnTo>
                  <a:pt x="552673" y="359423"/>
                </a:lnTo>
                <a:lnTo>
                  <a:pt x="552385" y="359711"/>
                </a:lnTo>
                <a:lnTo>
                  <a:pt x="552097" y="359999"/>
                </a:lnTo>
                <a:lnTo>
                  <a:pt x="551235" y="360575"/>
                </a:lnTo>
                <a:lnTo>
                  <a:pt x="550947" y="360863"/>
                </a:lnTo>
                <a:lnTo>
                  <a:pt x="550084" y="361151"/>
                </a:lnTo>
                <a:lnTo>
                  <a:pt x="549797" y="361727"/>
                </a:lnTo>
                <a:lnTo>
                  <a:pt x="548934" y="362015"/>
                </a:lnTo>
                <a:lnTo>
                  <a:pt x="548072" y="362303"/>
                </a:lnTo>
                <a:lnTo>
                  <a:pt x="547496" y="362879"/>
                </a:lnTo>
                <a:lnTo>
                  <a:pt x="546921" y="363167"/>
                </a:lnTo>
                <a:lnTo>
                  <a:pt x="546346" y="363455"/>
                </a:lnTo>
                <a:lnTo>
                  <a:pt x="545196" y="364031"/>
                </a:lnTo>
                <a:lnTo>
                  <a:pt x="544333" y="364319"/>
                </a:lnTo>
                <a:lnTo>
                  <a:pt x="543470" y="364607"/>
                </a:lnTo>
                <a:lnTo>
                  <a:pt x="542320" y="365183"/>
                </a:lnTo>
                <a:lnTo>
                  <a:pt x="541170" y="365471"/>
                </a:lnTo>
                <a:lnTo>
                  <a:pt x="540020" y="365759"/>
                </a:lnTo>
                <a:lnTo>
                  <a:pt x="538869" y="366335"/>
                </a:lnTo>
                <a:lnTo>
                  <a:pt x="537144" y="366623"/>
                </a:lnTo>
                <a:lnTo>
                  <a:pt x="535131" y="366911"/>
                </a:lnTo>
                <a:lnTo>
                  <a:pt x="531680" y="367487"/>
                </a:lnTo>
                <a:lnTo>
                  <a:pt x="525929" y="367487"/>
                </a:lnTo>
                <a:lnTo>
                  <a:pt x="522478" y="366911"/>
                </a:lnTo>
                <a:lnTo>
                  <a:pt x="520465" y="366623"/>
                </a:lnTo>
                <a:lnTo>
                  <a:pt x="519027" y="366335"/>
                </a:lnTo>
                <a:lnTo>
                  <a:pt x="517589" y="365759"/>
                </a:lnTo>
                <a:lnTo>
                  <a:pt x="516439" y="365471"/>
                </a:lnTo>
                <a:lnTo>
                  <a:pt x="515289" y="365183"/>
                </a:lnTo>
                <a:lnTo>
                  <a:pt x="514139" y="364607"/>
                </a:lnTo>
                <a:lnTo>
                  <a:pt x="513276" y="364319"/>
                </a:lnTo>
                <a:lnTo>
                  <a:pt x="512413" y="364031"/>
                </a:lnTo>
                <a:lnTo>
                  <a:pt x="511838" y="363455"/>
                </a:lnTo>
                <a:lnTo>
                  <a:pt x="510975" y="363167"/>
                </a:lnTo>
                <a:lnTo>
                  <a:pt x="510113" y="362879"/>
                </a:lnTo>
                <a:lnTo>
                  <a:pt x="509538" y="362303"/>
                </a:lnTo>
                <a:lnTo>
                  <a:pt x="508675" y="362015"/>
                </a:lnTo>
                <a:lnTo>
                  <a:pt x="508387" y="361727"/>
                </a:lnTo>
                <a:lnTo>
                  <a:pt x="507525" y="361151"/>
                </a:lnTo>
                <a:lnTo>
                  <a:pt x="507237" y="360863"/>
                </a:lnTo>
                <a:lnTo>
                  <a:pt x="506374" y="360575"/>
                </a:lnTo>
                <a:lnTo>
                  <a:pt x="506087" y="359999"/>
                </a:lnTo>
                <a:lnTo>
                  <a:pt x="505224" y="359711"/>
                </a:lnTo>
                <a:lnTo>
                  <a:pt x="504936" y="359423"/>
                </a:lnTo>
                <a:lnTo>
                  <a:pt x="504361" y="358847"/>
                </a:lnTo>
                <a:lnTo>
                  <a:pt x="504074" y="358559"/>
                </a:lnTo>
                <a:lnTo>
                  <a:pt x="503211" y="358271"/>
                </a:lnTo>
                <a:lnTo>
                  <a:pt x="502924" y="357695"/>
                </a:lnTo>
                <a:lnTo>
                  <a:pt x="502636" y="357407"/>
                </a:lnTo>
                <a:lnTo>
                  <a:pt x="502061" y="357119"/>
                </a:lnTo>
                <a:lnTo>
                  <a:pt x="501773" y="356543"/>
                </a:lnTo>
                <a:lnTo>
                  <a:pt x="501486" y="356255"/>
                </a:lnTo>
                <a:lnTo>
                  <a:pt x="500911" y="355967"/>
                </a:lnTo>
                <a:lnTo>
                  <a:pt x="500623" y="355391"/>
                </a:lnTo>
                <a:lnTo>
                  <a:pt x="500335" y="355103"/>
                </a:lnTo>
                <a:lnTo>
                  <a:pt x="499760" y="354815"/>
                </a:lnTo>
                <a:lnTo>
                  <a:pt x="499473" y="354239"/>
                </a:lnTo>
                <a:lnTo>
                  <a:pt x="499185" y="353951"/>
                </a:lnTo>
                <a:lnTo>
                  <a:pt x="498610" y="353087"/>
                </a:lnTo>
                <a:lnTo>
                  <a:pt x="498322" y="352799"/>
                </a:lnTo>
                <a:lnTo>
                  <a:pt x="498035" y="352511"/>
                </a:lnTo>
                <a:lnTo>
                  <a:pt x="497460" y="351935"/>
                </a:lnTo>
                <a:lnTo>
                  <a:pt x="497172" y="351359"/>
                </a:lnTo>
                <a:lnTo>
                  <a:pt x="496885" y="350783"/>
                </a:lnTo>
                <a:lnTo>
                  <a:pt x="496309" y="350495"/>
                </a:lnTo>
                <a:lnTo>
                  <a:pt x="496022" y="349631"/>
                </a:lnTo>
                <a:lnTo>
                  <a:pt x="495734" y="349343"/>
                </a:lnTo>
                <a:lnTo>
                  <a:pt x="495159" y="348479"/>
                </a:lnTo>
                <a:lnTo>
                  <a:pt x="494872" y="347903"/>
                </a:lnTo>
                <a:lnTo>
                  <a:pt x="494584" y="347039"/>
                </a:lnTo>
                <a:lnTo>
                  <a:pt x="494009" y="346751"/>
                </a:lnTo>
                <a:lnTo>
                  <a:pt x="493721" y="345887"/>
                </a:lnTo>
                <a:lnTo>
                  <a:pt x="493434" y="345023"/>
                </a:lnTo>
                <a:lnTo>
                  <a:pt x="492859" y="343871"/>
                </a:lnTo>
                <a:lnTo>
                  <a:pt x="492571" y="343295"/>
                </a:lnTo>
                <a:lnTo>
                  <a:pt x="492284" y="342143"/>
                </a:lnTo>
                <a:lnTo>
                  <a:pt x="491708" y="341279"/>
                </a:lnTo>
                <a:lnTo>
                  <a:pt x="491421" y="340127"/>
                </a:lnTo>
                <a:lnTo>
                  <a:pt x="491133" y="338687"/>
                </a:lnTo>
                <a:lnTo>
                  <a:pt x="490558" y="336959"/>
                </a:lnTo>
                <a:lnTo>
                  <a:pt x="490271" y="335231"/>
                </a:lnTo>
                <a:lnTo>
                  <a:pt x="489983" y="332351"/>
                </a:lnTo>
                <a:lnTo>
                  <a:pt x="489983" y="323999"/>
                </a:lnTo>
                <a:lnTo>
                  <a:pt x="490271" y="321407"/>
                </a:lnTo>
                <a:lnTo>
                  <a:pt x="490558" y="319391"/>
                </a:lnTo>
                <a:lnTo>
                  <a:pt x="491133" y="317951"/>
                </a:lnTo>
                <a:lnTo>
                  <a:pt x="491421" y="316511"/>
                </a:lnTo>
                <a:lnTo>
                  <a:pt x="491708" y="315359"/>
                </a:lnTo>
                <a:lnTo>
                  <a:pt x="492284" y="314495"/>
                </a:lnTo>
                <a:lnTo>
                  <a:pt x="492571" y="313343"/>
                </a:lnTo>
                <a:lnTo>
                  <a:pt x="492859" y="312479"/>
                </a:lnTo>
                <a:lnTo>
                  <a:pt x="493434" y="311903"/>
                </a:lnTo>
                <a:lnTo>
                  <a:pt x="493721" y="310751"/>
                </a:lnTo>
                <a:lnTo>
                  <a:pt x="494009" y="310175"/>
                </a:lnTo>
                <a:lnTo>
                  <a:pt x="494584" y="309599"/>
                </a:lnTo>
                <a:lnTo>
                  <a:pt x="494872" y="308735"/>
                </a:lnTo>
                <a:lnTo>
                  <a:pt x="495159" y="307871"/>
                </a:lnTo>
                <a:lnTo>
                  <a:pt x="495734" y="307583"/>
                </a:lnTo>
                <a:lnTo>
                  <a:pt x="496022" y="306719"/>
                </a:lnTo>
                <a:lnTo>
                  <a:pt x="496309" y="306431"/>
                </a:lnTo>
                <a:lnTo>
                  <a:pt x="496885" y="305567"/>
                </a:lnTo>
                <a:lnTo>
                  <a:pt x="497172" y="305279"/>
                </a:lnTo>
                <a:lnTo>
                  <a:pt x="497460" y="304415"/>
                </a:lnTo>
                <a:lnTo>
                  <a:pt x="498035" y="304127"/>
                </a:lnTo>
                <a:lnTo>
                  <a:pt x="498322" y="303839"/>
                </a:lnTo>
                <a:lnTo>
                  <a:pt x="498610" y="303263"/>
                </a:lnTo>
                <a:lnTo>
                  <a:pt x="499185" y="302687"/>
                </a:lnTo>
                <a:lnTo>
                  <a:pt x="499473" y="302111"/>
                </a:lnTo>
                <a:lnTo>
                  <a:pt x="499760" y="301823"/>
                </a:lnTo>
                <a:lnTo>
                  <a:pt x="500335" y="301535"/>
                </a:lnTo>
                <a:lnTo>
                  <a:pt x="500623" y="300959"/>
                </a:lnTo>
                <a:lnTo>
                  <a:pt x="500911" y="300671"/>
                </a:lnTo>
                <a:lnTo>
                  <a:pt x="501486" y="300383"/>
                </a:lnTo>
                <a:lnTo>
                  <a:pt x="501773" y="299807"/>
                </a:lnTo>
                <a:lnTo>
                  <a:pt x="502061" y="299519"/>
                </a:lnTo>
                <a:lnTo>
                  <a:pt x="502636" y="299231"/>
                </a:lnTo>
                <a:lnTo>
                  <a:pt x="502924" y="298655"/>
                </a:lnTo>
                <a:lnTo>
                  <a:pt x="503211" y="298367"/>
                </a:lnTo>
                <a:lnTo>
                  <a:pt x="503786" y="298079"/>
                </a:lnTo>
                <a:lnTo>
                  <a:pt x="504074" y="297503"/>
                </a:lnTo>
                <a:lnTo>
                  <a:pt x="504361" y="297215"/>
                </a:lnTo>
                <a:lnTo>
                  <a:pt x="504936" y="296927"/>
                </a:lnTo>
                <a:lnTo>
                  <a:pt x="505224" y="296351"/>
                </a:lnTo>
                <a:lnTo>
                  <a:pt x="505512" y="296063"/>
                </a:lnTo>
                <a:lnTo>
                  <a:pt x="506087" y="295775"/>
                </a:lnTo>
                <a:lnTo>
                  <a:pt x="506374" y="295199"/>
                </a:lnTo>
                <a:lnTo>
                  <a:pt x="506662" y="294911"/>
                </a:lnTo>
                <a:lnTo>
                  <a:pt x="507237" y="294623"/>
                </a:lnTo>
                <a:lnTo>
                  <a:pt x="507525" y="294047"/>
                </a:lnTo>
                <a:lnTo>
                  <a:pt x="507812" y="293759"/>
                </a:lnTo>
                <a:lnTo>
                  <a:pt x="508387" y="293471"/>
                </a:lnTo>
                <a:lnTo>
                  <a:pt x="508675" y="292895"/>
                </a:lnTo>
                <a:lnTo>
                  <a:pt x="508962" y="292607"/>
                </a:lnTo>
                <a:lnTo>
                  <a:pt x="509538" y="292319"/>
                </a:lnTo>
                <a:lnTo>
                  <a:pt x="509825" y="291743"/>
                </a:lnTo>
                <a:lnTo>
                  <a:pt x="510113" y="291455"/>
                </a:lnTo>
                <a:lnTo>
                  <a:pt x="510688" y="291167"/>
                </a:lnTo>
                <a:lnTo>
                  <a:pt x="510975" y="290591"/>
                </a:lnTo>
                <a:lnTo>
                  <a:pt x="511263" y="290303"/>
                </a:lnTo>
                <a:lnTo>
                  <a:pt x="511838" y="290015"/>
                </a:lnTo>
                <a:lnTo>
                  <a:pt x="512126" y="289439"/>
                </a:lnTo>
                <a:lnTo>
                  <a:pt x="512413" y="289151"/>
                </a:lnTo>
                <a:lnTo>
                  <a:pt x="512988" y="288863"/>
                </a:lnTo>
                <a:lnTo>
                  <a:pt x="513276" y="288287"/>
                </a:lnTo>
                <a:lnTo>
                  <a:pt x="513564" y="287999"/>
                </a:lnTo>
                <a:lnTo>
                  <a:pt x="514139" y="287711"/>
                </a:lnTo>
                <a:lnTo>
                  <a:pt x="514426" y="287135"/>
                </a:lnTo>
                <a:lnTo>
                  <a:pt x="514714" y="286847"/>
                </a:lnTo>
                <a:lnTo>
                  <a:pt x="515289" y="286559"/>
                </a:lnTo>
                <a:lnTo>
                  <a:pt x="515576" y="285983"/>
                </a:lnTo>
                <a:lnTo>
                  <a:pt x="515864" y="285695"/>
                </a:lnTo>
                <a:lnTo>
                  <a:pt x="516439" y="285407"/>
                </a:lnTo>
                <a:lnTo>
                  <a:pt x="516727" y="284831"/>
                </a:lnTo>
                <a:lnTo>
                  <a:pt x="517014" y="284543"/>
                </a:lnTo>
                <a:lnTo>
                  <a:pt x="517589" y="284255"/>
                </a:lnTo>
                <a:lnTo>
                  <a:pt x="517877" y="283679"/>
                </a:lnTo>
                <a:lnTo>
                  <a:pt x="518165" y="283391"/>
                </a:lnTo>
                <a:lnTo>
                  <a:pt x="518740" y="283103"/>
                </a:lnTo>
                <a:lnTo>
                  <a:pt x="519027" y="282527"/>
                </a:lnTo>
                <a:lnTo>
                  <a:pt x="519315" y="282239"/>
                </a:lnTo>
                <a:lnTo>
                  <a:pt x="519890" y="281951"/>
                </a:lnTo>
                <a:lnTo>
                  <a:pt x="520178" y="281375"/>
                </a:lnTo>
                <a:lnTo>
                  <a:pt x="520465" y="281087"/>
                </a:lnTo>
                <a:lnTo>
                  <a:pt x="521040" y="280799"/>
                </a:lnTo>
                <a:lnTo>
                  <a:pt x="521328" y="280223"/>
                </a:lnTo>
                <a:lnTo>
                  <a:pt x="521615" y="279935"/>
                </a:lnTo>
                <a:lnTo>
                  <a:pt x="522191" y="279647"/>
                </a:lnTo>
                <a:lnTo>
                  <a:pt x="522478" y="279071"/>
                </a:lnTo>
                <a:lnTo>
                  <a:pt x="522766" y="278783"/>
                </a:lnTo>
                <a:lnTo>
                  <a:pt x="523341" y="278495"/>
                </a:lnTo>
                <a:lnTo>
                  <a:pt x="523628" y="277919"/>
                </a:lnTo>
                <a:lnTo>
                  <a:pt x="523916" y="277631"/>
                </a:lnTo>
                <a:lnTo>
                  <a:pt x="524491" y="277343"/>
                </a:lnTo>
                <a:lnTo>
                  <a:pt x="524779" y="276767"/>
                </a:lnTo>
                <a:lnTo>
                  <a:pt x="525066" y="276479"/>
                </a:lnTo>
                <a:lnTo>
                  <a:pt x="525641" y="276191"/>
                </a:lnTo>
                <a:lnTo>
                  <a:pt x="525929" y="275615"/>
                </a:lnTo>
                <a:lnTo>
                  <a:pt x="526216" y="275327"/>
                </a:lnTo>
                <a:lnTo>
                  <a:pt x="526792" y="275039"/>
                </a:lnTo>
                <a:lnTo>
                  <a:pt x="527079" y="274463"/>
                </a:lnTo>
                <a:lnTo>
                  <a:pt x="527367" y="274175"/>
                </a:lnTo>
                <a:lnTo>
                  <a:pt x="527942" y="273887"/>
                </a:lnTo>
                <a:lnTo>
                  <a:pt x="528229" y="273311"/>
                </a:lnTo>
                <a:lnTo>
                  <a:pt x="528517" y="273023"/>
                </a:lnTo>
                <a:lnTo>
                  <a:pt x="529092" y="272735"/>
                </a:lnTo>
                <a:lnTo>
                  <a:pt x="529380" y="272159"/>
                </a:lnTo>
                <a:lnTo>
                  <a:pt x="529667" y="271871"/>
                </a:lnTo>
                <a:lnTo>
                  <a:pt x="530242" y="271583"/>
                </a:lnTo>
                <a:lnTo>
                  <a:pt x="530530" y="271007"/>
                </a:lnTo>
                <a:lnTo>
                  <a:pt x="530818" y="270719"/>
                </a:lnTo>
                <a:lnTo>
                  <a:pt x="531393" y="270431"/>
                </a:lnTo>
                <a:lnTo>
                  <a:pt x="531680" y="269855"/>
                </a:lnTo>
                <a:lnTo>
                  <a:pt x="531968" y="269567"/>
                </a:lnTo>
                <a:lnTo>
                  <a:pt x="532543" y="269279"/>
                </a:lnTo>
                <a:lnTo>
                  <a:pt x="532830" y="268703"/>
                </a:lnTo>
                <a:lnTo>
                  <a:pt x="533118" y="268415"/>
                </a:lnTo>
                <a:lnTo>
                  <a:pt x="533693" y="268127"/>
                </a:lnTo>
                <a:lnTo>
                  <a:pt x="533981" y="267551"/>
                </a:lnTo>
                <a:lnTo>
                  <a:pt x="534268" y="267263"/>
                </a:lnTo>
                <a:lnTo>
                  <a:pt x="534843" y="266975"/>
                </a:lnTo>
                <a:lnTo>
                  <a:pt x="535131" y="266687"/>
                </a:lnTo>
                <a:lnTo>
                  <a:pt x="535419" y="266111"/>
                </a:lnTo>
                <a:lnTo>
                  <a:pt x="535994" y="265823"/>
                </a:lnTo>
                <a:lnTo>
                  <a:pt x="536281" y="265535"/>
                </a:lnTo>
                <a:lnTo>
                  <a:pt x="536569" y="264959"/>
                </a:lnTo>
                <a:lnTo>
                  <a:pt x="537144" y="264671"/>
                </a:lnTo>
                <a:lnTo>
                  <a:pt x="537432" y="264383"/>
                </a:lnTo>
                <a:lnTo>
                  <a:pt x="537719" y="263807"/>
                </a:lnTo>
                <a:lnTo>
                  <a:pt x="538294" y="263519"/>
                </a:lnTo>
                <a:lnTo>
                  <a:pt x="538582" y="263231"/>
                </a:lnTo>
                <a:lnTo>
                  <a:pt x="538869" y="262655"/>
                </a:lnTo>
                <a:lnTo>
                  <a:pt x="539445" y="262367"/>
                </a:lnTo>
                <a:lnTo>
                  <a:pt x="539732" y="262079"/>
                </a:lnTo>
                <a:lnTo>
                  <a:pt x="540020" y="261503"/>
                </a:lnTo>
                <a:lnTo>
                  <a:pt x="540595" y="261215"/>
                </a:lnTo>
                <a:lnTo>
                  <a:pt x="540882" y="260927"/>
                </a:lnTo>
                <a:lnTo>
                  <a:pt x="541170" y="260351"/>
                </a:lnTo>
                <a:lnTo>
                  <a:pt x="541745" y="260063"/>
                </a:lnTo>
                <a:lnTo>
                  <a:pt x="542033" y="259775"/>
                </a:lnTo>
                <a:lnTo>
                  <a:pt x="542320" y="259199"/>
                </a:lnTo>
                <a:lnTo>
                  <a:pt x="542895" y="258911"/>
                </a:lnTo>
                <a:lnTo>
                  <a:pt x="543183" y="258623"/>
                </a:lnTo>
                <a:lnTo>
                  <a:pt x="543470" y="258047"/>
                </a:lnTo>
                <a:lnTo>
                  <a:pt x="544046" y="257759"/>
                </a:lnTo>
                <a:lnTo>
                  <a:pt x="544333" y="257471"/>
                </a:lnTo>
                <a:lnTo>
                  <a:pt x="544621" y="256895"/>
                </a:lnTo>
                <a:lnTo>
                  <a:pt x="545196" y="256607"/>
                </a:lnTo>
                <a:lnTo>
                  <a:pt x="545483" y="256319"/>
                </a:lnTo>
                <a:lnTo>
                  <a:pt x="545771" y="255743"/>
                </a:lnTo>
                <a:lnTo>
                  <a:pt x="546346" y="255455"/>
                </a:lnTo>
                <a:lnTo>
                  <a:pt x="546634" y="255167"/>
                </a:lnTo>
                <a:lnTo>
                  <a:pt x="546921" y="254591"/>
                </a:lnTo>
                <a:lnTo>
                  <a:pt x="547496" y="254303"/>
                </a:lnTo>
                <a:lnTo>
                  <a:pt x="547784" y="254015"/>
                </a:lnTo>
                <a:lnTo>
                  <a:pt x="548072" y="253439"/>
                </a:lnTo>
                <a:lnTo>
                  <a:pt x="548647" y="253151"/>
                </a:lnTo>
                <a:lnTo>
                  <a:pt x="548934" y="252863"/>
                </a:lnTo>
                <a:lnTo>
                  <a:pt x="549222" y="252287"/>
                </a:lnTo>
                <a:lnTo>
                  <a:pt x="549797" y="251999"/>
                </a:lnTo>
                <a:lnTo>
                  <a:pt x="550084" y="251711"/>
                </a:lnTo>
                <a:lnTo>
                  <a:pt x="550372" y="251135"/>
                </a:lnTo>
                <a:lnTo>
                  <a:pt x="550947" y="250847"/>
                </a:lnTo>
                <a:lnTo>
                  <a:pt x="551235" y="250559"/>
                </a:lnTo>
                <a:lnTo>
                  <a:pt x="551522" y="249983"/>
                </a:lnTo>
                <a:lnTo>
                  <a:pt x="552097" y="249695"/>
                </a:lnTo>
                <a:lnTo>
                  <a:pt x="552385" y="249407"/>
                </a:lnTo>
                <a:lnTo>
                  <a:pt x="552673" y="248831"/>
                </a:lnTo>
                <a:lnTo>
                  <a:pt x="553248" y="248543"/>
                </a:lnTo>
                <a:lnTo>
                  <a:pt x="553535" y="248255"/>
                </a:lnTo>
                <a:lnTo>
                  <a:pt x="553823" y="247679"/>
                </a:lnTo>
                <a:lnTo>
                  <a:pt x="554398" y="247391"/>
                </a:lnTo>
                <a:lnTo>
                  <a:pt x="554686" y="247103"/>
                </a:lnTo>
                <a:lnTo>
                  <a:pt x="554973" y="246527"/>
                </a:lnTo>
                <a:lnTo>
                  <a:pt x="555548" y="246239"/>
                </a:lnTo>
                <a:lnTo>
                  <a:pt x="555836" y="245951"/>
                </a:lnTo>
                <a:lnTo>
                  <a:pt x="556123" y="245375"/>
                </a:lnTo>
                <a:lnTo>
                  <a:pt x="556699" y="245087"/>
                </a:lnTo>
                <a:lnTo>
                  <a:pt x="556986" y="244799"/>
                </a:lnTo>
                <a:lnTo>
                  <a:pt x="557274" y="244223"/>
                </a:lnTo>
                <a:lnTo>
                  <a:pt x="557849" y="243935"/>
                </a:lnTo>
                <a:lnTo>
                  <a:pt x="558136" y="243647"/>
                </a:lnTo>
                <a:lnTo>
                  <a:pt x="558424" y="243071"/>
                </a:lnTo>
                <a:lnTo>
                  <a:pt x="558999" y="242783"/>
                </a:lnTo>
                <a:lnTo>
                  <a:pt x="559287" y="242495"/>
                </a:lnTo>
                <a:lnTo>
                  <a:pt x="559574" y="241919"/>
                </a:lnTo>
                <a:lnTo>
                  <a:pt x="560149" y="241631"/>
                </a:lnTo>
                <a:lnTo>
                  <a:pt x="560437" y="241343"/>
                </a:lnTo>
                <a:lnTo>
                  <a:pt x="560724" y="240767"/>
                </a:lnTo>
                <a:lnTo>
                  <a:pt x="561300" y="240479"/>
                </a:lnTo>
                <a:lnTo>
                  <a:pt x="561587" y="240191"/>
                </a:lnTo>
                <a:lnTo>
                  <a:pt x="561875" y="239615"/>
                </a:lnTo>
                <a:lnTo>
                  <a:pt x="562450" y="239327"/>
                </a:lnTo>
                <a:lnTo>
                  <a:pt x="562737" y="239039"/>
                </a:lnTo>
                <a:lnTo>
                  <a:pt x="563025" y="238463"/>
                </a:lnTo>
                <a:lnTo>
                  <a:pt x="563600" y="238175"/>
                </a:lnTo>
                <a:lnTo>
                  <a:pt x="563888" y="237887"/>
                </a:lnTo>
                <a:lnTo>
                  <a:pt x="564175" y="237311"/>
                </a:lnTo>
                <a:lnTo>
                  <a:pt x="564750" y="237023"/>
                </a:lnTo>
                <a:lnTo>
                  <a:pt x="565038" y="236735"/>
                </a:lnTo>
                <a:lnTo>
                  <a:pt x="565326" y="236159"/>
                </a:lnTo>
                <a:lnTo>
                  <a:pt x="565901" y="235871"/>
                </a:lnTo>
                <a:lnTo>
                  <a:pt x="566188" y="235583"/>
                </a:lnTo>
                <a:lnTo>
                  <a:pt x="566476" y="235007"/>
                </a:lnTo>
                <a:lnTo>
                  <a:pt x="567051" y="234719"/>
                </a:lnTo>
                <a:lnTo>
                  <a:pt x="567338" y="234431"/>
                </a:lnTo>
                <a:lnTo>
                  <a:pt x="567626" y="233855"/>
                </a:lnTo>
                <a:lnTo>
                  <a:pt x="568201" y="233567"/>
                </a:lnTo>
                <a:lnTo>
                  <a:pt x="568489" y="233279"/>
                </a:lnTo>
                <a:lnTo>
                  <a:pt x="568776" y="232703"/>
                </a:lnTo>
                <a:lnTo>
                  <a:pt x="569351" y="232415"/>
                </a:lnTo>
                <a:lnTo>
                  <a:pt x="569639" y="232127"/>
                </a:lnTo>
                <a:lnTo>
                  <a:pt x="569927" y="231551"/>
                </a:lnTo>
                <a:lnTo>
                  <a:pt x="570502" y="231263"/>
                </a:lnTo>
                <a:lnTo>
                  <a:pt x="570789" y="230975"/>
                </a:lnTo>
                <a:lnTo>
                  <a:pt x="571077" y="230399"/>
                </a:lnTo>
                <a:lnTo>
                  <a:pt x="571652" y="230111"/>
                </a:lnTo>
                <a:lnTo>
                  <a:pt x="571940" y="229823"/>
                </a:lnTo>
                <a:lnTo>
                  <a:pt x="572227" y="229247"/>
                </a:lnTo>
                <a:lnTo>
                  <a:pt x="572802" y="228959"/>
                </a:lnTo>
                <a:lnTo>
                  <a:pt x="573090" y="228671"/>
                </a:lnTo>
                <a:lnTo>
                  <a:pt x="573377" y="228095"/>
                </a:lnTo>
                <a:lnTo>
                  <a:pt x="573953" y="227807"/>
                </a:lnTo>
                <a:lnTo>
                  <a:pt x="574240" y="227519"/>
                </a:lnTo>
                <a:lnTo>
                  <a:pt x="574528" y="226943"/>
                </a:lnTo>
                <a:lnTo>
                  <a:pt x="575103" y="226655"/>
                </a:lnTo>
                <a:lnTo>
                  <a:pt x="575390" y="226367"/>
                </a:lnTo>
                <a:lnTo>
                  <a:pt x="575678" y="225791"/>
                </a:lnTo>
                <a:lnTo>
                  <a:pt x="576253" y="225503"/>
                </a:lnTo>
                <a:lnTo>
                  <a:pt x="576541" y="225215"/>
                </a:lnTo>
                <a:lnTo>
                  <a:pt x="576828" y="224639"/>
                </a:lnTo>
                <a:lnTo>
                  <a:pt x="577403" y="224351"/>
                </a:lnTo>
                <a:lnTo>
                  <a:pt x="577691" y="224063"/>
                </a:lnTo>
                <a:lnTo>
                  <a:pt x="577978" y="223487"/>
                </a:lnTo>
                <a:lnTo>
                  <a:pt x="578554" y="223199"/>
                </a:lnTo>
                <a:lnTo>
                  <a:pt x="578841" y="222911"/>
                </a:lnTo>
                <a:lnTo>
                  <a:pt x="579129" y="222335"/>
                </a:lnTo>
                <a:lnTo>
                  <a:pt x="579704" y="222047"/>
                </a:lnTo>
                <a:lnTo>
                  <a:pt x="579991" y="221759"/>
                </a:lnTo>
                <a:lnTo>
                  <a:pt x="580279" y="221183"/>
                </a:lnTo>
                <a:lnTo>
                  <a:pt x="580854" y="220895"/>
                </a:lnTo>
                <a:lnTo>
                  <a:pt x="581142" y="220607"/>
                </a:lnTo>
                <a:lnTo>
                  <a:pt x="581429" y="220031"/>
                </a:lnTo>
                <a:lnTo>
                  <a:pt x="582004" y="219743"/>
                </a:lnTo>
                <a:lnTo>
                  <a:pt x="582292" y="219455"/>
                </a:lnTo>
                <a:lnTo>
                  <a:pt x="582580" y="218879"/>
                </a:lnTo>
                <a:lnTo>
                  <a:pt x="583155" y="218591"/>
                </a:lnTo>
                <a:lnTo>
                  <a:pt x="583442" y="218303"/>
                </a:lnTo>
                <a:lnTo>
                  <a:pt x="583730" y="217727"/>
                </a:lnTo>
                <a:lnTo>
                  <a:pt x="584305" y="217439"/>
                </a:lnTo>
                <a:lnTo>
                  <a:pt x="584592" y="217151"/>
                </a:lnTo>
                <a:lnTo>
                  <a:pt x="584880" y="216575"/>
                </a:lnTo>
                <a:lnTo>
                  <a:pt x="585455" y="216287"/>
                </a:lnTo>
                <a:lnTo>
                  <a:pt x="585743" y="215999"/>
                </a:lnTo>
                <a:lnTo>
                  <a:pt x="586030" y="215423"/>
                </a:lnTo>
                <a:lnTo>
                  <a:pt x="586605" y="215135"/>
                </a:lnTo>
                <a:lnTo>
                  <a:pt x="586893" y="214847"/>
                </a:lnTo>
                <a:lnTo>
                  <a:pt x="587181" y="214271"/>
                </a:lnTo>
                <a:lnTo>
                  <a:pt x="587756" y="213983"/>
                </a:lnTo>
                <a:lnTo>
                  <a:pt x="588043" y="213695"/>
                </a:lnTo>
                <a:lnTo>
                  <a:pt x="588331" y="213119"/>
                </a:lnTo>
                <a:lnTo>
                  <a:pt x="588906" y="212831"/>
                </a:lnTo>
                <a:lnTo>
                  <a:pt x="589194" y="212543"/>
                </a:lnTo>
                <a:lnTo>
                  <a:pt x="589481" y="211967"/>
                </a:lnTo>
                <a:lnTo>
                  <a:pt x="590056" y="211679"/>
                </a:lnTo>
                <a:lnTo>
                  <a:pt x="590344" y="211391"/>
                </a:lnTo>
                <a:lnTo>
                  <a:pt x="590631" y="211103"/>
                </a:lnTo>
                <a:lnTo>
                  <a:pt x="591207" y="210527"/>
                </a:lnTo>
                <a:lnTo>
                  <a:pt x="591494" y="210239"/>
                </a:lnTo>
                <a:lnTo>
                  <a:pt x="591782" y="209951"/>
                </a:lnTo>
                <a:lnTo>
                  <a:pt x="592357" y="209375"/>
                </a:lnTo>
                <a:lnTo>
                  <a:pt x="592644" y="209087"/>
                </a:lnTo>
                <a:lnTo>
                  <a:pt x="592932" y="208799"/>
                </a:lnTo>
                <a:lnTo>
                  <a:pt x="593507" y="207935"/>
                </a:lnTo>
                <a:lnTo>
                  <a:pt x="593795" y="207647"/>
                </a:lnTo>
                <a:lnTo>
                  <a:pt x="594082" y="207071"/>
                </a:lnTo>
                <a:lnTo>
                  <a:pt x="594657" y="206495"/>
                </a:lnTo>
                <a:lnTo>
                  <a:pt x="594945" y="205919"/>
                </a:lnTo>
                <a:lnTo>
                  <a:pt x="595232" y="205631"/>
                </a:lnTo>
                <a:lnTo>
                  <a:pt x="595808" y="204767"/>
                </a:lnTo>
                <a:lnTo>
                  <a:pt x="596095" y="204479"/>
                </a:lnTo>
                <a:lnTo>
                  <a:pt x="596383" y="203615"/>
                </a:lnTo>
                <a:lnTo>
                  <a:pt x="596958" y="203039"/>
                </a:lnTo>
                <a:lnTo>
                  <a:pt x="597245" y="202463"/>
                </a:lnTo>
                <a:lnTo>
                  <a:pt x="597533" y="201887"/>
                </a:lnTo>
                <a:lnTo>
                  <a:pt x="598108" y="201023"/>
                </a:lnTo>
                <a:lnTo>
                  <a:pt x="598396" y="200159"/>
                </a:lnTo>
                <a:lnTo>
                  <a:pt x="598683" y="199583"/>
                </a:lnTo>
                <a:lnTo>
                  <a:pt x="599258" y="198431"/>
                </a:lnTo>
                <a:lnTo>
                  <a:pt x="599546" y="197568"/>
                </a:lnTo>
                <a:lnTo>
                  <a:pt x="599834" y="196416"/>
                </a:lnTo>
                <a:lnTo>
                  <a:pt x="600409" y="195264"/>
                </a:lnTo>
                <a:lnTo>
                  <a:pt x="600696" y="194112"/>
                </a:lnTo>
                <a:lnTo>
                  <a:pt x="600984" y="192672"/>
                </a:lnTo>
                <a:lnTo>
                  <a:pt x="601559" y="190656"/>
                </a:lnTo>
                <a:lnTo>
                  <a:pt x="601846" y="188064"/>
                </a:lnTo>
                <a:lnTo>
                  <a:pt x="601846" y="179424"/>
                </a:lnTo>
                <a:lnTo>
                  <a:pt x="601559" y="176832"/>
                </a:lnTo>
                <a:lnTo>
                  <a:pt x="600984" y="174816"/>
                </a:lnTo>
                <a:lnTo>
                  <a:pt x="600696" y="173376"/>
                </a:lnTo>
                <a:lnTo>
                  <a:pt x="600409" y="172224"/>
                </a:lnTo>
                <a:lnTo>
                  <a:pt x="599834" y="171072"/>
                </a:lnTo>
                <a:lnTo>
                  <a:pt x="599546" y="169920"/>
                </a:lnTo>
                <a:lnTo>
                  <a:pt x="599258" y="169056"/>
                </a:lnTo>
                <a:lnTo>
                  <a:pt x="598683" y="167904"/>
                </a:lnTo>
                <a:lnTo>
                  <a:pt x="598396" y="167328"/>
                </a:lnTo>
                <a:lnTo>
                  <a:pt x="598108" y="166464"/>
                </a:lnTo>
                <a:lnTo>
                  <a:pt x="597533" y="165600"/>
                </a:lnTo>
                <a:lnTo>
                  <a:pt x="597245" y="165024"/>
                </a:lnTo>
                <a:lnTo>
                  <a:pt x="596958" y="164448"/>
                </a:lnTo>
                <a:lnTo>
                  <a:pt x="596383" y="163872"/>
                </a:lnTo>
                <a:lnTo>
                  <a:pt x="596095" y="163008"/>
                </a:lnTo>
                <a:lnTo>
                  <a:pt x="595808" y="162720"/>
                </a:lnTo>
                <a:lnTo>
                  <a:pt x="595232" y="161856"/>
                </a:lnTo>
                <a:lnTo>
                  <a:pt x="594945" y="161568"/>
                </a:lnTo>
                <a:lnTo>
                  <a:pt x="594657" y="160992"/>
                </a:lnTo>
                <a:lnTo>
                  <a:pt x="594082" y="160416"/>
                </a:lnTo>
                <a:lnTo>
                  <a:pt x="593795" y="159840"/>
                </a:lnTo>
                <a:lnTo>
                  <a:pt x="593507" y="159552"/>
                </a:lnTo>
                <a:lnTo>
                  <a:pt x="592932" y="158688"/>
                </a:lnTo>
                <a:lnTo>
                  <a:pt x="592644" y="158400"/>
                </a:lnTo>
                <a:lnTo>
                  <a:pt x="592357" y="158112"/>
                </a:lnTo>
                <a:lnTo>
                  <a:pt x="591782" y="157536"/>
                </a:lnTo>
                <a:lnTo>
                  <a:pt x="591494" y="157248"/>
                </a:lnTo>
                <a:lnTo>
                  <a:pt x="591207" y="156960"/>
                </a:lnTo>
                <a:lnTo>
                  <a:pt x="590631" y="156384"/>
                </a:lnTo>
                <a:lnTo>
                  <a:pt x="590344" y="156096"/>
                </a:lnTo>
                <a:lnTo>
                  <a:pt x="590056" y="155808"/>
                </a:lnTo>
                <a:lnTo>
                  <a:pt x="589481" y="155520"/>
                </a:lnTo>
                <a:lnTo>
                  <a:pt x="589194" y="154944"/>
                </a:lnTo>
                <a:lnTo>
                  <a:pt x="588906" y="154656"/>
                </a:lnTo>
                <a:lnTo>
                  <a:pt x="588331" y="154368"/>
                </a:lnTo>
                <a:lnTo>
                  <a:pt x="588043" y="153792"/>
                </a:lnTo>
                <a:lnTo>
                  <a:pt x="587756" y="153504"/>
                </a:lnTo>
                <a:lnTo>
                  <a:pt x="587181" y="153216"/>
                </a:lnTo>
                <a:lnTo>
                  <a:pt x="586893" y="152640"/>
                </a:lnTo>
                <a:lnTo>
                  <a:pt x="586605" y="152352"/>
                </a:lnTo>
                <a:lnTo>
                  <a:pt x="586030" y="152064"/>
                </a:lnTo>
                <a:lnTo>
                  <a:pt x="585743" y="151488"/>
                </a:lnTo>
                <a:lnTo>
                  <a:pt x="585455" y="151200"/>
                </a:lnTo>
                <a:lnTo>
                  <a:pt x="584880" y="150912"/>
                </a:lnTo>
                <a:lnTo>
                  <a:pt x="584592" y="150336"/>
                </a:lnTo>
                <a:lnTo>
                  <a:pt x="584305" y="150048"/>
                </a:lnTo>
                <a:lnTo>
                  <a:pt x="583730" y="149760"/>
                </a:lnTo>
                <a:lnTo>
                  <a:pt x="583442" y="149184"/>
                </a:lnTo>
                <a:lnTo>
                  <a:pt x="583155" y="148896"/>
                </a:lnTo>
                <a:lnTo>
                  <a:pt x="582580" y="148608"/>
                </a:lnTo>
                <a:lnTo>
                  <a:pt x="582292" y="148032"/>
                </a:lnTo>
                <a:lnTo>
                  <a:pt x="582004" y="147744"/>
                </a:lnTo>
                <a:lnTo>
                  <a:pt x="581429" y="147456"/>
                </a:lnTo>
                <a:lnTo>
                  <a:pt x="581142" y="146880"/>
                </a:lnTo>
                <a:lnTo>
                  <a:pt x="580854" y="146592"/>
                </a:lnTo>
                <a:lnTo>
                  <a:pt x="580279" y="146304"/>
                </a:lnTo>
                <a:lnTo>
                  <a:pt x="579991" y="145728"/>
                </a:lnTo>
                <a:lnTo>
                  <a:pt x="579704" y="145440"/>
                </a:lnTo>
                <a:lnTo>
                  <a:pt x="579129" y="145152"/>
                </a:lnTo>
                <a:lnTo>
                  <a:pt x="578841" y="144576"/>
                </a:lnTo>
                <a:lnTo>
                  <a:pt x="578554" y="144288"/>
                </a:lnTo>
                <a:lnTo>
                  <a:pt x="577978" y="144000"/>
                </a:lnTo>
                <a:lnTo>
                  <a:pt x="577691" y="143424"/>
                </a:lnTo>
                <a:lnTo>
                  <a:pt x="577403" y="143136"/>
                </a:lnTo>
                <a:lnTo>
                  <a:pt x="576828" y="142848"/>
                </a:lnTo>
                <a:lnTo>
                  <a:pt x="576541" y="142272"/>
                </a:lnTo>
                <a:lnTo>
                  <a:pt x="576253" y="141984"/>
                </a:lnTo>
                <a:lnTo>
                  <a:pt x="575678" y="141696"/>
                </a:lnTo>
                <a:lnTo>
                  <a:pt x="575390" y="141120"/>
                </a:lnTo>
                <a:lnTo>
                  <a:pt x="575103" y="140832"/>
                </a:lnTo>
                <a:lnTo>
                  <a:pt x="574528" y="140544"/>
                </a:lnTo>
                <a:lnTo>
                  <a:pt x="574240" y="139968"/>
                </a:lnTo>
                <a:lnTo>
                  <a:pt x="573953" y="139680"/>
                </a:lnTo>
                <a:lnTo>
                  <a:pt x="573377" y="139392"/>
                </a:lnTo>
                <a:lnTo>
                  <a:pt x="573090" y="138816"/>
                </a:lnTo>
                <a:lnTo>
                  <a:pt x="572802" y="138528"/>
                </a:lnTo>
                <a:lnTo>
                  <a:pt x="572227" y="138240"/>
                </a:lnTo>
                <a:lnTo>
                  <a:pt x="571940" y="137664"/>
                </a:lnTo>
                <a:lnTo>
                  <a:pt x="571652" y="137376"/>
                </a:lnTo>
                <a:lnTo>
                  <a:pt x="571077" y="137088"/>
                </a:lnTo>
                <a:lnTo>
                  <a:pt x="570789" y="136512"/>
                </a:lnTo>
                <a:lnTo>
                  <a:pt x="570502" y="136224"/>
                </a:lnTo>
                <a:lnTo>
                  <a:pt x="569927" y="135936"/>
                </a:lnTo>
                <a:lnTo>
                  <a:pt x="569639" y="135360"/>
                </a:lnTo>
                <a:lnTo>
                  <a:pt x="569351" y="135072"/>
                </a:lnTo>
                <a:lnTo>
                  <a:pt x="568776" y="134784"/>
                </a:lnTo>
                <a:lnTo>
                  <a:pt x="568489" y="134208"/>
                </a:lnTo>
                <a:lnTo>
                  <a:pt x="568201" y="133920"/>
                </a:lnTo>
                <a:lnTo>
                  <a:pt x="567626" y="133632"/>
                </a:lnTo>
                <a:lnTo>
                  <a:pt x="567338" y="133056"/>
                </a:lnTo>
                <a:lnTo>
                  <a:pt x="567051" y="132768"/>
                </a:lnTo>
                <a:lnTo>
                  <a:pt x="566476" y="132480"/>
                </a:lnTo>
                <a:lnTo>
                  <a:pt x="566188" y="131904"/>
                </a:lnTo>
                <a:lnTo>
                  <a:pt x="565901" y="131616"/>
                </a:lnTo>
                <a:lnTo>
                  <a:pt x="565326" y="131328"/>
                </a:lnTo>
                <a:lnTo>
                  <a:pt x="565038" y="130752"/>
                </a:lnTo>
                <a:lnTo>
                  <a:pt x="564750" y="130464"/>
                </a:lnTo>
                <a:lnTo>
                  <a:pt x="564175" y="130176"/>
                </a:lnTo>
                <a:lnTo>
                  <a:pt x="563888" y="129600"/>
                </a:lnTo>
                <a:lnTo>
                  <a:pt x="563600" y="129312"/>
                </a:lnTo>
                <a:lnTo>
                  <a:pt x="563025" y="129024"/>
                </a:lnTo>
                <a:lnTo>
                  <a:pt x="562737" y="128448"/>
                </a:lnTo>
                <a:lnTo>
                  <a:pt x="562450" y="128160"/>
                </a:lnTo>
                <a:lnTo>
                  <a:pt x="561875" y="127872"/>
                </a:lnTo>
                <a:lnTo>
                  <a:pt x="561587" y="127296"/>
                </a:lnTo>
                <a:lnTo>
                  <a:pt x="561300" y="127008"/>
                </a:lnTo>
                <a:lnTo>
                  <a:pt x="560724" y="126720"/>
                </a:lnTo>
                <a:lnTo>
                  <a:pt x="560437" y="126144"/>
                </a:lnTo>
                <a:lnTo>
                  <a:pt x="560149" y="125856"/>
                </a:lnTo>
                <a:lnTo>
                  <a:pt x="559574" y="125568"/>
                </a:lnTo>
                <a:lnTo>
                  <a:pt x="559287" y="124992"/>
                </a:lnTo>
                <a:lnTo>
                  <a:pt x="558999" y="124704"/>
                </a:lnTo>
                <a:lnTo>
                  <a:pt x="558424" y="124416"/>
                </a:lnTo>
                <a:lnTo>
                  <a:pt x="558136" y="123840"/>
                </a:lnTo>
                <a:lnTo>
                  <a:pt x="557849" y="123552"/>
                </a:lnTo>
                <a:lnTo>
                  <a:pt x="557274" y="123264"/>
                </a:lnTo>
                <a:lnTo>
                  <a:pt x="556986" y="122688"/>
                </a:lnTo>
                <a:lnTo>
                  <a:pt x="556699" y="122400"/>
                </a:lnTo>
                <a:lnTo>
                  <a:pt x="556123" y="122112"/>
                </a:lnTo>
                <a:lnTo>
                  <a:pt x="555836" y="121536"/>
                </a:lnTo>
                <a:lnTo>
                  <a:pt x="555548" y="121248"/>
                </a:lnTo>
                <a:lnTo>
                  <a:pt x="554973" y="120960"/>
                </a:lnTo>
                <a:lnTo>
                  <a:pt x="554686" y="120384"/>
                </a:lnTo>
                <a:lnTo>
                  <a:pt x="554398" y="120096"/>
                </a:lnTo>
                <a:lnTo>
                  <a:pt x="553823" y="119808"/>
                </a:lnTo>
                <a:lnTo>
                  <a:pt x="553535" y="119232"/>
                </a:lnTo>
                <a:lnTo>
                  <a:pt x="553248" y="118944"/>
                </a:lnTo>
                <a:lnTo>
                  <a:pt x="552673" y="118656"/>
                </a:lnTo>
                <a:lnTo>
                  <a:pt x="552385" y="118080"/>
                </a:lnTo>
                <a:lnTo>
                  <a:pt x="552097" y="117792"/>
                </a:lnTo>
                <a:lnTo>
                  <a:pt x="551522" y="117504"/>
                </a:lnTo>
                <a:lnTo>
                  <a:pt x="551235" y="116928"/>
                </a:lnTo>
                <a:lnTo>
                  <a:pt x="550947" y="116640"/>
                </a:lnTo>
                <a:lnTo>
                  <a:pt x="550372" y="116352"/>
                </a:lnTo>
                <a:lnTo>
                  <a:pt x="550084" y="115776"/>
                </a:lnTo>
                <a:lnTo>
                  <a:pt x="549797" y="115488"/>
                </a:lnTo>
                <a:lnTo>
                  <a:pt x="549222" y="115200"/>
                </a:lnTo>
                <a:lnTo>
                  <a:pt x="548934" y="114624"/>
                </a:lnTo>
                <a:lnTo>
                  <a:pt x="548647" y="114336"/>
                </a:lnTo>
                <a:lnTo>
                  <a:pt x="548072" y="114048"/>
                </a:lnTo>
                <a:lnTo>
                  <a:pt x="547784" y="113472"/>
                </a:lnTo>
                <a:lnTo>
                  <a:pt x="547496" y="113184"/>
                </a:lnTo>
                <a:lnTo>
                  <a:pt x="546921" y="112896"/>
                </a:lnTo>
                <a:lnTo>
                  <a:pt x="546634" y="112320"/>
                </a:lnTo>
                <a:lnTo>
                  <a:pt x="546346" y="112032"/>
                </a:lnTo>
                <a:lnTo>
                  <a:pt x="545771" y="111744"/>
                </a:lnTo>
                <a:lnTo>
                  <a:pt x="545483" y="111168"/>
                </a:lnTo>
                <a:lnTo>
                  <a:pt x="545196" y="110880"/>
                </a:lnTo>
                <a:lnTo>
                  <a:pt x="544621" y="110592"/>
                </a:lnTo>
                <a:lnTo>
                  <a:pt x="544333" y="110016"/>
                </a:lnTo>
                <a:lnTo>
                  <a:pt x="544046" y="109728"/>
                </a:lnTo>
                <a:lnTo>
                  <a:pt x="543470" y="109440"/>
                </a:lnTo>
                <a:lnTo>
                  <a:pt x="543183" y="108864"/>
                </a:lnTo>
                <a:lnTo>
                  <a:pt x="542895" y="108576"/>
                </a:lnTo>
                <a:lnTo>
                  <a:pt x="542320" y="108288"/>
                </a:lnTo>
                <a:lnTo>
                  <a:pt x="542033" y="107712"/>
                </a:lnTo>
                <a:lnTo>
                  <a:pt x="541745" y="107424"/>
                </a:lnTo>
                <a:lnTo>
                  <a:pt x="541170" y="107136"/>
                </a:lnTo>
                <a:lnTo>
                  <a:pt x="540882" y="106560"/>
                </a:lnTo>
                <a:lnTo>
                  <a:pt x="540595" y="106272"/>
                </a:lnTo>
                <a:lnTo>
                  <a:pt x="540020" y="105984"/>
                </a:lnTo>
                <a:lnTo>
                  <a:pt x="539732" y="105408"/>
                </a:lnTo>
                <a:lnTo>
                  <a:pt x="539445" y="105120"/>
                </a:lnTo>
                <a:lnTo>
                  <a:pt x="538869" y="104832"/>
                </a:lnTo>
                <a:lnTo>
                  <a:pt x="538582" y="104256"/>
                </a:lnTo>
                <a:lnTo>
                  <a:pt x="538294" y="103968"/>
                </a:lnTo>
                <a:lnTo>
                  <a:pt x="537719" y="103680"/>
                </a:lnTo>
                <a:lnTo>
                  <a:pt x="537432" y="103104"/>
                </a:lnTo>
                <a:lnTo>
                  <a:pt x="537144" y="102816"/>
                </a:lnTo>
                <a:lnTo>
                  <a:pt x="536569" y="102528"/>
                </a:lnTo>
                <a:lnTo>
                  <a:pt x="536281" y="101952"/>
                </a:lnTo>
                <a:lnTo>
                  <a:pt x="535994" y="101664"/>
                </a:lnTo>
                <a:lnTo>
                  <a:pt x="535419" y="101376"/>
                </a:lnTo>
                <a:lnTo>
                  <a:pt x="535131" y="100800"/>
                </a:lnTo>
                <a:lnTo>
                  <a:pt x="534843" y="100512"/>
                </a:lnTo>
                <a:lnTo>
                  <a:pt x="534268" y="100224"/>
                </a:lnTo>
                <a:lnTo>
                  <a:pt x="533981" y="99936"/>
                </a:lnTo>
                <a:lnTo>
                  <a:pt x="533693" y="99360"/>
                </a:lnTo>
                <a:lnTo>
                  <a:pt x="533118" y="99072"/>
                </a:lnTo>
                <a:lnTo>
                  <a:pt x="532830" y="98784"/>
                </a:lnTo>
                <a:lnTo>
                  <a:pt x="532543" y="98208"/>
                </a:lnTo>
                <a:lnTo>
                  <a:pt x="531968" y="97920"/>
                </a:lnTo>
                <a:lnTo>
                  <a:pt x="531680" y="97632"/>
                </a:lnTo>
                <a:lnTo>
                  <a:pt x="531393" y="97056"/>
                </a:lnTo>
                <a:lnTo>
                  <a:pt x="530818" y="96768"/>
                </a:lnTo>
                <a:lnTo>
                  <a:pt x="530530" y="96480"/>
                </a:lnTo>
                <a:lnTo>
                  <a:pt x="530242" y="95904"/>
                </a:lnTo>
                <a:lnTo>
                  <a:pt x="529667" y="95616"/>
                </a:lnTo>
                <a:lnTo>
                  <a:pt x="529380" y="95328"/>
                </a:lnTo>
                <a:lnTo>
                  <a:pt x="529092" y="94752"/>
                </a:lnTo>
                <a:lnTo>
                  <a:pt x="528517" y="94464"/>
                </a:lnTo>
                <a:lnTo>
                  <a:pt x="528229" y="94176"/>
                </a:lnTo>
                <a:lnTo>
                  <a:pt x="527942" y="93600"/>
                </a:lnTo>
                <a:lnTo>
                  <a:pt x="527367" y="93312"/>
                </a:lnTo>
                <a:lnTo>
                  <a:pt x="527079" y="93024"/>
                </a:lnTo>
                <a:lnTo>
                  <a:pt x="526792" y="92448"/>
                </a:lnTo>
                <a:lnTo>
                  <a:pt x="526216" y="92160"/>
                </a:lnTo>
                <a:lnTo>
                  <a:pt x="525929" y="91872"/>
                </a:lnTo>
                <a:lnTo>
                  <a:pt x="525641" y="91296"/>
                </a:lnTo>
                <a:lnTo>
                  <a:pt x="525066" y="91008"/>
                </a:lnTo>
                <a:lnTo>
                  <a:pt x="524779" y="90720"/>
                </a:lnTo>
                <a:lnTo>
                  <a:pt x="524491" y="90144"/>
                </a:lnTo>
                <a:lnTo>
                  <a:pt x="523916" y="89856"/>
                </a:lnTo>
                <a:lnTo>
                  <a:pt x="523628" y="89568"/>
                </a:lnTo>
                <a:lnTo>
                  <a:pt x="523341" y="88992"/>
                </a:lnTo>
                <a:lnTo>
                  <a:pt x="522766" y="88704"/>
                </a:lnTo>
                <a:lnTo>
                  <a:pt x="522478" y="88416"/>
                </a:lnTo>
                <a:lnTo>
                  <a:pt x="522191" y="87840"/>
                </a:lnTo>
                <a:lnTo>
                  <a:pt x="521615" y="87552"/>
                </a:lnTo>
                <a:lnTo>
                  <a:pt x="521328" y="87264"/>
                </a:lnTo>
                <a:lnTo>
                  <a:pt x="521040" y="86688"/>
                </a:lnTo>
                <a:lnTo>
                  <a:pt x="520465" y="86400"/>
                </a:lnTo>
                <a:lnTo>
                  <a:pt x="520178" y="86112"/>
                </a:lnTo>
                <a:lnTo>
                  <a:pt x="519890" y="85536"/>
                </a:lnTo>
                <a:lnTo>
                  <a:pt x="519315" y="85248"/>
                </a:lnTo>
                <a:lnTo>
                  <a:pt x="519027" y="84960"/>
                </a:lnTo>
                <a:lnTo>
                  <a:pt x="518740" y="84384"/>
                </a:lnTo>
                <a:lnTo>
                  <a:pt x="518165" y="84096"/>
                </a:lnTo>
                <a:lnTo>
                  <a:pt x="517877" y="83808"/>
                </a:lnTo>
                <a:lnTo>
                  <a:pt x="517589" y="83232"/>
                </a:lnTo>
                <a:lnTo>
                  <a:pt x="517014" y="82944"/>
                </a:lnTo>
                <a:lnTo>
                  <a:pt x="516727" y="82656"/>
                </a:lnTo>
                <a:lnTo>
                  <a:pt x="516439" y="82080"/>
                </a:lnTo>
                <a:lnTo>
                  <a:pt x="515864" y="81792"/>
                </a:lnTo>
                <a:lnTo>
                  <a:pt x="515576" y="81504"/>
                </a:lnTo>
                <a:lnTo>
                  <a:pt x="515289" y="80928"/>
                </a:lnTo>
                <a:lnTo>
                  <a:pt x="514714" y="80640"/>
                </a:lnTo>
                <a:lnTo>
                  <a:pt x="514426" y="80352"/>
                </a:lnTo>
                <a:lnTo>
                  <a:pt x="514139" y="79776"/>
                </a:lnTo>
                <a:lnTo>
                  <a:pt x="513564" y="79488"/>
                </a:lnTo>
                <a:lnTo>
                  <a:pt x="513276" y="79200"/>
                </a:lnTo>
                <a:lnTo>
                  <a:pt x="512988" y="78624"/>
                </a:lnTo>
                <a:lnTo>
                  <a:pt x="512413" y="78336"/>
                </a:lnTo>
                <a:lnTo>
                  <a:pt x="512126" y="78048"/>
                </a:lnTo>
                <a:lnTo>
                  <a:pt x="511838" y="77472"/>
                </a:lnTo>
                <a:lnTo>
                  <a:pt x="511263" y="77184"/>
                </a:lnTo>
                <a:lnTo>
                  <a:pt x="510975" y="76896"/>
                </a:lnTo>
                <a:lnTo>
                  <a:pt x="510688" y="76320"/>
                </a:lnTo>
                <a:lnTo>
                  <a:pt x="510113" y="76032"/>
                </a:lnTo>
                <a:lnTo>
                  <a:pt x="509825" y="75744"/>
                </a:lnTo>
                <a:lnTo>
                  <a:pt x="509538" y="75168"/>
                </a:lnTo>
                <a:lnTo>
                  <a:pt x="508962" y="74880"/>
                </a:lnTo>
                <a:lnTo>
                  <a:pt x="508675" y="74592"/>
                </a:lnTo>
                <a:lnTo>
                  <a:pt x="508387" y="74016"/>
                </a:lnTo>
                <a:lnTo>
                  <a:pt x="507812" y="73728"/>
                </a:lnTo>
                <a:lnTo>
                  <a:pt x="507525" y="73440"/>
                </a:lnTo>
                <a:lnTo>
                  <a:pt x="507237" y="72864"/>
                </a:lnTo>
                <a:lnTo>
                  <a:pt x="506662" y="72576"/>
                </a:lnTo>
                <a:lnTo>
                  <a:pt x="506374" y="72288"/>
                </a:lnTo>
                <a:lnTo>
                  <a:pt x="506087" y="71712"/>
                </a:lnTo>
                <a:lnTo>
                  <a:pt x="505512" y="71424"/>
                </a:lnTo>
                <a:lnTo>
                  <a:pt x="505224" y="71136"/>
                </a:lnTo>
                <a:lnTo>
                  <a:pt x="504936" y="70560"/>
                </a:lnTo>
                <a:lnTo>
                  <a:pt x="504361" y="70272"/>
                </a:lnTo>
                <a:lnTo>
                  <a:pt x="504074" y="69984"/>
                </a:lnTo>
                <a:lnTo>
                  <a:pt x="503786" y="69408"/>
                </a:lnTo>
                <a:lnTo>
                  <a:pt x="503211" y="69120"/>
                </a:lnTo>
                <a:lnTo>
                  <a:pt x="502924" y="68832"/>
                </a:lnTo>
                <a:lnTo>
                  <a:pt x="502636" y="68256"/>
                </a:lnTo>
                <a:lnTo>
                  <a:pt x="502061" y="67968"/>
                </a:lnTo>
                <a:lnTo>
                  <a:pt x="501773" y="67680"/>
                </a:lnTo>
                <a:lnTo>
                  <a:pt x="501486" y="67104"/>
                </a:lnTo>
                <a:lnTo>
                  <a:pt x="500911" y="66816"/>
                </a:lnTo>
                <a:lnTo>
                  <a:pt x="500623" y="66528"/>
                </a:lnTo>
                <a:lnTo>
                  <a:pt x="500335" y="65952"/>
                </a:lnTo>
                <a:lnTo>
                  <a:pt x="499760" y="65664"/>
                </a:lnTo>
                <a:lnTo>
                  <a:pt x="499473" y="65376"/>
                </a:lnTo>
                <a:lnTo>
                  <a:pt x="499185" y="64800"/>
                </a:lnTo>
                <a:lnTo>
                  <a:pt x="498610" y="64224"/>
                </a:lnTo>
                <a:lnTo>
                  <a:pt x="498322" y="63648"/>
                </a:lnTo>
                <a:lnTo>
                  <a:pt x="498035" y="63360"/>
                </a:lnTo>
                <a:lnTo>
                  <a:pt x="497460" y="63072"/>
                </a:lnTo>
                <a:lnTo>
                  <a:pt x="497172" y="62208"/>
                </a:lnTo>
                <a:lnTo>
                  <a:pt x="496885" y="61920"/>
                </a:lnTo>
                <a:lnTo>
                  <a:pt x="496309" y="61056"/>
                </a:lnTo>
                <a:lnTo>
                  <a:pt x="496022" y="60768"/>
                </a:lnTo>
                <a:lnTo>
                  <a:pt x="495734" y="59904"/>
                </a:lnTo>
                <a:lnTo>
                  <a:pt x="495159" y="59616"/>
                </a:lnTo>
                <a:lnTo>
                  <a:pt x="494872" y="58752"/>
                </a:lnTo>
                <a:lnTo>
                  <a:pt x="494584" y="57888"/>
                </a:lnTo>
                <a:lnTo>
                  <a:pt x="494009" y="57312"/>
                </a:lnTo>
                <a:lnTo>
                  <a:pt x="493721" y="56736"/>
                </a:lnTo>
                <a:lnTo>
                  <a:pt x="493434" y="55584"/>
                </a:lnTo>
                <a:lnTo>
                  <a:pt x="492859" y="55008"/>
                </a:lnTo>
                <a:lnTo>
                  <a:pt x="492571" y="54144"/>
                </a:lnTo>
                <a:lnTo>
                  <a:pt x="492284" y="52992"/>
                </a:lnTo>
                <a:lnTo>
                  <a:pt x="491708" y="52128"/>
                </a:lnTo>
                <a:lnTo>
                  <a:pt x="491421" y="50976"/>
                </a:lnTo>
                <a:lnTo>
                  <a:pt x="491133" y="49536"/>
                </a:lnTo>
                <a:lnTo>
                  <a:pt x="490558" y="48096"/>
                </a:lnTo>
                <a:lnTo>
                  <a:pt x="490271" y="46080"/>
                </a:lnTo>
                <a:lnTo>
                  <a:pt x="489983" y="43488"/>
                </a:lnTo>
                <a:lnTo>
                  <a:pt x="489983" y="35136"/>
                </a:lnTo>
                <a:lnTo>
                  <a:pt x="490271" y="32256"/>
                </a:lnTo>
                <a:lnTo>
                  <a:pt x="490558" y="30528"/>
                </a:lnTo>
                <a:lnTo>
                  <a:pt x="491133" y="28800"/>
                </a:lnTo>
                <a:lnTo>
                  <a:pt x="491421" y="27360"/>
                </a:lnTo>
                <a:lnTo>
                  <a:pt x="491708" y="26208"/>
                </a:lnTo>
                <a:lnTo>
                  <a:pt x="492284" y="25344"/>
                </a:lnTo>
                <a:lnTo>
                  <a:pt x="492571" y="24192"/>
                </a:lnTo>
                <a:lnTo>
                  <a:pt x="492859" y="23616"/>
                </a:lnTo>
                <a:lnTo>
                  <a:pt x="493434" y="22464"/>
                </a:lnTo>
                <a:lnTo>
                  <a:pt x="493721" y="21600"/>
                </a:lnTo>
                <a:lnTo>
                  <a:pt x="494009" y="20736"/>
                </a:lnTo>
                <a:lnTo>
                  <a:pt x="494584" y="20448"/>
                </a:lnTo>
                <a:lnTo>
                  <a:pt x="494872" y="19584"/>
                </a:lnTo>
                <a:lnTo>
                  <a:pt x="495159" y="19008"/>
                </a:lnTo>
                <a:lnTo>
                  <a:pt x="495734" y="18144"/>
                </a:lnTo>
                <a:lnTo>
                  <a:pt x="496022" y="17856"/>
                </a:lnTo>
                <a:lnTo>
                  <a:pt x="496309" y="16992"/>
                </a:lnTo>
                <a:lnTo>
                  <a:pt x="496885" y="16704"/>
                </a:lnTo>
                <a:lnTo>
                  <a:pt x="497172" y="16128"/>
                </a:lnTo>
                <a:lnTo>
                  <a:pt x="497460" y="15552"/>
                </a:lnTo>
                <a:lnTo>
                  <a:pt x="498035" y="14976"/>
                </a:lnTo>
                <a:lnTo>
                  <a:pt x="498322" y="14688"/>
                </a:lnTo>
                <a:lnTo>
                  <a:pt x="498610" y="14400"/>
                </a:lnTo>
                <a:lnTo>
                  <a:pt x="499185" y="13536"/>
                </a:lnTo>
                <a:lnTo>
                  <a:pt x="499473" y="13248"/>
                </a:lnTo>
                <a:lnTo>
                  <a:pt x="499760" y="12672"/>
                </a:lnTo>
                <a:lnTo>
                  <a:pt x="500335" y="12384"/>
                </a:lnTo>
                <a:lnTo>
                  <a:pt x="500623" y="12096"/>
                </a:lnTo>
                <a:lnTo>
                  <a:pt x="500911" y="11520"/>
                </a:lnTo>
                <a:lnTo>
                  <a:pt x="501486" y="11232"/>
                </a:lnTo>
                <a:lnTo>
                  <a:pt x="501773" y="10944"/>
                </a:lnTo>
                <a:lnTo>
                  <a:pt x="502061" y="10368"/>
                </a:lnTo>
                <a:lnTo>
                  <a:pt x="502636" y="10080"/>
                </a:lnTo>
                <a:lnTo>
                  <a:pt x="502924" y="9792"/>
                </a:lnTo>
                <a:lnTo>
                  <a:pt x="503211" y="9216"/>
                </a:lnTo>
                <a:lnTo>
                  <a:pt x="504074" y="8928"/>
                </a:lnTo>
                <a:lnTo>
                  <a:pt x="504361" y="8640"/>
                </a:lnTo>
                <a:lnTo>
                  <a:pt x="504936" y="8064"/>
                </a:lnTo>
                <a:lnTo>
                  <a:pt x="505224" y="7776"/>
                </a:lnTo>
                <a:lnTo>
                  <a:pt x="506087" y="7488"/>
                </a:lnTo>
                <a:lnTo>
                  <a:pt x="506374" y="6912"/>
                </a:lnTo>
                <a:lnTo>
                  <a:pt x="507237" y="6624"/>
                </a:lnTo>
                <a:lnTo>
                  <a:pt x="507525" y="6336"/>
                </a:lnTo>
                <a:lnTo>
                  <a:pt x="508387" y="5760"/>
                </a:lnTo>
                <a:lnTo>
                  <a:pt x="508675" y="5472"/>
                </a:lnTo>
                <a:lnTo>
                  <a:pt x="509538" y="5184"/>
                </a:lnTo>
                <a:lnTo>
                  <a:pt x="510113" y="4608"/>
                </a:lnTo>
                <a:lnTo>
                  <a:pt x="510975" y="4320"/>
                </a:lnTo>
                <a:lnTo>
                  <a:pt x="511838" y="4032"/>
                </a:lnTo>
                <a:lnTo>
                  <a:pt x="512413" y="3456"/>
                </a:lnTo>
                <a:lnTo>
                  <a:pt x="513276" y="3168"/>
                </a:lnTo>
                <a:lnTo>
                  <a:pt x="514139" y="2880"/>
                </a:lnTo>
                <a:lnTo>
                  <a:pt x="515289" y="2304"/>
                </a:lnTo>
                <a:lnTo>
                  <a:pt x="516439" y="2016"/>
                </a:lnTo>
                <a:lnTo>
                  <a:pt x="517589" y="1728"/>
                </a:lnTo>
                <a:lnTo>
                  <a:pt x="519027" y="1152"/>
                </a:lnTo>
                <a:lnTo>
                  <a:pt x="520465" y="864"/>
                </a:lnTo>
                <a:lnTo>
                  <a:pt x="522478" y="576"/>
                </a:lnTo>
                <a:close/>
                <a:moveTo>
                  <a:pt x="281474" y="0"/>
                </a:moveTo>
                <a:lnTo>
                  <a:pt x="287226" y="0"/>
                </a:lnTo>
                <a:lnTo>
                  <a:pt x="290676" y="576"/>
                </a:lnTo>
                <a:lnTo>
                  <a:pt x="292402" y="864"/>
                </a:lnTo>
                <a:lnTo>
                  <a:pt x="294127" y="1152"/>
                </a:lnTo>
                <a:lnTo>
                  <a:pt x="295565" y="1728"/>
                </a:lnTo>
                <a:lnTo>
                  <a:pt x="296715" y="2016"/>
                </a:lnTo>
                <a:lnTo>
                  <a:pt x="297866" y="2304"/>
                </a:lnTo>
                <a:lnTo>
                  <a:pt x="298441" y="2880"/>
                </a:lnTo>
                <a:lnTo>
                  <a:pt x="299591" y="3168"/>
                </a:lnTo>
                <a:lnTo>
                  <a:pt x="300454" y="3456"/>
                </a:lnTo>
                <a:lnTo>
                  <a:pt x="301316" y="4032"/>
                </a:lnTo>
                <a:lnTo>
                  <a:pt x="301892" y="4320"/>
                </a:lnTo>
                <a:lnTo>
                  <a:pt x="302754" y="4608"/>
                </a:lnTo>
                <a:lnTo>
                  <a:pt x="303617" y="5184"/>
                </a:lnTo>
                <a:lnTo>
                  <a:pt x="304192" y="5472"/>
                </a:lnTo>
                <a:lnTo>
                  <a:pt x="304767" y="5760"/>
                </a:lnTo>
                <a:lnTo>
                  <a:pt x="305342" y="6336"/>
                </a:lnTo>
                <a:lnTo>
                  <a:pt x="305918" y="6624"/>
                </a:lnTo>
                <a:lnTo>
                  <a:pt x="306493" y="6912"/>
                </a:lnTo>
                <a:lnTo>
                  <a:pt x="307068" y="7488"/>
                </a:lnTo>
                <a:lnTo>
                  <a:pt x="307643" y="7776"/>
                </a:lnTo>
                <a:lnTo>
                  <a:pt x="308218" y="8064"/>
                </a:lnTo>
                <a:lnTo>
                  <a:pt x="308506" y="8640"/>
                </a:lnTo>
                <a:lnTo>
                  <a:pt x="308793" y="8928"/>
                </a:lnTo>
                <a:lnTo>
                  <a:pt x="309656" y="9216"/>
                </a:lnTo>
                <a:lnTo>
                  <a:pt x="309943" y="9792"/>
                </a:lnTo>
                <a:lnTo>
                  <a:pt x="310519" y="10080"/>
                </a:lnTo>
                <a:lnTo>
                  <a:pt x="310806" y="10368"/>
                </a:lnTo>
                <a:lnTo>
                  <a:pt x="311094" y="10944"/>
                </a:lnTo>
                <a:lnTo>
                  <a:pt x="311669" y="11232"/>
                </a:lnTo>
                <a:lnTo>
                  <a:pt x="311956" y="11520"/>
                </a:lnTo>
                <a:lnTo>
                  <a:pt x="312244" y="12096"/>
                </a:lnTo>
                <a:lnTo>
                  <a:pt x="312819" y="12384"/>
                </a:lnTo>
                <a:lnTo>
                  <a:pt x="313107" y="12672"/>
                </a:lnTo>
                <a:lnTo>
                  <a:pt x="313394" y="13248"/>
                </a:lnTo>
                <a:lnTo>
                  <a:pt x="313969" y="13536"/>
                </a:lnTo>
                <a:lnTo>
                  <a:pt x="314257" y="13824"/>
                </a:lnTo>
                <a:lnTo>
                  <a:pt x="314545" y="14400"/>
                </a:lnTo>
                <a:lnTo>
                  <a:pt x="315120" y="14688"/>
                </a:lnTo>
                <a:lnTo>
                  <a:pt x="315407" y="14976"/>
                </a:lnTo>
                <a:lnTo>
                  <a:pt x="315695" y="15552"/>
                </a:lnTo>
                <a:lnTo>
                  <a:pt x="316270" y="15840"/>
                </a:lnTo>
                <a:lnTo>
                  <a:pt x="316557" y="16128"/>
                </a:lnTo>
                <a:lnTo>
                  <a:pt x="316845" y="16704"/>
                </a:lnTo>
                <a:lnTo>
                  <a:pt x="317420" y="16992"/>
                </a:lnTo>
                <a:lnTo>
                  <a:pt x="317708" y="17280"/>
                </a:lnTo>
                <a:lnTo>
                  <a:pt x="317995" y="17856"/>
                </a:lnTo>
                <a:lnTo>
                  <a:pt x="318570" y="18144"/>
                </a:lnTo>
                <a:lnTo>
                  <a:pt x="318858" y="18432"/>
                </a:lnTo>
                <a:lnTo>
                  <a:pt x="319146" y="19008"/>
                </a:lnTo>
                <a:lnTo>
                  <a:pt x="319721" y="19296"/>
                </a:lnTo>
                <a:lnTo>
                  <a:pt x="320008" y="19584"/>
                </a:lnTo>
                <a:lnTo>
                  <a:pt x="320296" y="20160"/>
                </a:lnTo>
                <a:lnTo>
                  <a:pt x="320871" y="20448"/>
                </a:lnTo>
                <a:lnTo>
                  <a:pt x="321159" y="20736"/>
                </a:lnTo>
                <a:lnTo>
                  <a:pt x="321446" y="21312"/>
                </a:lnTo>
                <a:lnTo>
                  <a:pt x="322021" y="21600"/>
                </a:lnTo>
                <a:lnTo>
                  <a:pt x="322309" y="21888"/>
                </a:lnTo>
                <a:lnTo>
                  <a:pt x="322596" y="22464"/>
                </a:lnTo>
                <a:lnTo>
                  <a:pt x="323172" y="22752"/>
                </a:lnTo>
                <a:lnTo>
                  <a:pt x="323459" y="23040"/>
                </a:lnTo>
                <a:lnTo>
                  <a:pt x="323747" y="23616"/>
                </a:lnTo>
                <a:lnTo>
                  <a:pt x="324322" y="23904"/>
                </a:lnTo>
                <a:lnTo>
                  <a:pt x="324609" y="24192"/>
                </a:lnTo>
                <a:lnTo>
                  <a:pt x="324897" y="24768"/>
                </a:lnTo>
                <a:lnTo>
                  <a:pt x="325472" y="25056"/>
                </a:lnTo>
                <a:lnTo>
                  <a:pt x="325760" y="25344"/>
                </a:lnTo>
                <a:lnTo>
                  <a:pt x="326047" y="25920"/>
                </a:lnTo>
                <a:lnTo>
                  <a:pt x="326622" y="26208"/>
                </a:lnTo>
                <a:lnTo>
                  <a:pt x="326910" y="26496"/>
                </a:lnTo>
                <a:lnTo>
                  <a:pt x="327197" y="27072"/>
                </a:lnTo>
                <a:lnTo>
                  <a:pt x="327773" y="27360"/>
                </a:lnTo>
                <a:lnTo>
                  <a:pt x="328060" y="27648"/>
                </a:lnTo>
                <a:lnTo>
                  <a:pt x="328348" y="28224"/>
                </a:lnTo>
                <a:lnTo>
                  <a:pt x="328923" y="28512"/>
                </a:lnTo>
                <a:lnTo>
                  <a:pt x="329210" y="28800"/>
                </a:lnTo>
                <a:lnTo>
                  <a:pt x="329498" y="29376"/>
                </a:lnTo>
                <a:lnTo>
                  <a:pt x="330073" y="29664"/>
                </a:lnTo>
                <a:lnTo>
                  <a:pt x="330361" y="29952"/>
                </a:lnTo>
                <a:lnTo>
                  <a:pt x="330648" y="30528"/>
                </a:lnTo>
                <a:lnTo>
                  <a:pt x="331223" y="30816"/>
                </a:lnTo>
                <a:lnTo>
                  <a:pt x="331511" y="31104"/>
                </a:lnTo>
                <a:lnTo>
                  <a:pt x="331799" y="31680"/>
                </a:lnTo>
                <a:lnTo>
                  <a:pt x="332374" y="31968"/>
                </a:lnTo>
                <a:lnTo>
                  <a:pt x="332661" y="32256"/>
                </a:lnTo>
                <a:lnTo>
                  <a:pt x="332949" y="32832"/>
                </a:lnTo>
                <a:lnTo>
                  <a:pt x="333524" y="33120"/>
                </a:lnTo>
                <a:lnTo>
                  <a:pt x="333811" y="33408"/>
                </a:lnTo>
                <a:lnTo>
                  <a:pt x="334099" y="33984"/>
                </a:lnTo>
                <a:lnTo>
                  <a:pt x="334674" y="34272"/>
                </a:lnTo>
                <a:lnTo>
                  <a:pt x="334962" y="34560"/>
                </a:lnTo>
                <a:lnTo>
                  <a:pt x="335249" y="35136"/>
                </a:lnTo>
                <a:lnTo>
                  <a:pt x="335824" y="35424"/>
                </a:lnTo>
                <a:lnTo>
                  <a:pt x="336112" y="35712"/>
                </a:lnTo>
                <a:lnTo>
                  <a:pt x="336400" y="36288"/>
                </a:lnTo>
                <a:lnTo>
                  <a:pt x="336975" y="36576"/>
                </a:lnTo>
                <a:lnTo>
                  <a:pt x="337262" y="36864"/>
                </a:lnTo>
                <a:lnTo>
                  <a:pt x="337550" y="37440"/>
                </a:lnTo>
                <a:lnTo>
                  <a:pt x="338125" y="37728"/>
                </a:lnTo>
                <a:lnTo>
                  <a:pt x="338413" y="38016"/>
                </a:lnTo>
                <a:lnTo>
                  <a:pt x="338700" y="38592"/>
                </a:lnTo>
                <a:lnTo>
                  <a:pt x="339275" y="38880"/>
                </a:lnTo>
                <a:lnTo>
                  <a:pt x="339563" y="39168"/>
                </a:lnTo>
                <a:lnTo>
                  <a:pt x="339850" y="39744"/>
                </a:lnTo>
                <a:lnTo>
                  <a:pt x="340426" y="40032"/>
                </a:lnTo>
                <a:lnTo>
                  <a:pt x="340713" y="40320"/>
                </a:lnTo>
                <a:lnTo>
                  <a:pt x="341001" y="40896"/>
                </a:lnTo>
                <a:lnTo>
                  <a:pt x="341576" y="41184"/>
                </a:lnTo>
                <a:lnTo>
                  <a:pt x="341863" y="41472"/>
                </a:lnTo>
                <a:lnTo>
                  <a:pt x="342151" y="42048"/>
                </a:lnTo>
                <a:lnTo>
                  <a:pt x="342726" y="42336"/>
                </a:lnTo>
                <a:lnTo>
                  <a:pt x="343014" y="42624"/>
                </a:lnTo>
                <a:lnTo>
                  <a:pt x="343301" y="43200"/>
                </a:lnTo>
                <a:lnTo>
                  <a:pt x="343876" y="43488"/>
                </a:lnTo>
                <a:lnTo>
                  <a:pt x="344164" y="43776"/>
                </a:lnTo>
                <a:lnTo>
                  <a:pt x="344451" y="44352"/>
                </a:lnTo>
                <a:lnTo>
                  <a:pt x="345027" y="44640"/>
                </a:lnTo>
                <a:lnTo>
                  <a:pt x="345314" y="44928"/>
                </a:lnTo>
                <a:lnTo>
                  <a:pt x="345602" y="45216"/>
                </a:lnTo>
                <a:lnTo>
                  <a:pt x="346177" y="45792"/>
                </a:lnTo>
                <a:lnTo>
                  <a:pt x="346464" y="46080"/>
                </a:lnTo>
                <a:lnTo>
                  <a:pt x="346752" y="46368"/>
                </a:lnTo>
                <a:lnTo>
                  <a:pt x="347327" y="46944"/>
                </a:lnTo>
                <a:lnTo>
                  <a:pt x="347615" y="47232"/>
                </a:lnTo>
                <a:lnTo>
                  <a:pt x="347902" y="47520"/>
                </a:lnTo>
                <a:lnTo>
                  <a:pt x="348477" y="48096"/>
                </a:lnTo>
                <a:lnTo>
                  <a:pt x="348765" y="48384"/>
                </a:lnTo>
                <a:lnTo>
                  <a:pt x="349053" y="48672"/>
                </a:lnTo>
                <a:lnTo>
                  <a:pt x="349628" y="49248"/>
                </a:lnTo>
                <a:lnTo>
                  <a:pt x="349915" y="49536"/>
                </a:lnTo>
                <a:lnTo>
                  <a:pt x="350203" y="49824"/>
                </a:lnTo>
                <a:lnTo>
                  <a:pt x="350778" y="50400"/>
                </a:lnTo>
                <a:lnTo>
                  <a:pt x="351065" y="50688"/>
                </a:lnTo>
                <a:lnTo>
                  <a:pt x="351353" y="50976"/>
                </a:lnTo>
                <a:lnTo>
                  <a:pt x="351928" y="51552"/>
                </a:lnTo>
                <a:lnTo>
                  <a:pt x="352216" y="51840"/>
                </a:lnTo>
                <a:lnTo>
                  <a:pt x="352503" y="52128"/>
                </a:lnTo>
                <a:lnTo>
                  <a:pt x="353078" y="52704"/>
                </a:lnTo>
                <a:lnTo>
                  <a:pt x="353366" y="52992"/>
                </a:lnTo>
                <a:lnTo>
                  <a:pt x="353654" y="53280"/>
                </a:lnTo>
                <a:lnTo>
                  <a:pt x="354229" y="53856"/>
                </a:lnTo>
                <a:lnTo>
                  <a:pt x="354516" y="54144"/>
                </a:lnTo>
                <a:lnTo>
                  <a:pt x="354804" y="54432"/>
                </a:lnTo>
                <a:lnTo>
                  <a:pt x="355379" y="55008"/>
                </a:lnTo>
                <a:lnTo>
                  <a:pt x="355667" y="55296"/>
                </a:lnTo>
                <a:lnTo>
                  <a:pt x="355954" y="55584"/>
                </a:lnTo>
                <a:lnTo>
                  <a:pt x="356529" y="56160"/>
                </a:lnTo>
                <a:lnTo>
                  <a:pt x="356817" y="56448"/>
                </a:lnTo>
                <a:lnTo>
                  <a:pt x="357104" y="56736"/>
                </a:lnTo>
                <a:lnTo>
                  <a:pt x="357680" y="57312"/>
                </a:lnTo>
                <a:lnTo>
                  <a:pt x="357967" y="57600"/>
                </a:lnTo>
                <a:lnTo>
                  <a:pt x="358255" y="57888"/>
                </a:lnTo>
                <a:lnTo>
                  <a:pt x="358830" y="58464"/>
                </a:lnTo>
                <a:lnTo>
                  <a:pt x="359117" y="58752"/>
                </a:lnTo>
                <a:lnTo>
                  <a:pt x="359405" y="59040"/>
                </a:lnTo>
                <a:lnTo>
                  <a:pt x="359980" y="59616"/>
                </a:lnTo>
                <a:lnTo>
                  <a:pt x="360268" y="59904"/>
                </a:lnTo>
                <a:lnTo>
                  <a:pt x="360555" y="60192"/>
                </a:lnTo>
                <a:lnTo>
                  <a:pt x="361130" y="60768"/>
                </a:lnTo>
                <a:lnTo>
                  <a:pt x="361418" y="61056"/>
                </a:lnTo>
                <a:lnTo>
                  <a:pt x="361705" y="61344"/>
                </a:lnTo>
                <a:lnTo>
                  <a:pt x="362281" y="61920"/>
                </a:lnTo>
                <a:lnTo>
                  <a:pt x="362568" y="62208"/>
                </a:lnTo>
                <a:lnTo>
                  <a:pt x="362856" y="62496"/>
                </a:lnTo>
                <a:lnTo>
                  <a:pt x="363431" y="63072"/>
                </a:lnTo>
                <a:lnTo>
                  <a:pt x="363718" y="63360"/>
                </a:lnTo>
                <a:lnTo>
                  <a:pt x="364006" y="63648"/>
                </a:lnTo>
                <a:lnTo>
                  <a:pt x="364581" y="64224"/>
                </a:lnTo>
                <a:lnTo>
                  <a:pt x="364869" y="64512"/>
                </a:lnTo>
                <a:lnTo>
                  <a:pt x="365156" y="64800"/>
                </a:lnTo>
                <a:lnTo>
                  <a:pt x="365731" y="65376"/>
                </a:lnTo>
                <a:lnTo>
                  <a:pt x="366019" y="65664"/>
                </a:lnTo>
                <a:lnTo>
                  <a:pt x="366307" y="65952"/>
                </a:lnTo>
                <a:lnTo>
                  <a:pt x="366882" y="66528"/>
                </a:lnTo>
                <a:lnTo>
                  <a:pt x="367169" y="66816"/>
                </a:lnTo>
                <a:lnTo>
                  <a:pt x="367457" y="67104"/>
                </a:lnTo>
                <a:lnTo>
                  <a:pt x="368032" y="67680"/>
                </a:lnTo>
                <a:lnTo>
                  <a:pt x="368319" y="67968"/>
                </a:lnTo>
                <a:lnTo>
                  <a:pt x="368607" y="68256"/>
                </a:lnTo>
                <a:lnTo>
                  <a:pt x="369182" y="68832"/>
                </a:lnTo>
                <a:lnTo>
                  <a:pt x="369470" y="69120"/>
                </a:lnTo>
                <a:lnTo>
                  <a:pt x="369757" y="69408"/>
                </a:lnTo>
                <a:lnTo>
                  <a:pt x="370332" y="69984"/>
                </a:lnTo>
                <a:lnTo>
                  <a:pt x="370620" y="70272"/>
                </a:lnTo>
                <a:lnTo>
                  <a:pt x="370908" y="70560"/>
                </a:lnTo>
                <a:lnTo>
                  <a:pt x="371483" y="71136"/>
                </a:lnTo>
                <a:lnTo>
                  <a:pt x="371770" y="71424"/>
                </a:lnTo>
                <a:lnTo>
                  <a:pt x="372058" y="71712"/>
                </a:lnTo>
                <a:lnTo>
                  <a:pt x="372633" y="72288"/>
                </a:lnTo>
                <a:lnTo>
                  <a:pt x="372921" y="72576"/>
                </a:lnTo>
                <a:lnTo>
                  <a:pt x="373208" y="72864"/>
                </a:lnTo>
                <a:lnTo>
                  <a:pt x="373783" y="73440"/>
                </a:lnTo>
                <a:lnTo>
                  <a:pt x="374071" y="73728"/>
                </a:lnTo>
                <a:lnTo>
                  <a:pt x="374358" y="74016"/>
                </a:lnTo>
                <a:lnTo>
                  <a:pt x="374934" y="74592"/>
                </a:lnTo>
                <a:lnTo>
                  <a:pt x="375221" y="74880"/>
                </a:lnTo>
                <a:lnTo>
                  <a:pt x="375509" y="75168"/>
                </a:lnTo>
                <a:lnTo>
                  <a:pt x="376084" y="75744"/>
                </a:lnTo>
                <a:lnTo>
                  <a:pt x="376371" y="76032"/>
                </a:lnTo>
                <a:lnTo>
                  <a:pt x="376659" y="76320"/>
                </a:lnTo>
                <a:lnTo>
                  <a:pt x="377234" y="76896"/>
                </a:lnTo>
                <a:lnTo>
                  <a:pt x="377522" y="77184"/>
                </a:lnTo>
                <a:lnTo>
                  <a:pt x="377809" y="77472"/>
                </a:lnTo>
                <a:lnTo>
                  <a:pt x="378384" y="78048"/>
                </a:lnTo>
                <a:lnTo>
                  <a:pt x="378672" y="78336"/>
                </a:lnTo>
                <a:lnTo>
                  <a:pt x="378959" y="78624"/>
                </a:lnTo>
                <a:lnTo>
                  <a:pt x="379535" y="79200"/>
                </a:lnTo>
                <a:lnTo>
                  <a:pt x="379822" y="79488"/>
                </a:lnTo>
                <a:lnTo>
                  <a:pt x="380110" y="79776"/>
                </a:lnTo>
                <a:lnTo>
                  <a:pt x="380685" y="80352"/>
                </a:lnTo>
                <a:lnTo>
                  <a:pt x="380972" y="80640"/>
                </a:lnTo>
                <a:lnTo>
                  <a:pt x="381260" y="80928"/>
                </a:lnTo>
                <a:lnTo>
                  <a:pt x="381835" y="81504"/>
                </a:lnTo>
                <a:lnTo>
                  <a:pt x="382123" y="81792"/>
                </a:lnTo>
                <a:lnTo>
                  <a:pt x="382410" y="82080"/>
                </a:lnTo>
                <a:lnTo>
                  <a:pt x="382985" y="82656"/>
                </a:lnTo>
                <a:lnTo>
                  <a:pt x="383273" y="82944"/>
                </a:lnTo>
                <a:lnTo>
                  <a:pt x="383561" y="83232"/>
                </a:lnTo>
                <a:lnTo>
                  <a:pt x="384136" y="83808"/>
                </a:lnTo>
                <a:lnTo>
                  <a:pt x="384423" y="84096"/>
                </a:lnTo>
                <a:lnTo>
                  <a:pt x="384711" y="84384"/>
                </a:lnTo>
                <a:lnTo>
                  <a:pt x="385286" y="84960"/>
                </a:lnTo>
                <a:lnTo>
                  <a:pt x="385573" y="85248"/>
                </a:lnTo>
                <a:lnTo>
                  <a:pt x="385861" y="85536"/>
                </a:lnTo>
                <a:lnTo>
                  <a:pt x="386436" y="86112"/>
                </a:lnTo>
                <a:lnTo>
                  <a:pt x="386724" y="86400"/>
                </a:lnTo>
                <a:lnTo>
                  <a:pt x="387011" y="86688"/>
                </a:lnTo>
                <a:lnTo>
                  <a:pt x="387586" y="87264"/>
                </a:lnTo>
                <a:lnTo>
                  <a:pt x="387874" y="87552"/>
                </a:lnTo>
                <a:lnTo>
                  <a:pt x="388162" y="87840"/>
                </a:lnTo>
                <a:lnTo>
                  <a:pt x="388737" y="88416"/>
                </a:lnTo>
                <a:lnTo>
                  <a:pt x="389024" y="88704"/>
                </a:lnTo>
                <a:lnTo>
                  <a:pt x="389312" y="88992"/>
                </a:lnTo>
                <a:lnTo>
                  <a:pt x="389887" y="89568"/>
                </a:lnTo>
                <a:lnTo>
                  <a:pt x="390175" y="89856"/>
                </a:lnTo>
                <a:lnTo>
                  <a:pt x="390462" y="90144"/>
                </a:lnTo>
                <a:lnTo>
                  <a:pt x="391037" y="90720"/>
                </a:lnTo>
                <a:lnTo>
                  <a:pt x="391325" y="91008"/>
                </a:lnTo>
                <a:lnTo>
                  <a:pt x="391612" y="91296"/>
                </a:lnTo>
                <a:lnTo>
                  <a:pt x="392188" y="91872"/>
                </a:lnTo>
                <a:lnTo>
                  <a:pt x="392475" y="92160"/>
                </a:lnTo>
                <a:lnTo>
                  <a:pt x="392763" y="92448"/>
                </a:lnTo>
                <a:lnTo>
                  <a:pt x="393338" y="93024"/>
                </a:lnTo>
                <a:lnTo>
                  <a:pt x="393625" y="93312"/>
                </a:lnTo>
                <a:lnTo>
                  <a:pt x="393913" y="93600"/>
                </a:lnTo>
                <a:lnTo>
                  <a:pt x="394488" y="94176"/>
                </a:lnTo>
                <a:lnTo>
                  <a:pt x="394776" y="94464"/>
                </a:lnTo>
                <a:lnTo>
                  <a:pt x="395063" y="94752"/>
                </a:lnTo>
                <a:lnTo>
                  <a:pt x="395638" y="95328"/>
                </a:lnTo>
                <a:lnTo>
                  <a:pt x="395926" y="95616"/>
                </a:lnTo>
                <a:lnTo>
                  <a:pt x="396213" y="95904"/>
                </a:lnTo>
                <a:lnTo>
                  <a:pt x="396789" y="96480"/>
                </a:lnTo>
                <a:lnTo>
                  <a:pt x="397076" y="96768"/>
                </a:lnTo>
                <a:lnTo>
                  <a:pt x="397364" y="97056"/>
                </a:lnTo>
                <a:lnTo>
                  <a:pt x="397939" y="97632"/>
                </a:lnTo>
                <a:lnTo>
                  <a:pt x="398226" y="97920"/>
                </a:lnTo>
                <a:lnTo>
                  <a:pt x="398514" y="98208"/>
                </a:lnTo>
                <a:lnTo>
                  <a:pt x="399089" y="98784"/>
                </a:lnTo>
                <a:lnTo>
                  <a:pt x="399377" y="99072"/>
                </a:lnTo>
                <a:lnTo>
                  <a:pt x="399664" y="99360"/>
                </a:lnTo>
                <a:lnTo>
                  <a:pt x="400239" y="99936"/>
                </a:lnTo>
                <a:lnTo>
                  <a:pt x="400527" y="100224"/>
                </a:lnTo>
                <a:lnTo>
                  <a:pt x="400815" y="100512"/>
                </a:lnTo>
                <a:lnTo>
                  <a:pt x="401390" y="100800"/>
                </a:lnTo>
                <a:lnTo>
                  <a:pt x="401677" y="101376"/>
                </a:lnTo>
                <a:lnTo>
                  <a:pt x="401965" y="101664"/>
                </a:lnTo>
                <a:lnTo>
                  <a:pt x="402540" y="101952"/>
                </a:lnTo>
                <a:lnTo>
                  <a:pt x="402827" y="102528"/>
                </a:lnTo>
                <a:lnTo>
                  <a:pt x="403115" y="102816"/>
                </a:lnTo>
                <a:lnTo>
                  <a:pt x="403690" y="103104"/>
                </a:lnTo>
                <a:lnTo>
                  <a:pt x="403978" y="103680"/>
                </a:lnTo>
                <a:lnTo>
                  <a:pt x="404265" y="103968"/>
                </a:lnTo>
                <a:lnTo>
                  <a:pt x="404840" y="104256"/>
                </a:lnTo>
                <a:lnTo>
                  <a:pt x="405128" y="104832"/>
                </a:lnTo>
                <a:lnTo>
                  <a:pt x="405416" y="105120"/>
                </a:lnTo>
                <a:lnTo>
                  <a:pt x="405991" y="105408"/>
                </a:lnTo>
                <a:lnTo>
                  <a:pt x="406278" y="105984"/>
                </a:lnTo>
                <a:lnTo>
                  <a:pt x="406566" y="106272"/>
                </a:lnTo>
                <a:lnTo>
                  <a:pt x="407141" y="106560"/>
                </a:lnTo>
                <a:lnTo>
                  <a:pt x="407429" y="107136"/>
                </a:lnTo>
                <a:lnTo>
                  <a:pt x="407716" y="107424"/>
                </a:lnTo>
                <a:lnTo>
                  <a:pt x="408291" y="107712"/>
                </a:lnTo>
                <a:lnTo>
                  <a:pt x="408579" y="108288"/>
                </a:lnTo>
                <a:lnTo>
                  <a:pt x="408866" y="108576"/>
                </a:lnTo>
                <a:lnTo>
                  <a:pt x="409442" y="108864"/>
                </a:lnTo>
                <a:lnTo>
                  <a:pt x="409729" y="109440"/>
                </a:lnTo>
                <a:lnTo>
                  <a:pt x="410017" y="109728"/>
                </a:lnTo>
                <a:lnTo>
                  <a:pt x="410592" y="110016"/>
                </a:lnTo>
                <a:lnTo>
                  <a:pt x="410879" y="110592"/>
                </a:lnTo>
                <a:lnTo>
                  <a:pt x="411167" y="110880"/>
                </a:lnTo>
                <a:lnTo>
                  <a:pt x="411742" y="111168"/>
                </a:lnTo>
                <a:lnTo>
                  <a:pt x="412030" y="111744"/>
                </a:lnTo>
                <a:lnTo>
                  <a:pt x="412317" y="112032"/>
                </a:lnTo>
                <a:lnTo>
                  <a:pt x="412892" y="112320"/>
                </a:lnTo>
                <a:lnTo>
                  <a:pt x="413180" y="112896"/>
                </a:lnTo>
                <a:lnTo>
                  <a:pt x="413467" y="113184"/>
                </a:lnTo>
                <a:lnTo>
                  <a:pt x="414043" y="113472"/>
                </a:lnTo>
                <a:lnTo>
                  <a:pt x="414330" y="114048"/>
                </a:lnTo>
                <a:lnTo>
                  <a:pt x="414618" y="114336"/>
                </a:lnTo>
                <a:lnTo>
                  <a:pt x="415193" y="114624"/>
                </a:lnTo>
                <a:lnTo>
                  <a:pt x="415480" y="115200"/>
                </a:lnTo>
                <a:lnTo>
                  <a:pt x="415768" y="115488"/>
                </a:lnTo>
                <a:lnTo>
                  <a:pt x="416343" y="115776"/>
                </a:lnTo>
                <a:lnTo>
                  <a:pt x="416631" y="116352"/>
                </a:lnTo>
                <a:lnTo>
                  <a:pt x="416918" y="116640"/>
                </a:lnTo>
                <a:lnTo>
                  <a:pt x="417493" y="116928"/>
                </a:lnTo>
                <a:lnTo>
                  <a:pt x="417781" y="117504"/>
                </a:lnTo>
                <a:lnTo>
                  <a:pt x="418069" y="117792"/>
                </a:lnTo>
                <a:lnTo>
                  <a:pt x="418644" y="118080"/>
                </a:lnTo>
                <a:lnTo>
                  <a:pt x="418931" y="118656"/>
                </a:lnTo>
                <a:lnTo>
                  <a:pt x="419219" y="118944"/>
                </a:lnTo>
                <a:lnTo>
                  <a:pt x="419794" y="119232"/>
                </a:lnTo>
                <a:lnTo>
                  <a:pt x="420081" y="119808"/>
                </a:lnTo>
                <a:lnTo>
                  <a:pt x="420369" y="120096"/>
                </a:lnTo>
                <a:lnTo>
                  <a:pt x="420944" y="120384"/>
                </a:lnTo>
                <a:lnTo>
                  <a:pt x="421232" y="120960"/>
                </a:lnTo>
                <a:lnTo>
                  <a:pt x="421519" y="121248"/>
                </a:lnTo>
                <a:lnTo>
                  <a:pt x="422094" y="121536"/>
                </a:lnTo>
                <a:lnTo>
                  <a:pt x="422382" y="122112"/>
                </a:lnTo>
                <a:lnTo>
                  <a:pt x="422670" y="122400"/>
                </a:lnTo>
                <a:lnTo>
                  <a:pt x="423245" y="122688"/>
                </a:lnTo>
                <a:lnTo>
                  <a:pt x="423532" y="123264"/>
                </a:lnTo>
                <a:lnTo>
                  <a:pt x="423820" y="123552"/>
                </a:lnTo>
                <a:lnTo>
                  <a:pt x="424395" y="123840"/>
                </a:lnTo>
                <a:lnTo>
                  <a:pt x="424683" y="124416"/>
                </a:lnTo>
                <a:lnTo>
                  <a:pt x="424970" y="124704"/>
                </a:lnTo>
                <a:lnTo>
                  <a:pt x="425545" y="124992"/>
                </a:lnTo>
                <a:lnTo>
                  <a:pt x="425833" y="125568"/>
                </a:lnTo>
                <a:lnTo>
                  <a:pt x="426120" y="125856"/>
                </a:lnTo>
                <a:lnTo>
                  <a:pt x="426696" y="126144"/>
                </a:lnTo>
                <a:lnTo>
                  <a:pt x="426983" y="126720"/>
                </a:lnTo>
                <a:lnTo>
                  <a:pt x="427271" y="127008"/>
                </a:lnTo>
                <a:lnTo>
                  <a:pt x="427846" y="127296"/>
                </a:lnTo>
                <a:lnTo>
                  <a:pt x="428133" y="127872"/>
                </a:lnTo>
                <a:lnTo>
                  <a:pt x="428421" y="128160"/>
                </a:lnTo>
                <a:lnTo>
                  <a:pt x="428996" y="128448"/>
                </a:lnTo>
                <a:lnTo>
                  <a:pt x="429284" y="129024"/>
                </a:lnTo>
                <a:lnTo>
                  <a:pt x="429571" y="129312"/>
                </a:lnTo>
                <a:lnTo>
                  <a:pt x="430146" y="129600"/>
                </a:lnTo>
                <a:lnTo>
                  <a:pt x="430434" y="130176"/>
                </a:lnTo>
                <a:lnTo>
                  <a:pt x="430721" y="130464"/>
                </a:lnTo>
                <a:lnTo>
                  <a:pt x="431297" y="130752"/>
                </a:lnTo>
                <a:lnTo>
                  <a:pt x="431584" y="131328"/>
                </a:lnTo>
                <a:lnTo>
                  <a:pt x="431872" y="131616"/>
                </a:lnTo>
                <a:lnTo>
                  <a:pt x="432447" y="131904"/>
                </a:lnTo>
                <a:lnTo>
                  <a:pt x="432734" y="132480"/>
                </a:lnTo>
                <a:lnTo>
                  <a:pt x="433022" y="132768"/>
                </a:lnTo>
                <a:lnTo>
                  <a:pt x="433597" y="133056"/>
                </a:lnTo>
                <a:lnTo>
                  <a:pt x="433885" y="133632"/>
                </a:lnTo>
                <a:lnTo>
                  <a:pt x="434172" y="133920"/>
                </a:lnTo>
                <a:lnTo>
                  <a:pt x="434747" y="134208"/>
                </a:lnTo>
                <a:lnTo>
                  <a:pt x="435035" y="134784"/>
                </a:lnTo>
                <a:lnTo>
                  <a:pt x="435322" y="135072"/>
                </a:lnTo>
                <a:lnTo>
                  <a:pt x="435898" y="135360"/>
                </a:lnTo>
                <a:lnTo>
                  <a:pt x="436185" y="135936"/>
                </a:lnTo>
                <a:lnTo>
                  <a:pt x="436473" y="136224"/>
                </a:lnTo>
                <a:lnTo>
                  <a:pt x="437048" y="136512"/>
                </a:lnTo>
                <a:lnTo>
                  <a:pt x="437335" y="137088"/>
                </a:lnTo>
                <a:lnTo>
                  <a:pt x="437623" y="137376"/>
                </a:lnTo>
                <a:lnTo>
                  <a:pt x="438198" y="137664"/>
                </a:lnTo>
                <a:lnTo>
                  <a:pt x="438486" y="138240"/>
                </a:lnTo>
                <a:lnTo>
                  <a:pt x="438773" y="138528"/>
                </a:lnTo>
                <a:lnTo>
                  <a:pt x="439348" y="138816"/>
                </a:lnTo>
                <a:lnTo>
                  <a:pt x="439636" y="139392"/>
                </a:lnTo>
                <a:lnTo>
                  <a:pt x="439924" y="139680"/>
                </a:lnTo>
                <a:lnTo>
                  <a:pt x="440499" y="139968"/>
                </a:lnTo>
                <a:lnTo>
                  <a:pt x="440786" y="140544"/>
                </a:lnTo>
                <a:lnTo>
                  <a:pt x="441074" y="140832"/>
                </a:lnTo>
                <a:lnTo>
                  <a:pt x="441649" y="141120"/>
                </a:lnTo>
                <a:lnTo>
                  <a:pt x="441937" y="141696"/>
                </a:lnTo>
                <a:lnTo>
                  <a:pt x="442224" y="141984"/>
                </a:lnTo>
                <a:lnTo>
                  <a:pt x="442799" y="142272"/>
                </a:lnTo>
                <a:lnTo>
                  <a:pt x="443087" y="142848"/>
                </a:lnTo>
                <a:lnTo>
                  <a:pt x="443374" y="143136"/>
                </a:lnTo>
                <a:lnTo>
                  <a:pt x="443949" y="143424"/>
                </a:lnTo>
                <a:lnTo>
                  <a:pt x="444237" y="144000"/>
                </a:lnTo>
                <a:lnTo>
                  <a:pt x="444525" y="144288"/>
                </a:lnTo>
                <a:lnTo>
                  <a:pt x="445100" y="144576"/>
                </a:lnTo>
                <a:lnTo>
                  <a:pt x="445387" y="145152"/>
                </a:lnTo>
                <a:lnTo>
                  <a:pt x="445675" y="145440"/>
                </a:lnTo>
                <a:lnTo>
                  <a:pt x="446250" y="145728"/>
                </a:lnTo>
                <a:lnTo>
                  <a:pt x="446538" y="146304"/>
                </a:lnTo>
                <a:lnTo>
                  <a:pt x="446825" y="146592"/>
                </a:lnTo>
                <a:lnTo>
                  <a:pt x="447400" y="146880"/>
                </a:lnTo>
                <a:lnTo>
                  <a:pt x="447688" y="147456"/>
                </a:lnTo>
                <a:lnTo>
                  <a:pt x="447975" y="147744"/>
                </a:lnTo>
                <a:lnTo>
                  <a:pt x="448551" y="148032"/>
                </a:lnTo>
                <a:lnTo>
                  <a:pt x="448838" y="148608"/>
                </a:lnTo>
                <a:lnTo>
                  <a:pt x="449126" y="148896"/>
                </a:lnTo>
                <a:lnTo>
                  <a:pt x="449701" y="149184"/>
                </a:lnTo>
                <a:lnTo>
                  <a:pt x="449988" y="149760"/>
                </a:lnTo>
                <a:lnTo>
                  <a:pt x="450276" y="150048"/>
                </a:lnTo>
                <a:lnTo>
                  <a:pt x="450851" y="150336"/>
                </a:lnTo>
                <a:lnTo>
                  <a:pt x="451139" y="150912"/>
                </a:lnTo>
                <a:lnTo>
                  <a:pt x="451426" y="151200"/>
                </a:lnTo>
                <a:lnTo>
                  <a:pt x="452001" y="151488"/>
                </a:lnTo>
                <a:lnTo>
                  <a:pt x="452289" y="152064"/>
                </a:lnTo>
                <a:lnTo>
                  <a:pt x="452576" y="152352"/>
                </a:lnTo>
                <a:lnTo>
                  <a:pt x="453152" y="152640"/>
                </a:lnTo>
                <a:lnTo>
                  <a:pt x="453439" y="153216"/>
                </a:lnTo>
                <a:lnTo>
                  <a:pt x="453727" y="153504"/>
                </a:lnTo>
                <a:lnTo>
                  <a:pt x="454302" y="153792"/>
                </a:lnTo>
                <a:lnTo>
                  <a:pt x="454589" y="154368"/>
                </a:lnTo>
                <a:lnTo>
                  <a:pt x="454877" y="154656"/>
                </a:lnTo>
                <a:lnTo>
                  <a:pt x="455452" y="154944"/>
                </a:lnTo>
                <a:lnTo>
                  <a:pt x="455740" y="155520"/>
                </a:lnTo>
                <a:lnTo>
                  <a:pt x="456027" y="155808"/>
                </a:lnTo>
                <a:lnTo>
                  <a:pt x="456602" y="156096"/>
                </a:lnTo>
                <a:lnTo>
                  <a:pt x="456890" y="156384"/>
                </a:lnTo>
                <a:lnTo>
                  <a:pt x="457178" y="156960"/>
                </a:lnTo>
                <a:lnTo>
                  <a:pt x="457753" y="157248"/>
                </a:lnTo>
                <a:lnTo>
                  <a:pt x="458040" y="157536"/>
                </a:lnTo>
                <a:lnTo>
                  <a:pt x="458328" y="158112"/>
                </a:lnTo>
                <a:lnTo>
                  <a:pt x="458903" y="158688"/>
                </a:lnTo>
                <a:lnTo>
                  <a:pt x="459191" y="159264"/>
                </a:lnTo>
                <a:lnTo>
                  <a:pt x="459478" y="159552"/>
                </a:lnTo>
                <a:lnTo>
                  <a:pt x="460053" y="159840"/>
                </a:lnTo>
                <a:lnTo>
                  <a:pt x="460341" y="160704"/>
                </a:lnTo>
                <a:lnTo>
                  <a:pt x="460628" y="160992"/>
                </a:lnTo>
                <a:lnTo>
                  <a:pt x="461203" y="161568"/>
                </a:lnTo>
                <a:lnTo>
                  <a:pt x="461491" y="162144"/>
                </a:lnTo>
                <a:lnTo>
                  <a:pt x="461779" y="163008"/>
                </a:lnTo>
                <a:lnTo>
                  <a:pt x="462354" y="163296"/>
                </a:lnTo>
                <a:lnTo>
                  <a:pt x="462641" y="164160"/>
                </a:lnTo>
                <a:lnTo>
                  <a:pt x="462929" y="165024"/>
                </a:lnTo>
                <a:lnTo>
                  <a:pt x="463504" y="165312"/>
                </a:lnTo>
                <a:lnTo>
                  <a:pt x="463792" y="166176"/>
                </a:lnTo>
                <a:lnTo>
                  <a:pt x="464079" y="166752"/>
                </a:lnTo>
                <a:lnTo>
                  <a:pt x="464654" y="167904"/>
                </a:lnTo>
                <a:lnTo>
                  <a:pt x="464942" y="168768"/>
                </a:lnTo>
                <a:lnTo>
                  <a:pt x="465229" y="169920"/>
                </a:lnTo>
                <a:lnTo>
                  <a:pt x="465805" y="170784"/>
                </a:lnTo>
                <a:lnTo>
                  <a:pt x="466092" y="171936"/>
                </a:lnTo>
                <a:lnTo>
                  <a:pt x="466380" y="173376"/>
                </a:lnTo>
                <a:lnTo>
                  <a:pt x="466955" y="174816"/>
                </a:lnTo>
                <a:lnTo>
                  <a:pt x="467242" y="176832"/>
                </a:lnTo>
                <a:lnTo>
                  <a:pt x="467530" y="179424"/>
                </a:lnTo>
                <a:lnTo>
                  <a:pt x="467530" y="188064"/>
                </a:lnTo>
                <a:lnTo>
                  <a:pt x="467242" y="190656"/>
                </a:lnTo>
                <a:lnTo>
                  <a:pt x="466955" y="192672"/>
                </a:lnTo>
                <a:lnTo>
                  <a:pt x="466380" y="194112"/>
                </a:lnTo>
                <a:lnTo>
                  <a:pt x="466092" y="195552"/>
                </a:lnTo>
                <a:lnTo>
                  <a:pt x="465805" y="196704"/>
                </a:lnTo>
                <a:lnTo>
                  <a:pt x="465229" y="197568"/>
                </a:lnTo>
                <a:lnTo>
                  <a:pt x="464942" y="198719"/>
                </a:lnTo>
                <a:lnTo>
                  <a:pt x="464654" y="199583"/>
                </a:lnTo>
                <a:lnTo>
                  <a:pt x="464079" y="200735"/>
                </a:lnTo>
                <a:lnTo>
                  <a:pt x="463792" y="201311"/>
                </a:lnTo>
                <a:lnTo>
                  <a:pt x="463504" y="202175"/>
                </a:lnTo>
                <a:lnTo>
                  <a:pt x="462929" y="202463"/>
                </a:lnTo>
                <a:lnTo>
                  <a:pt x="462641" y="203327"/>
                </a:lnTo>
                <a:lnTo>
                  <a:pt x="462354" y="204191"/>
                </a:lnTo>
                <a:lnTo>
                  <a:pt x="461779" y="204479"/>
                </a:lnTo>
                <a:lnTo>
                  <a:pt x="461491" y="205343"/>
                </a:lnTo>
                <a:lnTo>
                  <a:pt x="461203" y="205919"/>
                </a:lnTo>
                <a:lnTo>
                  <a:pt x="460628" y="206495"/>
                </a:lnTo>
                <a:lnTo>
                  <a:pt x="460341" y="206783"/>
                </a:lnTo>
                <a:lnTo>
                  <a:pt x="460053" y="207647"/>
                </a:lnTo>
                <a:lnTo>
                  <a:pt x="459478" y="207935"/>
                </a:lnTo>
                <a:lnTo>
                  <a:pt x="459191" y="208223"/>
                </a:lnTo>
                <a:lnTo>
                  <a:pt x="458903" y="208799"/>
                </a:lnTo>
                <a:lnTo>
                  <a:pt x="458328" y="209375"/>
                </a:lnTo>
                <a:lnTo>
                  <a:pt x="458040" y="209951"/>
                </a:lnTo>
                <a:lnTo>
                  <a:pt x="457753" y="210239"/>
                </a:lnTo>
                <a:lnTo>
                  <a:pt x="457178" y="210527"/>
                </a:lnTo>
                <a:lnTo>
                  <a:pt x="456890" y="211103"/>
                </a:lnTo>
                <a:lnTo>
                  <a:pt x="456602" y="211391"/>
                </a:lnTo>
                <a:lnTo>
                  <a:pt x="456027" y="211679"/>
                </a:lnTo>
                <a:lnTo>
                  <a:pt x="455740" y="211967"/>
                </a:lnTo>
                <a:lnTo>
                  <a:pt x="455452" y="212543"/>
                </a:lnTo>
                <a:lnTo>
                  <a:pt x="454877" y="212831"/>
                </a:lnTo>
                <a:lnTo>
                  <a:pt x="454589" y="213119"/>
                </a:lnTo>
                <a:lnTo>
                  <a:pt x="454302" y="213695"/>
                </a:lnTo>
                <a:lnTo>
                  <a:pt x="453727" y="213983"/>
                </a:lnTo>
                <a:lnTo>
                  <a:pt x="453439" y="214271"/>
                </a:lnTo>
                <a:lnTo>
                  <a:pt x="453152" y="214847"/>
                </a:lnTo>
                <a:lnTo>
                  <a:pt x="452576" y="215135"/>
                </a:lnTo>
                <a:lnTo>
                  <a:pt x="452289" y="215423"/>
                </a:lnTo>
                <a:lnTo>
                  <a:pt x="452001" y="215999"/>
                </a:lnTo>
                <a:lnTo>
                  <a:pt x="451426" y="216287"/>
                </a:lnTo>
                <a:lnTo>
                  <a:pt x="451139" y="216575"/>
                </a:lnTo>
                <a:lnTo>
                  <a:pt x="450851" y="217151"/>
                </a:lnTo>
                <a:lnTo>
                  <a:pt x="450276" y="217439"/>
                </a:lnTo>
                <a:lnTo>
                  <a:pt x="449988" y="217727"/>
                </a:lnTo>
                <a:lnTo>
                  <a:pt x="449701" y="218303"/>
                </a:lnTo>
                <a:lnTo>
                  <a:pt x="449126" y="218591"/>
                </a:lnTo>
                <a:lnTo>
                  <a:pt x="448838" y="218879"/>
                </a:lnTo>
                <a:lnTo>
                  <a:pt x="448551" y="219455"/>
                </a:lnTo>
                <a:lnTo>
                  <a:pt x="447975" y="219743"/>
                </a:lnTo>
                <a:lnTo>
                  <a:pt x="447688" y="220031"/>
                </a:lnTo>
                <a:lnTo>
                  <a:pt x="447400" y="220607"/>
                </a:lnTo>
                <a:lnTo>
                  <a:pt x="446825" y="220895"/>
                </a:lnTo>
                <a:lnTo>
                  <a:pt x="446538" y="221183"/>
                </a:lnTo>
                <a:lnTo>
                  <a:pt x="446250" y="221759"/>
                </a:lnTo>
                <a:lnTo>
                  <a:pt x="445675" y="222047"/>
                </a:lnTo>
                <a:lnTo>
                  <a:pt x="445387" y="222335"/>
                </a:lnTo>
                <a:lnTo>
                  <a:pt x="445100" y="222911"/>
                </a:lnTo>
                <a:lnTo>
                  <a:pt x="444525" y="223199"/>
                </a:lnTo>
                <a:lnTo>
                  <a:pt x="444237" y="223487"/>
                </a:lnTo>
                <a:lnTo>
                  <a:pt x="443949" y="224063"/>
                </a:lnTo>
                <a:lnTo>
                  <a:pt x="443374" y="224351"/>
                </a:lnTo>
                <a:lnTo>
                  <a:pt x="443087" y="224639"/>
                </a:lnTo>
                <a:lnTo>
                  <a:pt x="442799" y="225215"/>
                </a:lnTo>
                <a:lnTo>
                  <a:pt x="442224" y="225503"/>
                </a:lnTo>
                <a:lnTo>
                  <a:pt x="441937" y="225791"/>
                </a:lnTo>
                <a:lnTo>
                  <a:pt x="441649" y="226367"/>
                </a:lnTo>
                <a:lnTo>
                  <a:pt x="441074" y="226655"/>
                </a:lnTo>
                <a:lnTo>
                  <a:pt x="440786" y="226943"/>
                </a:lnTo>
                <a:lnTo>
                  <a:pt x="440499" y="227519"/>
                </a:lnTo>
                <a:lnTo>
                  <a:pt x="439924" y="227807"/>
                </a:lnTo>
                <a:lnTo>
                  <a:pt x="439636" y="228095"/>
                </a:lnTo>
                <a:lnTo>
                  <a:pt x="439348" y="228671"/>
                </a:lnTo>
                <a:lnTo>
                  <a:pt x="438773" y="228959"/>
                </a:lnTo>
                <a:lnTo>
                  <a:pt x="438486" y="229247"/>
                </a:lnTo>
                <a:lnTo>
                  <a:pt x="438198" y="229823"/>
                </a:lnTo>
                <a:lnTo>
                  <a:pt x="437623" y="230111"/>
                </a:lnTo>
                <a:lnTo>
                  <a:pt x="437335" y="230399"/>
                </a:lnTo>
                <a:lnTo>
                  <a:pt x="437048" y="230975"/>
                </a:lnTo>
                <a:lnTo>
                  <a:pt x="436473" y="231263"/>
                </a:lnTo>
                <a:lnTo>
                  <a:pt x="436185" y="231551"/>
                </a:lnTo>
                <a:lnTo>
                  <a:pt x="435898" y="232127"/>
                </a:lnTo>
                <a:lnTo>
                  <a:pt x="435322" y="232415"/>
                </a:lnTo>
                <a:lnTo>
                  <a:pt x="435035" y="232703"/>
                </a:lnTo>
                <a:lnTo>
                  <a:pt x="434747" y="233279"/>
                </a:lnTo>
                <a:lnTo>
                  <a:pt x="434172" y="233567"/>
                </a:lnTo>
                <a:lnTo>
                  <a:pt x="433885" y="233855"/>
                </a:lnTo>
                <a:lnTo>
                  <a:pt x="433597" y="234431"/>
                </a:lnTo>
                <a:lnTo>
                  <a:pt x="433022" y="234719"/>
                </a:lnTo>
                <a:lnTo>
                  <a:pt x="432734" y="235007"/>
                </a:lnTo>
                <a:lnTo>
                  <a:pt x="432447" y="235583"/>
                </a:lnTo>
                <a:lnTo>
                  <a:pt x="431872" y="235871"/>
                </a:lnTo>
                <a:lnTo>
                  <a:pt x="431584" y="236159"/>
                </a:lnTo>
                <a:lnTo>
                  <a:pt x="431297" y="236735"/>
                </a:lnTo>
                <a:lnTo>
                  <a:pt x="430721" y="237023"/>
                </a:lnTo>
                <a:lnTo>
                  <a:pt x="430434" y="237311"/>
                </a:lnTo>
                <a:lnTo>
                  <a:pt x="430146" y="237887"/>
                </a:lnTo>
                <a:lnTo>
                  <a:pt x="429571" y="238175"/>
                </a:lnTo>
                <a:lnTo>
                  <a:pt x="429284" y="238463"/>
                </a:lnTo>
                <a:lnTo>
                  <a:pt x="428996" y="239039"/>
                </a:lnTo>
                <a:lnTo>
                  <a:pt x="428421" y="239327"/>
                </a:lnTo>
                <a:lnTo>
                  <a:pt x="428133" y="239615"/>
                </a:lnTo>
                <a:lnTo>
                  <a:pt x="427846" y="240191"/>
                </a:lnTo>
                <a:lnTo>
                  <a:pt x="427271" y="240479"/>
                </a:lnTo>
                <a:lnTo>
                  <a:pt x="426983" y="240767"/>
                </a:lnTo>
                <a:lnTo>
                  <a:pt x="426696" y="241343"/>
                </a:lnTo>
                <a:lnTo>
                  <a:pt x="426120" y="241631"/>
                </a:lnTo>
                <a:lnTo>
                  <a:pt x="425833" y="241919"/>
                </a:lnTo>
                <a:lnTo>
                  <a:pt x="425545" y="242495"/>
                </a:lnTo>
                <a:lnTo>
                  <a:pt x="424970" y="242783"/>
                </a:lnTo>
                <a:lnTo>
                  <a:pt x="424683" y="243071"/>
                </a:lnTo>
                <a:lnTo>
                  <a:pt x="424395" y="243647"/>
                </a:lnTo>
                <a:lnTo>
                  <a:pt x="423820" y="243935"/>
                </a:lnTo>
                <a:lnTo>
                  <a:pt x="423532" y="244223"/>
                </a:lnTo>
                <a:lnTo>
                  <a:pt x="423245" y="244799"/>
                </a:lnTo>
                <a:lnTo>
                  <a:pt x="422670" y="245087"/>
                </a:lnTo>
                <a:lnTo>
                  <a:pt x="422382" y="245375"/>
                </a:lnTo>
                <a:lnTo>
                  <a:pt x="422094" y="245951"/>
                </a:lnTo>
                <a:lnTo>
                  <a:pt x="421519" y="246239"/>
                </a:lnTo>
                <a:lnTo>
                  <a:pt x="421232" y="246527"/>
                </a:lnTo>
                <a:lnTo>
                  <a:pt x="420944" y="247103"/>
                </a:lnTo>
                <a:lnTo>
                  <a:pt x="420369" y="247391"/>
                </a:lnTo>
                <a:lnTo>
                  <a:pt x="420081" y="247679"/>
                </a:lnTo>
                <a:lnTo>
                  <a:pt x="419794" y="248255"/>
                </a:lnTo>
                <a:lnTo>
                  <a:pt x="419219" y="248543"/>
                </a:lnTo>
                <a:lnTo>
                  <a:pt x="418931" y="248831"/>
                </a:lnTo>
                <a:lnTo>
                  <a:pt x="418644" y="249407"/>
                </a:lnTo>
                <a:lnTo>
                  <a:pt x="418069" y="249695"/>
                </a:lnTo>
                <a:lnTo>
                  <a:pt x="417781" y="249983"/>
                </a:lnTo>
                <a:lnTo>
                  <a:pt x="417493" y="250559"/>
                </a:lnTo>
                <a:lnTo>
                  <a:pt x="416918" y="250847"/>
                </a:lnTo>
                <a:lnTo>
                  <a:pt x="416631" y="251135"/>
                </a:lnTo>
                <a:lnTo>
                  <a:pt x="416343" y="251711"/>
                </a:lnTo>
                <a:lnTo>
                  <a:pt x="415768" y="251999"/>
                </a:lnTo>
                <a:lnTo>
                  <a:pt x="415480" y="252287"/>
                </a:lnTo>
                <a:lnTo>
                  <a:pt x="415193" y="252863"/>
                </a:lnTo>
                <a:lnTo>
                  <a:pt x="414618" y="253151"/>
                </a:lnTo>
                <a:lnTo>
                  <a:pt x="414330" y="253439"/>
                </a:lnTo>
                <a:lnTo>
                  <a:pt x="414043" y="254015"/>
                </a:lnTo>
                <a:lnTo>
                  <a:pt x="413467" y="254303"/>
                </a:lnTo>
                <a:lnTo>
                  <a:pt x="413180" y="254591"/>
                </a:lnTo>
                <a:lnTo>
                  <a:pt x="412892" y="255167"/>
                </a:lnTo>
                <a:lnTo>
                  <a:pt x="412317" y="255455"/>
                </a:lnTo>
                <a:lnTo>
                  <a:pt x="412030" y="255743"/>
                </a:lnTo>
                <a:lnTo>
                  <a:pt x="411742" y="256319"/>
                </a:lnTo>
                <a:lnTo>
                  <a:pt x="411167" y="256607"/>
                </a:lnTo>
                <a:lnTo>
                  <a:pt x="410879" y="256895"/>
                </a:lnTo>
                <a:lnTo>
                  <a:pt x="410592" y="257471"/>
                </a:lnTo>
                <a:lnTo>
                  <a:pt x="410017" y="257759"/>
                </a:lnTo>
                <a:lnTo>
                  <a:pt x="409729" y="258047"/>
                </a:lnTo>
                <a:lnTo>
                  <a:pt x="409442" y="258623"/>
                </a:lnTo>
                <a:lnTo>
                  <a:pt x="408866" y="258911"/>
                </a:lnTo>
                <a:lnTo>
                  <a:pt x="408579" y="259199"/>
                </a:lnTo>
                <a:lnTo>
                  <a:pt x="408291" y="259775"/>
                </a:lnTo>
                <a:lnTo>
                  <a:pt x="407716" y="260063"/>
                </a:lnTo>
                <a:lnTo>
                  <a:pt x="407429" y="260351"/>
                </a:lnTo>
                <a:lnTo>
                  <a:pt x="407141" y="260927"/>
                </a:lnTo>
                <a:lnTo>
                  <a:pt x="406566" y="261215"/>
                </a:lnTo>
                <a:lnTo>
                  <a:pt x="406278" y="261503"/>
                </a:lnTo>
                <a:lnTo>
                  <a:pt x="405991" y="262079"/>
                </a:lnTo>
                <a:lnTo>
                  <a:pt x="405416" y="262367"/>
                </a:lnTo>
                <a:lnTo>
                  <a:pt x="405128" y="262655"/>
                </a:lnTo>
                <a:lnTo>
                  <a:pt x="404840" y="263231"/>
                </a:lnTo>
                <a:lnTo>
                  <a:pt x="404265" y="263519"/>
                </a:lnTo>
                <a:lnTo>
                  <a:pt x="403978" y="263807"/>
                </a:lnTo>
                <a:lnTo>
                  <a:pt x="403690" y="264383"/>
                </a:lnTo>
                <a:lnTo>
                  <a:pt x="403115" y="264671"/>
                </a:lnTo>
                <a:lnTo>
                  <a:pt x="402827" y="264959"/>
                </a:lnTo>
                <a:lnTo>
                  <a:pt x="402540" y="265535"/>
                </a:lnTo>
                <a:lnTo>
                  <a:pt x="401965" y="265823"/>
                </a:lnTo>
                <a:lnTo>
                  <a:pt x="401677" y="266111"/>
                </a:lnTo>
                <a:lnTo>
                  <a:pt x="401390" y="266687"/>
                </a:lnTo>
                <a:lnTo>
                  <a:pt x="400815" y="266975"/>
                </a:lnTo>
                <a:lnTo>
                  <a:pt x="400527" y="267263"/>
                </a:lnTo>
                <a:lnTo>
                  <a:pt x="400239" y="267551"/>
                </a:lnTo>
                <a:lnTo>
                  <a:pt x="399664" y="268127"/>
                </a:lnTo>
                <a:lnTo>
                  <a:pt x="399377" y="268415"/>
                </a:lnTo>
                <a:lnTo>
                  <a:pt x="399089" y="268703"/>
                </a:lnTo>
                <a:lnTo>
                  <a:pt x="398514" y="269279"/>
                </a:lnTo>
                <a:lnTo>
                  <a:pt x="398226" y="269567"/>
                </a:lnTo>
                <a:lnTo>
                  <a:pt x="397939" y="269855"/>
                </a:lnTo>
                <a:lnTo>
                  <a:pt x="397364" y="270431"/>
                </a:lnTo>
                <a:lnTo>
                  <a:pt x="397076" y="270719"/>
                </a:lnTo>
                <a:lnTo>
                  <a:pt x="396789" y="271007"/>
                </a:lnTo>
                <a:lnTo>
                  <a:pt x="396213" y="271583"/>
                </a:lnTo>
                <a:lnTo>
                  <a:pt x="395926" y="271871"/>
                </a:lnTo>
                <a:lnTo>
                  <a:pt x="395638" y="272159"/>
                </a:lnTo>
                <a:lnTo>
                  <a:pt x="395063" y="272735"/>
                </a:lnTo>
                <a:lnTo>
                  <a:pt x="394776" y="273023"/>
                </a:lnTo>
                <a:lnTo>
                  <a:pt x="394488" y="273311"/>
                </a:lnTo>
                <a:lnTo>
                  <a:pt x="393913" y="273887"/>
                </a:lnTo>
                <a:lnTo>
                  <a:pt x="393625" y="274175"/>
                </a:lnTo>
                <a:lnTo>
                  <a:pt x="393338" y="274463"/>
                </a:lnTo>
                <a:lnTo>
                  <a:pt x="392763" y="275039"/>
                </a:lnTo>
                <a:lnTo>
                  <a:pt x="392475" y="275327"/>
                </a:lnTo>
                <a:lnTo>
                  <a:pt x="392188" y="275615"/>
                </a:lnTo>
                <a:lnTo>
                  <a:pt x="391612" y="276191"/>
                </a:lnTo>
                <a:lnTo>
                  <a:pt x="391325" y="276479"/>
                </a:lnTo>
                <a:lnTo>
                  <a:pt x="391037" y="276767"/>
                </a:lnTo>
                <a:lnTo>
                  <a:pt x="390462" y="277343"/>
                </a:lnTo>
                <a:lnTo>
                  <a:pt x="390175" y="277631"/>
                </a:lnTo>
                <a:lnTo>
                  <a:pt x="389887" y="277919"/>
                </a:lnTo>
                <a:lnTo>
                  <a:pt x="389312" y="278495"/>
                </a:lnTo>
                <a:lnTo>
                  <a:pt x="389024" y="278783"/>
                </a:lnTo>
                <a:lnTo>
                  <a:pt x="388737" y="279071"/>
                </a:lnTo>
                <a:lnTo>
                  <a:pt x="388162" y="279647"/>
                </a:lnTo>
                <a:lnTo>
                  <a:pt x="387874" y="279935"/>
                </a:lnTo>
                <a:lnTo>
                  <a:pt x="387586" y="280223"/>
                </a:lnTo>
                <a:lnTo>
                  <a:pt x="387011" y="280799"/>
                </a:lnTo>
                <a:lnTo>
                  <a:pt x="386724" y="281087"/>
                </a:lnTo>
                <a:lnTo>
                  <a:pt x="386436" y="281375"/>
                </a:lnTo>
                <a:lnTo>
                  <a:pt x="385861" y="281951"/>
                </a:lnTo>
                <a:lnTo>
                  <a:pt x="385573" y="282239"/>
                </a:lnTo>
                <a:lnTo>
                  <a:pt x="385286" y="282527"/>
                </a:lnTo>
                <a:lnTo>
                  <a:pt x="384711" y="283103"/>
                </a:lnTo>
                <a:lnTo>
                  <a:pt x="384423" y="283391"/>
                </a:lnTo>
                <a:lnTo>
                  <a:pt x="384136" y="283679"/>
                </a:lnTo>
                <a:lnTo>
                  <a:pt x="383561" y="284255"/>
                </a:lnTo>
                <a:lnTo>
                  <a:pt x="383273" y="284543"/>
                </a:lnTo>
                <a:lnTo>
                  <a:pt x="382985" y="284831"/>
                </a:lnTo>
                <a:lnTo>
                  <a:pt x="382410" y="285407"/>
                </a:lnTo>
                <a:lnTo>
                  <a:pt x="382123" y="285695"/>
                </a:lnTo>
                <a:lnTo>
                  <a:pt x="381835" y="285983"/>
                </a:lnTo>
                <a:lnTo>
                  <a:pt x="381260" y="286559"/>
                </a:lnTo>
                <a:lnTo>
                  <a:pt x="380972" y="286847"/>
                </a:lnTo>
                <a:lnTo>
                  <a:pt x="380685" y="287135"/>
                </a:lnTo>
                <a:lnTo>
                  <a:pt x="380110" y="287711"/>
                </a:lnTo>
                <a:lnTo>
                  <a:pt x="379822" y="287999"/>
                </a:lnTo>
                <a:lnTo>
                  <a:pt x="379535" y="288287"/>
                </a:lnTo>
                <a:lnTo>
                  <a:pt x="378959" y="288863"/>
                </a:lnTo>
                <a:lnTo>
                  <a:pt x="378672" y="289151"/>
                </a:lnTo>
                <a:lnTo>
                  <a:pt x="378384" y="289439"/>
                </a:lnTo>
                <a:lnTo>
                  <a:pt x="377809" y="290015"/>
                </a:lnTo>
                <a:lnTo>
                  <a:pt x="377522" y="290303"/>
                </a:lnTo>
                <a:lnTo>
                  <a:pt x="377234" y="290591"/>
                </a:lnTo>
                <a:lnTo>
                  <a:pt x="376659" y="291167"/>
                </a:lnTo>
                <a:lnTo>
                  <a:pt x="376371" y="291455"/>
                </a:lnTo>
                <a:lnTo>
                  <a:pt x="376084" y="291743"/>
                </a:lnTo>
                <a:lnTo>
                  <a:pt x="375509" y="292319"/>
                </a:lnTo>
                <a:lnTo>
                  <a:pt x="375221" y="292607"/>
                </a:lnTo>
                <a:lnTo>
                  <a:pt x="374934" y="292895"/>
                </a:lnTo>
                <a:lnTo>
                  <a:pt x="374358" y="293471"/>
                </a:lnTo>
                <a:lnTo>
                  <a:pt x="374071" y="293759"/>
                </a:lnTo>
                <a:lnTo>
                  <a:pt x="373783" y="294047"/>
                </a:lnTo>
                <a:lnTo>
                  <a:pt x="373208" y="294623"/>
                </a:lnTo>
                <a:lnTo>
                  <a:pt x="372921" y="294911"/>
                </a:lnTo>
                <a:lnTo>
                  <a:pt x="372633" y="295199"/>
                </a:lnTo>
                <a:lnTo>
                  <a:pt x="372058" y="295775"/>
                </a:lnTo>
                <a:lnTo>
                  <a:pt x="371770" y="296063"/>
                </a:lnTo>
                <a:lnTo>
                  <a:pt x="371483" y="296351"/>
                </a:lnTo>
                <a:lnTo>
                  <a:pt x="370908" y="296927"/>
                </a:lnTo>
                <a:lnTo>
                  <a:pt x="370620" y="297215"/>
                </a:lnTo>
                <a:lnTo>
                  <a:pt x="370332" y="297503"/>
                </a:lnTo>
                <a:lnTo>
                  <a:pt x="369757" y="298079"/>
                </a:lnTo>
                <a:lnTo>
                  <a:pt x="369470" y="298367"/>
                </a:lnTo>
                <a:lnTo>
                  <a:pt x="369182" y="298655"/>
                </a:lnTo>
                <a:lnTo>
                  <a:pt x="368607" y="299231"/>
                </a:lnTo>
                <a:lnTo>
                  <a:pt x="368319" y="299519"/>
                </a:lnTo>
                <a:lnTo>
                  <a:pt x="368032" y="299807"/>
                </a:lnTo>
                <a:lnTo>
                  <a:pt x="367457" y="300383"/>
                </a:lnTo>
                <a:lnTo>
                  <a:pt x="367169" y="300671"/>
                </a:lnTo>
                <a:lnTo>
                  <a:pt x="366882" y="300959"/>
                </a:lnTo>
                <a:lnTo>
                  <a:pt x="366307" y="301535"/>
                </a:lnTo>
                <a:lnTo>
                  <a:pt x="366019" y="301823"/>
                </a:lnTo>
                <a:lnTo>
                  <a:pt x="365731" y="302111"/>
                </a:lnTo>
                <a:lnTo>
                  <a:pt x="365156" y="302687"/>
                </a:lnTo>
                <a:lnTo>
                  <a:pt x="364869" y="302975"/>
                </a:lnTo>
                <a:lnTo>
                  <a:pt x="364581" y="303263"/>
                </a:lnTo>
                <a:lnTo>
                  <a:pt x="364006" y="303839"/>
                </a:lnTo>
                <a:lnTo>
                  <a:pt x="363718" y="304127"/>
                </a:lnTo>
                <a:lnTo>
                  <a:pt x="363431" y="304415"/>
                </a:lnTo>
                <a:lnTo>
                  <a:pt x="362856" y="304991"/>
                </a:lnTo>
                <a:lnTo>
                  <a:pt x="362568" y="305279"/>
                </a:lnTo>
                <a:lnTo>
                  <a:pt x="362281" y="305567"/>
                </a:lnTo>
                <a:lnTo>
                  <a:pt x="361705" y="306143"/>
                </a:lnTo>
                <a:lnTo>
                  <a:pt x="361418" y="306431"/>
                </a:lnTo>
                <a:lnTo>
                  <a:pt x="361130" y="306719"/>
                </a:lnTo>
                <a:lnTo>
                  <a:pt x="360555" y="307295"/>
                </a:lnTo>
                <a:lnTo>
                  <a:pt x="360268" y="307583"/>
                </a:lnTo>
                <a:lnTo>
                  <a:pt x="359980" y="307871"/>
                </a:lnTo>
                <a:lnTo>
                  <a:pt x="359405" y="308447"/>
                </a:lnTo>
                <a:lnTo>
                  <a:pt x="359117" y="308735"/>
                </a:lnTo>
                <a:lnTo>
                  <a:pt x="358830" y="309023"/>
                </a:lnTo>
                <a:lnTo>
                  <a:pt x="358255" y="309599"/>
                </a:lnTo>
                <a:lnTo>
                  <a:pt x="357967" y="309887"/>
                </a:lnTo>
                <a:lnTo>
                  <a:pt x="357680" y="310175"/>
                </a:lnTo>
                <a:lnTo>
                  <a:pt x="357104" y="310751"/>
                </a:lnTo>
                <a:lnTo>
                  <a:pt x="356817" y="311039"/>
                </a:lnTo>
                <a:lnTo>
                  <a:pt x="356529" y="311327"/>
                </a:lnTo>
                <a:lnTo>
                  <a:pt x="355954" y="311903"/>
                </a:lnTo>
                <a:lnTo>
                  <a:pt x="355667" y="312191"/>
                </a:lnTo>
                <a:lnTo>
                  <a:pt x="355379" y="312479"/>
                </a:lnTo>
                <a:lnTo>
                  <a:pt x="354804" y="313055"/>
                </a:lnTo>
                <a:lnTo>
                  <a:pt x="354516" y="313343"/>
                </a:lnTo>
                <a:lnTo>
                  <a:pt x="354229" y="313631"/>
                </a:lnTo>
                <a:lnTo>
                  <a:pt x="353654" y="314207"/>
                </a:lnTo>
                <a:lnTo>
                  <a:pt x="353366" y="314495"/>
                </a:lnTo>
                <a:lnTo>
                  <a:pt x="353078" y="314783"/>
                </a:lnTo>
                <a:lnTo>
                  <a:pt x="352503" y="315359"/>
                </a:lnTo>
                <a:lnTo>
                  <a:pt x="352216" y="315647"/>
                </a:lnTo>
                <a:lnTo>
                  <a:pt x="351928" y="315935"/>
                </a:lnTo>
                <a:lnTo>
                  <a:pt x="351353" y="316511"/>
                </a:lnTo>
                <a:lnTo>
                  <a:pt x="351065" y="316799"/>
                </a:lnTo>
                <a:lnTo>
                  <a:pt x="350778" y="317087"/>
                </a:lnTo>
                <a:lnTo>
                  <a:pt x="350203" y="317663"/>
                </a:lnTo>
                <a:lnTo>
                  <a:pt x="349915" y="317951"/>
                </a:lnTo>
                <a:lnTo>
                  <a:pt x="349628" y="318239"/>
                </a:lnTo>
                <a:lnTo>
                  <a:pt x="349053" y="318815"/>
                </a:lnTo>
                <a:lnTo>
                  <a:pt x="348765" y="319103"/>
                </a:lnTo>
                <a:lnTo>
                  <a:pt x="348477" y="319391"/>
                </a:lnTo>
                <a:lnTo>
                  <a:pt x="347902" y="319967"/>
                </a:lnTo>
                <a:lnTo>
                  <a:pt x="347615" y="320255"/>
                </a:lnTo>
                <a:lnTo>
                  <a:pt x="347327" y="320543"/>
                </a:lnTo>
                <a:lnTo>
                  <a:pt x="346752" y="321119"/>
                </a:lnTo>
                <a:lnTo>
                  <a:pt x="346464" y="321407"/>
                </a:lnTo>
                <a:lnTo>
                  <a:pt x="346177" y="321695"/>
                </a:lnTo>
                <a:lnTo>
                  <a:pt x="345602" y="322271"/>
                </a:lnTo>
                <a:lnTo>
                  <a:pt x="345314" y="322559"/>
                </a:lnTo>
                <a:lnTo>
                  <a:pt x="345027" y="322847"/>
                </a:lnTo>
                <a:lnTo>
                  <a:pt x="344451" y="323135"/>
                </a:lnTo>
                <a:lnTo>
                  <a:pt x="344164" y="323711"/>
                </a:lnTo>
                <a:lnTo>
                  <a:pt x="343876" y="323999"/>
                </a:lnTo>
                <a:lnTo>
                  <a:pt x="343301" y="324287"/>
                </a:lnTo>
                <a:lnTo>
                  <a:pt x="343014" y="324863"/>
                </a:lnTo>
                <a:lnTo>
                  <a:pt x="342726" y="325151"/>
                </a:lnTo>
                <a:lnTo>
                  <a:pt x="342151" y="325439"/>
                </a:lnTo>
                <a:lnTo>
                  <a:pt x="341863" y="326015"/>
                </a:lnTo>
                <a:lnTo>
                  <a:pt x="341576" y="326303"/>
                </a:lnTo>
                <a:lnTo>
                  <a:pt x="341001" y="326591"/>
                </a:lnTo>
                <a:lnTo>
                  <a:pt x="340713" y="327167"/>
                </a:lnTo>
                <a:lnTo>
                  <a:pt x="340426" y="327455"/>
                </a:lnTo>
                <a:lnTo>
                  <a:pt x="339850" y="327743"/>
                </a:lnTo>
                <a:lnTo>
                  <a:pt x="339563" y="328319"/>
                </a:lnTo>
                <a:lnTo>
                  <a:pt x="339275" y="328607"/>
                </a:lnTo>
                <a:lnTo>
                  <a:pt x="338700" y="328895"/>
                </a:lnTo>
                <a:lnTo>
                  <a:pt x="338413" y="329471"/>
                </a:lnTo>
                <a:lnTo>
                  <a:pt x="338125" y="329759"/>
                </a:lnTo>
                <a:lnTo>
                  <a:pt x="337550" y="330047"/>
                </a:lnTo>
                <a:lnTo>
                  <a:pt x="337262" y="330623"/>
                </a:lnTo>
                <a:lnTo>
                  <a:pt x="336975" y="330911"/>
                </a:lnTo>
                <a:lnTo>
                  <a:pt x="336400" y="331199"/>
                </a:lnTo>
                <a:lnTo>
                  <a:pt x="336112" y="331775"/>
                </a:lnTo>
                <a:lnTo>
                  <a:pt x="335824" y="332063"/>
                </a:lnTo>
                <a:lnTo>
                  <a:pt x="335249" y="332351"/>
                </a:lnTo>
                <a:lnTo>
                  <a:pt x="334962" y="332927"/>
                </a:lnTo>
                <a:lnTo>
                  <a:pt x="334674" y="333215"/>
                </a:lnTo>
                <a:lnTo>
                  <a:pt x="334099" y="333503"/>
                </a:lnTo>
                <a:lnTo>
                  <a:pt x="333811" y="334079"/>
                </a:lnTo>
                <a:lnTo>
                  <a:pt x="333524" y="334367"/>
                </a:lnTo>
                <a:lnTo>
                  <a:pt x="332949" y="334655"/>
                </a:lnTo>
                <a:lnTo>
                  <a:pt x="332661" y="335231"/>
                </a:lnTo>
                <a:lnTo>
                  <a:pt x="332374" y="335519"/>
                </a:lnTo>
                <a:lnTo>
                  <a:pt x="331799" y="335807"/>
                </a:lnTo>
                <a:lnTo>
                  <a:pt x="331511" y="336383"/>
                </a:lnTo>
                <a:lnTo>
                  <a:pt x="331223" y="336671"/>
                </a:lnTo>
                <a:lnTo>
                  <a:pt x="330648" y="336959"/>
                </a:lnTo>
                <a:lnTo>
                  <a:pt x="330361" y="337535"/>
                </a:lnTo>
                <a:lnTo>
                  <a:pt x="330073" y="337823"/>
                </a:lnTo>
                <a:lnTo>
                  <a:pt x="329498" y="338111"/>
                </a:lnTo>
                <a:lnTo>
                  <a:pt x="329210" y="338687"/>
                </a:lnTo>
                <a:lnTo>
                  <a:pt x="328923" y="338975"/>
                </a:lnTo>
                <a:lnTo>
                  <a:pt x="328348" y="339263"/>
                </a:lnTo>
                <a:lnTo>
                  <a:pt x="328060" y="339839"/>
                </a:lnTo>
                <a:lnTo>
                  <a:pt x="327773" y="340127"/>
                </a:lnTo>
                <a:lnTo>
                  <a:pt x="327197" y="340415"/>
                </a:lnTo>
                <a:lnTo>
                  <a:pt x="326910" y="340991"/>
                </a:lnTo>
                <a:lnTo>
                  <a:pt x="326622" y="341279"/>
                </a:lnTo>
                <a:lnTo>
                  <a:pt x="326047" y="341567"/>
                </a:lnTo>
                <a:lnTo>
                  <a:pt x="325760" y="342143"/>
                </a:lnTo>
                <a:lnTo>
                  <a:pt x="325472" y="342431"/>
                </a:lnTo>
                <a:lnTo>
                  <a:pt x="324897" y="342719"/>
                </a:lnTo>
                <a:lnTo>
                  <a:pt x="324609" y="343295"/>
                </a:lnTo>
                <a:lnTo>
                  <a:pt x="324322" y="343583"/>
                </a:lnTo>
                <a:lnTo>
                  <a:pt x="323747" y="343871"/>
                </a:lnTo>
                <a:lnTo>
                  <a:pt x="323459" y="344447"/>
                </a:lnTo>
                <a:lnTo>
                  <a:pt x="323172" y="344735"/>
                </a:lnTo>
                <a:lnTo>
                  <a:pt x="322596" y="345023"/>
                </a:lnTo>
                <a:lnTo>
                  <a:pt x="322309" y="345599"/>
                </a:lnTo>
                <a:lnTo>
                  <a:pt x="322021" y="345887"/>
                </a:lnTo>
                <a:lnTo>
                  <a:pt x="321446" y="346175"/>
                </a:lnTo>
                <a:lnTo>
                  <a:pt x="321159" y="346751"/>
                </a:lnTo>
                <a:lnTo>
                  <a:pt x="320871" y="347039"/>
                </a:lnTo>
                <a:lnTo>
                  <a:pt x="320296" y="347327"/>
                </a:lnTo>
                <a:lnTo>
                  <a:pt x="320008" y="347903"/>
                </a:lnTo>
                <a:lnTo>
                  <a:pt x="319721" y="348191"/>
                </a:lnTo>
                <a:lnTo>
                  <a:pt x="319146" y="348479"/>
                </a:lnTo>
                <a:lnTo>
                  <a:pt x="318858" y="349055"/>
                </a:lnTo>
                <a:lnTo>
                  <a:pt x="318570" y="349343"/>
                </a:lnTo>
                <a:lnTo>
                  <a:pt x="317995" y="349631"/>
                </a:lnTo>
                <a:lnTo>
                  <a:pt x="317708" y="350207"/>
                </a:lnTo>
                <a:lnTo>
                  <a:pt x="317420" y="350495"/>
                </a:lnTo>
                <a:lnTo>
                  <a:pt x="316845" y="350783"/>
                </a:lnTo>
                <a:lnTo>
                  <a:pt x="316557" y="351359"/>
                </a:lnTo>
                <a:lnTo>
                  <a:pt x="316270" y="351647"/>
                </a:lnTo>
                <a:lnTo>
                  <a:pt x="315695" y="351935"/>
                </a:lnTo>
                <a:lnTo>
                  <a:pt x="315407" y="352511"/>
                </a:lnTo>
                <a:lnTo>
                  <a:pt x="315120" y="352799"/>
                </a:lnTo>
                <a:lnTo>
                  <a:pt x="314545" y="353087"/>
                </a:lnTo>
                <a:lnTo>
                  <a:pt x="314257" y="353663"/>
                </a:lnTo>
                <a:lnTo>
                  <a:pt x="313969" y="353951"/>
                </a:lnTo>
                <a:lnTo>
                  <a:pt x="313394" y="354239"/>
                </a:lnTo>
                <a:lnTo>
                  <a:pt x="313107" y="354815"/>
                </a:lnTo>
                <a:lnTo>
                  <a:pt x="312819" y="355103"/>
                </a:lnTo>
                <a:lnTo>
                  <a:pt x="312244" y="355391"/>
                </a:lnTo>
                <a:lnTo>
                  <a:pt x="311956" y="355967"/>
                </a:lnTo>
                <a:lnTo>
                  <a:pt x="311669" y="356255"/>
                </a:lnTo>
                <a:lnTo>
                  <a:pt x="311094" y="356543"/>
                </a:lnTo>
                <a:lnTo>
                  <a:pt x="310806" y="357119"/>
                </a:lnTo>
                <a:lnTo>
                  <a:pt x="310519" y="357407"/>
                </a:lnTo>
                <a:lnTo>
                  <a:pt x="309943" y="357695"/>
                </a:lnTo>
                <a:lnTo>
                  <a:pt x="309656" y="358271"/>
                </a:lnTo>
                <a:lnTo>
                  <a:pt x="308793" y="358559"/>
                </a:lnTo>
                <a:lnTo>
                  <a:pt x="308506" y="358847"/>
                </a:lnTo>
                <a:lnTo>
                  <a:pt x="308218" y="359423"/>
                </a:lnTo>
                <a:lnTo>
                  <a:pt x="307643" y="359711"/>
                </a:lnTo>
                <a:lnTo>
                  <a:pt x="307068" y="359999"/>
                </a:lnTo>
                <a:lnTo>
                  <a:pt x="306493" y="360575"/>
                </a:lnTo>
                <a:lnTo>
                  <a:pt x="305918" y="360863"/>
                </a:lnTo>
                <a:lnTo>
                  <a:pt x="305342" y="361151"/>
                </a:lnTo>
                <a:lnTo>
                  <a:pt x="304767" y="361727"/>
                </a:lnTo>
                <a:lnTo>
                  <a:pt x="304192" y="362015"/>
                </a:lnTo>
                <a:lnTo>
                  <a:pt x="303617" y="362303"/>
                </a:lnTo>
                <a:lnTo>
                  <a:pt x="302754" y="362879"/>
                </a:lnTo>
                <a:lnTo>
                  <a:pt x="301892" y="363167"/>
                </a:lnTo>
                <a:lnTo>
                  <a:pt x="301316" y="363455"/>
                </a:lnTo>
                <a:lnTo>
                  <a:pt x="300454" y="364031"/>
                </a:lnTo>
                <a:lnTo>
                  <a:pt x="299591" y="364319"/>
                </a:lnTo>
                <a:lnTo>
                  <a:pt x="298441" y="364607"/>
                </a:lnTo>
                <a:lnTo>
                  <a:pt x="297866" y="365183"/>
                </a:lnTo>
                <a:lnTo>
                  <a:pt x="296715" y="365471"/>
                </a:lnTo>
                <a:lnTo>
                  <a:pt x="295565" y="365759"/>
                </a:lnTo>
                <a:lnTo>
                  <a:pt x="294127" y="366335"/>
                </a:lnTo>
                <a:lnTo>
                  <a:pt x="292402" y="366623"/>
                </a:lnTo>
                <a:lnTo>
                  <a:pt x="290676" y="366911"/>
                </a:lnTo>
                <a:lnTo>
                  <a:pt x="287226" y="367487"/>
                </a:lnTo>
                <a:lnTo>
                  <a:pt x="281474" y="367487"/>
                </a:lnTo>
                <a:lnTo>
                  <a:pt x="278024" y="366911"/>
                </a:lnTo>
                <a:lnTo>
                  <a:pt x="276011" y="366623"/>
                </a:lnTo>
                <a:lnTo>
                  <a:pt x="273998" y="366335"/>
                </a:lnTo>
                <a:lnTo>
                  <a:pt x="272847" y="365759"/>
                </a:lnTo>
                <a:lnTo>
                  <a:pt x="271697" y="365471"/>
                </a:lnTo>
                <a:lnTo>
                  <a:pt x="270547" y="365183"/>
                </a:lnTo>
                <a:lnTo>
                  <a:pt x="269397" y="364607"/>
                </a:lnTo>
                <a:lnTo>
                  <a:pt x="268821" y="364319"/>
                </a:lnTo>
                <a:lnTo>
                  <a:pt x="267671" y="364031"/>
                </a:lnTo>
                <a:lnTo>
                  <a:pt x="266808" y="363455"/>
                </a:lnTo>
                <a:lnTo>
                  <a:pt x="265946" y="363167"/>
                </a:lnTo>
                <a:lnTo>
                  <a:pt x="265658" y="362879"/>
                </a:lnTo>
                <a:lnTo>
                  <a:pt x="264795" y="362303"/>
                </a:lnTo>
                <a:lnTo>
                  <a:pt x="264220" y="362015"/>
                </a:lnTo>
                <a:lnTo>
                  <a:pt x="263358" y="361727"/>
                </a:lnTo>
                <a:lnTo>
                  <a:pt x="263070" y="361151"/>
                </a:lnTo>
                <a:lnTo>
                  <a:pt x="262207" y="360863"/>
                </a:lnTo>
                <a:lnTo>
                  <a:pt x="261920" y="360575"/>
                </a:lnTo>
                <a:lnTo>
                  <a:pt x="261057" y="359999"/>
                </a:lnTo>
                <a:lnTo>
                  <a:pt x="260770" y="359711"/>
                </a:lnTo>
                <a:lnTo>
                  <a:pt x="260194" y="359423"/>
                </a:lnTo>
                <a:lnTo>
                  <a:pt x="259907" y="358847"/>
                </a:lnTo>
                <a:lnTo>
                  <a:pt x="259044" y="358559"/>
                </a:lnTo>
                <a:lnTo>
                  <a:pt x="258757" y="358271"/>
                </a:lnTo>
                <a:lnTo>
                  <a:pt x="258469" y="357695"/>
                </a:lnTo>
                <a:lnTo>
                  <a:pt x="257894" y="357407"/>
                </a:lnTo>
                <a:lnTo>
                  <a:pt x="257606" y="357119"/>
                </a:lnTo>
                <a:lnTo>
                  <a:pt x="257319" y="356543"/>
                </a:lnTo>
                <a:lnTo>
                  <a:pt x="256744" y="356255"/>
                </a:lnTo>
                <a:lnTo>
                  <a:pt x="256456" y="355967"/>
                </a:lnTo>
                <a:lnTo>
                  <a:pt x="256168" y="355391"/>
                </a:lnTo>
                <a:lnTo>
                  <a:pt x="255593" y="355103"/>
                </a:lnTo>
                <a:lnTo>
                  <a:pt x="255306" y="354815"/>
                </a:lnTo>
                <a:lnTo>
                  <a:pt x="255018" y="354239"/>
                </a:lnTo>
                <a:lnTo>
                  <a:pt x="254443" y="353951"/>
                </a:lnTo>
                <a:lnTo>
                  <a:pt x="254156" y="353663"/>
                </a:lnTo>
                <a:lnTo>
                  <a:pt x="253868" y="353087"/>
                </a:lnTo>
                <a:lnTo>
                  <a:pt x="253293" y="352511"/>
                </a:lnTo>
                <a:lnTo>
                  <a:pt x="253005" y="351935"/>
                </a:lnTo>
                <a:lnTo>
                  <a:pt x="252718" y="351647"/>
                </a:lnTo>
                <a:lnTo>
                  <a:pt x="252143" y="350783"/>
                </a:lnTo>
                <a:lnTo>
                  <a:pt x="251855" y="350495"/>
                </a:lnTo>
                <a:lnTo>
                  <a:pt x="251567" y="350207"/>
                </a:lnTo>
                <a:lnTo>
                  <a:pt x="250992" y="349343"/>
                </a:lnTo>
                <a:lnTo>
                  <a:pt x="250705" y="348479"/>
                </a:lnTo>
                <a:lnTo>
                  <a:pt x="250417" y="348191"/>
                </a:lnTo>
                <a:lnTo>
                  <a:pt x="249842" y="347327"/>
                </a:lnTo>
                <a:lnTo>
                  <a:pt x="249554" y="346751"/>
                </a:lnTo>
                <a:lnTo>
                  <a:pt x="249267" y="345887"/>
                </a:lnTo>
                <a:lnTo>
                  <a:pt x="248692" y="345023"/>
                </a:lnTo>
                <a:lnTo>
                  <a:pt x="248404" y="344447"/>
                </a:lnTo>
                <a:lnTo>
                  <a:pt x="248117" y="343583"/>
                </a:lnTo>
                <a:lnTo>
                  <a:pt x="247542" y="342431"/>
                </a:lnTo>
                <a:lnTo>
                  <a:pt x="247254" y="341567"/>
                </a:lnTo>
                <a:lnTo>
                  <a:pt x="246966" y="340415"/>
                </a:lnTo>
                <a:lnTo>
                  <a:pt x="246391" y="338975"/>
                </a:lnTo>
                <a:lnTo>
                  <a:pt x="246104" y="337823"/>
                </a:lnTo>
                <a:lnTo>
                  <a:pt x="245816" y="335807"/>
                </a:lnTo>
                <a:lnTo>
                  <a:pt x="245241" y="333503"/>
                </a:lnTo>
                <a:lnTo>
                  <a:pt x="245241" y="322847"/>
                </a:lnTo>
                <a:lnTo>
                  <a:pt x="245816" y="320543"/>
                </a:lnTo>
                <a:lnTo>
                  <a:pt x="246104" y="319103"/>
                </a:lnTo>
                <a:lnTo>
                  <a:pt x="246391" y="317663"/>
                </a:lnTo>
                <a:lnTo>
                  <a:pt x="246966" y="315935"/>
                </a:lnTo>
                <a:lnTo>
                  <a:pt x="247254" y="314783"/>
                </a:lnTo>
                <a:lnTo>
                  <a:pt x="247542" y="314207"/>
                </a:lnTo>
                <a:lnTo>
                  <a:pt x="248117" y="313055"/>
                </a:lnTo>
                <a:lnTo>
                  <a:pt x="248404" y="312191"/>
                </a:lnTo>
                <a:lnTo>
                  <a:pt x="248692" y="311327"/>
                </a:lnTo>
                <a:lnTo>
                  <a:pt x="249267" y="310751"/>
                </a:lnTo>
                <a:lnTo>
                  <a:pt x="249554" y="309887"/>
                </a:lnTo>
                <a:lnTo>
                  <a:pt x="249842" y="309023"/>
                </a:lnTo>
                <a:lnTo>
                  <a:pt x="250417" y="308447"/>
                </a:lnTo>
                <a:lnTo>
                  <a:pt x="250705" y="307871"/>
                </a:lnTo>
                <a:lnTo>
                  <a:pt x="250992" y="307295"/>
                </a:lnTo>
                <a:lnTo>
                  <a:pt x="251567" y="306719"/>
                </a:lnTo>
                <a:lnTo>
                  <a:pt x="251855" y="306143"/>
                </a:lnTo>
                <a:lnTo>
                  <a:pt x="252143" y="305567"/>
                </a:lnTo>
                <a:lnTo>
                  <a:pt x="252718" y="304991"/>
                </a:lnTo>
                <a:lnTo>
                  <a:pt x="253005" y="304415"/>
                </a:lnTo>
                <a:lnTo>
                  <a:pt x="253293" y="304127"/>
                </a:lnTo>
                <a:lnTo>
                  <a:pt x="253868" y="303263"/>
                </a:lnTo>
                <a:lnTo>
                  <a:pt x="254156" y="302975"/>
                </a:lnTo>
                <a:lnTo>
                  <a:pt x="254443" y="302687"/>
                </a:lnTo>
                <a:lnTo>
                  <a:pt x="255018" y="302111"/>
                </a:lnTo>
                <a:lnTo>
                  <a:pt x="255306" y="301823"/>
                </a:lnTo>
                <a:lnTo>
                  <a:pt x="255593" y="301535"/>
                </a:lnTo>
                <a:lnTo>
                  <a:pt x="256168" y="300959"/>
                </a:lnTo>
                <a:lnTo>
                  <a:pt x="256456" y="300671"/>
                </a:lnTo>
                <a:lnTo>
                  <a:pt x="256744" y="300383"/>
                </a:lnTo>
                <a:lnTo>
                  <a:pt x="257319" y="299807"/>
                </a:lnTo>
                <a:lnTo>
                  <a:pt x="257606" y="299519"/>
                </a:lnTo>
                <a:lnTo>
                  <a:pt x="257894" y="299231"/>
                </a:lnTo>
                <a:lnTo>
                  <a:pt x="258469" y="298655"/>
                </a:lnTo>
                <a:lnTo>
                  <a:pt x="258757" y="298367"/>
                </a:lnTo>
                <a:lnTo>
                  <a:pt x="259044" y="298079"/>
                </a:lnTo>
                <a:lnTo>
                  <a:pt x="259619" y="297503"/>
                </a:lnTo>
                <a:lnTo>
                  <a:pt x="259907" y="297215"/>
                </a:lnTo>
                <a:lnTo>
                  <a:pt x="260194" y="296927"/>
                </a:lnTo>
                <a:lnTo>
                  <a:pt x="260770" y="296351"/>
                </a:lnTo>
                <a:lnTo>
                  <a:pt x="261057" y="296063"/>
                </a:lnTo>
                <a:lnTo>
                  <a:pt x="261345" y="295775"/>
                </a:lnTo>
                <a:lnTo>
                  <a:pt x="261920" y="295199"/>
                </a:lnTo>
                <a:lnTo>
                  <a:pt x="262207" y="294911"/>
                </a:lnTo>
                <a:lnTo>
                  <a:pt x="262495" y="294623"/>
                </a:lnTo>
                <a:lnTo>
                  <a:pt x="263070" y="294047"/>
                </a:lnTo>
                <a:lnTo>
                  <a:pt x="263358" y="293759"/>
                </a:lnTo>
                <a:lnTo>
                  <a:pt x="263645" y="293471"/>
                </a:lnTo>
                <a:lnTo>
                  <a:pt x="264220" y="292895"/>
                </a:lnTo>
                <a:lnTo>
                  <a:pt x="264508" y="292607"/>
                </a:lnTo>
                <a:lnTo>
                  <a:pt x="264795" y="292319"/>
                </a:lnTo>
                <a:lnTo>
                  <a:pt x="265371" y="291743"/>
                </a:lnTo>
                <a:lnTo>
                  <a:pt x="265658" y="291455"/>
                </a:lnTo>
                <a:lnTo>
                  <a:pt x="265946" y="291167"/>
                </a:lnTo>
                <a:lnTo>
                  <a:pt x="266521" y="290591"/>
                </a:lnTo>
                <a:lnTo>
                  <a:pt x="266808" y="290303"/>
                </a:lnTo>
                <a:lnTo>
                  <a:pt x="267096" y="290015"/>
                </a:lnTo>
                <a:lnTo>
                  <a:pt x="267671" y="289439"/>
                </a:lnTo>
                <a:lnTo>
                  <a:pt x="267959" y="289151"/>
                </a:lnTo>
                <a:lnTo>
                  <a:pt x="268246" y="288863"/>
                </a:lnTo>
                <a:lnTo>
                  <a:pt x="268821" y="288287"/>
                </a:lnTo>
                <a:lnTo>
                  <a:pt x="269109" y="287999"/>
                </a:lnTo>
                <a:lnTo>
                  <a:pt x="269397" y="287711"/>
                </a:lnTo>
                <a:lnTo>
                  <a:pt x="269972" y="287135"/>
                </a:lnTo>
                <a:lnTo>
                  <a:pt x="270259" y="286847"/>
                </a:lnTo>
                <a:lnTo>
                  <a:pt x="270547" y="286559"/>
                </a:lnTo>
                <a:lnTo>
                  <a:pt x="271122" y="285983"/>
                </a:lnTo>
                <a:lnTo>
                  <a:pt x="271410" y="285695"/>
                </a:lnTo>
                <a:lnTo>
                  <a:pt x="271697" y="285407"/>
                </a:lnTo>
                <a:lnTo>
                  <a:pt x="272272" y="284831"/>
                </a:lnTo>
                <a:lnTo>
                  <a:pt x="272560" y="284543"/>
                </a:lnTo>
                <a:lnTo>
                  <a:pt x="272847" y="284255"/>
                </a:lnTo>
                <a:lnTo>
                  <a:pt x="273422" y="283679"/>
                </a:lnTo>
                <a:lnTo>
                  <a:pt x="273710" y="283391"/>
                </a:lnTo>
                <a:lnTo>
                  <a:pt x="273998" y="283103"/>
                </a:lnTo>
                <a:lnTo>
                  <a:pt x="274573" y="282527"/>
                </a:lnTo>
                <a:lnTo>
                  <a:pt x="274860" y="282239"/>
                </a:lnTo>
                <a:lnTo>
                  <a:pt x="275148" y="281951"/>
                </a:lnTo>
                <a:lnTo>
                  <a:pt x="275723" y="281375"/>
                </a:lnTo>
                <a:lnTo>
                  <a:pt x="276011" y="281087"/>
                </a:lnTo>
                <a:lnTo>
                  <a:pt x="276298" y="280799"/>
                </a:lnTo>
                <a:lnTo>
                  <a:pt x="276873" y="280223"/>
                </a:lnTo>
                <a:lnTo>
                  <a:pt x="277161" y="279935"/>
                </a:lnTo>
                <a:lnTo>
                  <a:pt x="277448" y="279647"/>
                </a:lnTo>
                <a:lnTo>
                  <a:pt x="278024" y="279071"/>
                </a:lnTo>
                <a:lnTo>
                  <a:pt x="278311" y="278783"/>
                </a:lnTo>
                <a:lnTo>
                  <a:pt x="278599" y="278495"/>
                </a:lnTo>
                <a:lnTo>
                  <a:pt x="279174" y="277919"/>
                </a:lnTo>
                <a:lnTo>
                  <a:pt x="279461" y="277631"/>
                </a:lnTo>
                <a:lnTo>
                  <a:pt x="279749" y="277343"/>
                </a:lnTo>
                <a:lnTo>
                  <a:pt x="280324" y="276767"/>
                </a:lnTo>
                <a:lnTo>
                  <a:pt x="280612" y="276479"/>
                </a:lnTo>
                <a:lnTo>
                  <a:pt x="280899" y="276191"/>
                </a:lnTo>
                <a:lnTo>
                  <a:pt x="281474" y="275615"/>
                </a:lnTo>
                <a:lnTo>
                  <a:pt x="281762" y="275327"/>
                </a:lnTo>
                <a:lnTo>
                  <a:pt x="282049" y="275039"/>
                </a:lnTo>
                <a:lnTo>
                  <a:pt x="282625" y="274463"/>
                </a:lnTo>
                <a:lnTo>
                  <a:pt x="282912" y="274175"/>
                </a:lnTo>
                <a:lnTo>
                  <a:pt x="283200" y="273887"/>
                </a:lnTo>
                <a:lnTo>
                  <a:pt x="283775" y="273311"/>
                </a:lnTo>
                <a:lnTo>
                  <a:pt x="284062" y="273023"/>
                </a:lnTo>
                <a:lnTo>
                  <a:pt x="284350" y="272735"/>
                </a:lnTo>
                <a:lnTo>
                  <a:pt x="284925" y="272159"/>
                </a:lnTo>
                <a:lnTo>
                  <a:pt x="285213" y="271871"/>
                </a:lnTo>
                <a:lnTo>
                  <a:pt x="285500" y="271583"/>
                </a:lnTo>
                <a:lnTo>
                  <a:pt x="286075" y="271007"/>
                </a:lnTo>
                <a:lnTo>
                  <a:pt x="286363" y="270719"/>
                </a:lnTo>
                <a:lnTo>
                  <a:pt x="286651" y="270431"/>
                </a:lnTo>
                <a:lnTo>
                  <a:pt x="287226" y="269855"/>
                </a:lnTo>
                <a:lnTo>
                  <a:pt x="287513" y="269567"/>
                </a:lnTo>
                <a:lnTo>
                  <a:pt x="287801" y="269279"/>
                </a:lnTo>
                <a:lnTo>
                  <a:pt x="288376" y="268703"/>
                </a:lnTo>
                <a:lnTo>
                  <a:pt x="288664" y="268415"/>
                </a:lnTo>
                <a:lnTo>
                  <a:pt x="288951" y="268127"/>
                </a:lnTo>
                <a:lnTo>
                  <a:pt x="289526" y="267551"/>
                </a:lnTo>
                <a:lnTo>
                  <a:pt x="289814" y="267263"/>
                </a:lnTo>
                <a:lnTo>
                  <a:pt x="290101" y="266975"/>
                </a:lnTo>
                <a:lnTo>
                  <a:pt x="290676" y="266687"/>
                </a:lnTo>
                <a:lnTo>
                  <a:pt x="290964" y="266111"/>
                </a:lnTo>
                <a:lnTo>
                  <a:pt x="291252" y="265823"/>
                </a:lnTo>
                <a:lnTo>
                  <a:pt x="291827" y="265535"/>
                </a:lnTo>
                <a:lnTo>
                  <a:pt x="292114" y="264959"/>
                </a:lnTo>
                <a:lnTo>
                  <a:pt x="292402" y="264671"/>
                </a:lnTo>
                <a:lnTo>
                  <a:pt x="292977" y="264383"/>
                </a:lnTo>
                <a:lnTo>
                  <a:pt x="293265" y="263807"/>
                </a:lnTo>
                <a:lnTo>
                  <a:pt x="293552" y="263519"/>
                </a:lnTo>
                <a:lnTo>
                  <a:pt x="294127" y="263231"/>
                </a:lnTo>
                <a:lnTo>
                  <a:pt x="294415" y="262655"/>
                </a:lnTo>
                <a:lnTo>
                  <a:pt x="294702" y="262367"/>
                </a:lnTo>
                <a:lnTo>
                  <a:pt x="295278" y="262079"/>
                </a:lnTo>
                <a:lnTo>
                  <a:pt x="295565" y="261503"/>
                </a:lnTo>
                <a:lnTo>
                  <a:pt x="295853" y="261215"/>
                </a:lnTo>
                <a:lnTo>
                  <a:pt x="296428" y="260927"/>
                </a:lnTo>
                <a:lnTo>
                  <a:pt x="296715" y="260351"/>
                </a:lnTo>
                <a:lnTo>
                  <a:pt x="297003" y="260063"/>
                </a:lnTo>
                <a:lnTo>
                  <a:pt x="297578" y="259775"/>
                </a:lnTo>
                <a:lnTo>
                  <a:pt x="297866" y="259199"/>
                </a:lnTo>
                <a:lnTo>
                  <a:pt x="298153" y="258911"/>
                </a:lnTo>
                <a:lnTo>
                  <a:pt x="298441" y="258623"/>
                </a:lnTo>
                <a:lnTo>
                  <a:pt x="299016" y="258047"/>
                </a:lnTo>
                <a:lnTo>
                  <a:pt x="299303" y="257759"/>
                </a:lnTo>
                <a:lnTo>
                  <a:pt x="299591" y="257471"/>
                </a:lnTo>
                <a:lnTo>
                  <a:pt x="300166" y="256895"/>
                </a:lnTo>
                <a:lnTo>
                  <a:pt x="300454" y="256607"/>
                </a:lnTo>
                <a:lnTo>
                  <a:pt x="300741" y="256319"/>
                </a:lnTo>
                <a:lnTo>
                  <a:pt x="301316" y="255743"/>
                </a:lnTo>
                <a:lnTo>
                  <a:pt x="301604" y="255455"/>
                </a:lnTo>
                <a:lnTo>
                  <a:pt x="301892" y="255167"/>
                </a:lnTo>
                <a:lnTo>
                  <a:pt x="302467" y="254591"/>
                </a:lnTo>
                <a:lnTo>
                  <a:pt x="302754" y="254303"/>
                </a:lnTo>
                <a:lnTo>
                  <a:pt x="303042" y="254015"/>
                </a:lnTo>
                <a:lnTo>
                  <a:pt x="303617" y="253439"/>
                </a:lnTo>
                <a:lnTo>
                  <a:pt x="303905" y="253151"/>
                </a:lnTo>
                <a:lnTo>
                  <a:pt x="304192" y="252863"/>
                </a:lnTo>
                <a:lnTo>
                  <a:pt x="304767" y="252287"/>
                </a:lnTo>
                <a:lnTo>
                  <a:pt x="305055" y="251999"/>
                </a:lnTo>
                <a:lnTo>
                  <a:pt x="305342" y="251711"/>
                </a:lnTo>
                <a:lnTo>
                  <a:pt x="305918" y="251135"/>
                </a:lnTo>
                <a:lnTo>
                  <a:pt x="306205" y="250847"/>
                </a:lnTo>
                <a:lnTo>
                  <a:pt x="306493" y="250559"/>
                </a:lnTo>
                <a:lnTo>
                  <a:pt x="307068" y="249983"/>
                </a:lnTo>
                <a:lnTo>
                  <a:pt x="307355" y="249695"/>
                </a:lnTo>
                <a:lnTo>
                  <a:pt x="307643" y="249407"/>
                </a:lnTo>
                <a:lnTo>
                  <a:pt x="308218" y="248831"/>
                </a:lnTo>
                <a:lnTo>
                  <a:pt x="308506" y="248543"/>
                </a:lnTo>
                <a:lnTo>
                  <a:pt x="308793" y="248255"/>
                </a:lnTo>
                <a:lnTo>
                  <a:pt x="309368" y="247679"/>
                </a:lnTo>
                <a:lnTo>
                  <a:pt x="309656" y="247391"/>
                </a:lnTo>
                <a:lnTo>
                  <a:pt x="309943" y="247103"/>
                </a:lnTo>
                <a:lnTo>
                  <a:pt x="310519" y="246527"/>
                </a:lnTo>
                <a:lnTo>
                  <a:pt x="310806" y="246239"/>
                </a:lnTo>
                <a:lnTo>
                  <a:pt x="311094" y="245951"/>
                </a:lnTo>
                <a:lnTo>
                  <a:pt x="311669" y="245375"/>
                </a:lnTo>
                <a:lnTo>
                  <a:pt x="311956" y="245087"/>
                </a:lnTo>
                <a:lnTo>
                  <a:pt x="312244" y="244799"/>
                </a:lnTo>
                <a:lnTo>
                  <a:pt x="312819" y="244223"/>
                </a:lnTo>
                <a:lnTo>
                  <a:pt x="313107" y="243935"/>
                </a:lnTo>
                <a:lnTo>
                  <a:pt x="313394" y="243647"/>
                </a:lnTo>
                <a:lnTo>
                  <a:pt x="313969" y="243071"/>
                </a:lnTo>
                <a:lnTo>
                  <a:pt x="314257" y="242783"/>
                </a:lnTo>
                <a:lnTo>
                  <a:pt x="314545" y="242495"/>
                </a:lnTo>
                <a:lnTo>
                  <a:pt x="315120" y="241919"/>
                </a:lnTo>
                <a:lnTo>
                  <a:pt x="315407" y="241631"/>
                </a:lnTo>
                <a:lnTo>
                  <a:pt x="315695" y="241343"/>
                </a:lnTo>
                <a:lnTo>
                  <a:pt x="316270" y="240767"/>
                </a:lnTo>
                <a:lnTo>
                  <a:pt x="316557" y="240479"/>
                </a:lnTo>
                <a:lnTo>
                  <a:pt x="316845" y="240191"/>
                </a:lnTo>
                <a:lnTo>
                  <a:pt x="317420" y="239615"/>
                </a:lnTo>
                <a:lnTo>
                  <a:pt x="317708" y="239327"/>
                </a:lnTo>
                <a:lnTo>
                  <a:pt x="317995" y="239039"/>
                </a:lnTo>
                <a:lnTo>
                  <a:pt x="318570" y="238463"/>
                </a:lnTo>
                <a:lnTo>
                  <a:pt x="318858" y="238175"/>
                </a:lnTo>
                <a:lnTo>
                  <a:pt x="319146" y="237887"/>
                </a:lnTo>
                <a:lnTo>
                  <a:pt x="319721" y="237311"/>
                </a:lnTo>
                <a:lnTo>
                  <a:pt x="320008" y="237023"/>
                </a:lnTo>
                <a:lnTo>
                  <a:pt x="320296" y="236735"/>
                </a:lnTo>
                <a:lnTo>
                  <a:pt x="320871" y="236159"/>
                </a:lnTo>
                <a:lnTo>
                  <a:pt x="321159" y="235871"/>
                </a:lnTo>
                <a:lnTo>
                  <a:pt x="321446" y="235583"/>
                </a:lnTo>
                <a:lnTo>
                  <a:pt x="322021" y="235007"/>
                </a:lnTo>
                <a:lnTo>
                  <a:pt x="322309" y="234719"/>
                </a:lnTo>
                <a:lnTo>
                  <a:pt x="322596" y="234431"/>
                </a:lnTo>
                <a:lnTo>
                  <a:pt x="323172" y="233855"/>
                </a:lnTo>
                <a:lnTo>
                  <a:pt x="323459" y="233567"/>
                </a:lnTo>
                <a:lnTo>
                  <a:pt x="323747" y="233279"/>
                </a:lnTo>
                <a:lnTo>
                  <a:pt x="324322" y="232703"/>
                </a:lnTo>
                <a:lnTo>
                  <a:pt x="324609" y="232415"/>
                </a:lnTo>
                <a:lnTo>
                  <a:pt x="324897" y="232127"/>
                </a:lnTo>
                <a:lnTo>
                  <a:pt x="325472" y="231551"/>
                </a:lnTo>
                <a:lnTo>
                  <a:pt x="325760" y="231263"/>
                </a:lnTo>
                <a:lnTo>
                  <a:pt x="326047" y="230975"/>
                </a:lnTo>
                <a:lnTo>
                  <a:pt x="326622" y="230399"/>
                </a:lnTo>
                <a:lnTo>
                  <a:pt x="326910" y="230111"/>
                </a:lnTo>
                <a:lnTo>
                  <a:pt x="327197" y="229823"/>
                </a:lnTo>
                <a:lnTo>
                  <a:pt x="327773" y="229247"/>
                </a:lnTo>
                <a:lnTo>
                  <a:pt x="328060" y="228959"/>
                </a:lnTo>
                <a:lnTo>
                  <a:pt x="328348" y="228671"/>
                </a:lnTo>
                <a:lnTo>
                  <a:pt x="328923" y="228095"/>
                </a:lnTo>
                <a:lnTo>
                  <a:pt x="329210" y="227807"/>
                </a:lnTo>
                <a:lnTo>
                  <a:pt x="329498" y="227519"/>
                </a:lnTo>
                <a:lnTo>
                  <a:pt x="330073" y="226943"/>
                </a:lnTo>
                <a:lnTo>
                  <a:pt x="330361" y="226655"/>
                </a:lnTo>
                <a:lnTo>
                  <a:pt x="330648" y="226367"/>
                </a:lnTo>
                <a:lnTo>
                  <a:pt x="331223" y="225791"/>
                </a:lnTo>
                <a:lnTo>
                  <a:pt x="331511" y="225503"/>
                </a:lnTo>
                <a:lnTo>
                  <a:pt x="331799" y="225215"/>
                </a:lnTo>
                <a:lnTo>
                  <a:pt x="332374" y="224639"/>
                </a:lnTo>
                <a:lnTo>
                  <a:pt x="332661" y="224351"/>
                </a:lnTo>
                <a:lnTo>
                  <a:pt x="332949" y="224063"/>
                </a:lnTo>
                <a:lnTo>
                  <a:pt x="333524" y="223487"/>
                </a:lnTo>
                <a:lnTo>
                  <a:pt x="333811" y="223199"/>
                </a:lnTo>
                <a:lnTo>
                  <a:pt x="334099" y="222911"/>
                </a:lnTo>
                <a:lnTo>
                  <a:pt x="334674" y="222335"/>
                </a:lnTo>
                <a:lnTo>
                  <a:pt x="334962" y="222047"/>
                </a:lnTo>
                <a:lnTo>
                  <a:pt x="335249" y="221759"/>
                </a:lnTo>
                <a:lnTo>
                  <a:pt x="335824" y="221183"/>
                </a:lnTo>
                <a:lnTo>
                  <a:pt x="336112" y="220895"/>
                </a:lnTo>
                <a:lnTo>
                  <a:pt x="336400" y="220607"/>
                </a:lnTo>
                <a:lnTo>
                  <a:pt x="336975" y="220031"/>
                </a:lnTo>
                <a:lnTo>
                  <a:pt x="337262" y="219743"/>
                </a:lnTo>
                <a:lnTo>
                  <a:pt x="337550" y="219455"/>
                </a:lnTo>
                <a:lnTo>
                  <a:pt x="338125" y="218879"/>
                </a:lnTo>
                <a:lnTo>
                  <a:pt x="338413" y="218591"/>
                </a:lnTo>
                <a:lnTo>
                  <a:pt x="338700" y="218303"/>
                </a:lnTo>
                <a:lnTo>
                  <a:pt x="339275" y="217727"/>
                </a:lnTo>
                <a:lnTo>
                  <a:pt x="339563" y="217439"/>
                </a:lnTo>
                <a:lnTo>
                  <a:pt x="339850" y="217151"/>
                </a:lnTo>
                <a:lnTo>
                  <a:pt x="340426" y="216575"/>
                </a:lnTo>
                <a:lnTo>
                  <a:pt x="340713" y="216287"/>
                </a:lnTo>
                <a:lnTo>
                  <a:pt x="341001" y="215999"/>
                </a:lnTo>
                <a:lnTo>
                  <a:pt x="341576" y="215423"/>
                </a:lnTo>
                <a:lnTo>
                  <a:pt x="341863" y="215135"/>
                </a:lnTo>
                <a:lnTo>
                  <a:pt x="342151" y="214847"/>
                </a:lnTo>
                <a:lnTo>
                  <a:pt x="342726" y="214271"/>
                </a:lnTo>
                <a:lnTo>
                  <a:pt x="343014" y="213983"/>
                </a:lnTo>
                <a:lnTo>
                  <a:pt x="343301" y="213695"/>
                </a:lnTo>
                <a:lnTo>
                  <a:pt x="343876" y="213119"/>
                </a:lnTo>
                <a:lnTo>
                  <a:pt x="344164" y="212831"/>
                </a:lnTo>
                <a:lnTo>
                  <a:pt x="344451" y="212543"/>
                </a:lnTo>
                <a:lnTo>
                  <a:pt x="345027" y="211967"/>
                </a:lnTo>
                <a:lnTo>
                  <a:pt x="345314" y="211679"/>
                </a:lnTo>
                <a:lnTo>
                  <a:pt x="345602" y="211391"/>
                </a:lnTo>
                <a:lnTo>
                  <a:pt x="346177" y="211103"/>
                </a:lnTo>
                <a:lnTo>
                  <a:pt x="346464" y="210527"/>
                </a:lnTo>
                <a:lnTo>
                  <a:pt x="346752" y="210239"/>
                </a:lnTo>
                <a:lnTo>
                  <a:pt x="347327" y="209951"/>
                </a:lnTo>
                <a:lnTo>
                  <a:pt x="347615" y="209087"/>
                </a:lnTo>
                <a:lnTo>
                  <a:pt x="347902" y="208799"/>
                </a:lnTo>
                <a:lnTo>
                  <a:pt x="348477" y="208223"/>
                </a:lnTo>
                <a:lnTo>
                  <a:pt x="348765" y="207935"/>
                </a:lnTo>
                <a:lnTo>
                  <a:pt x="349053" y="207647"/>
                </a:lnTo>
                <a:lnTo>
                  <a:pt x="349628" y="206783"/>
                </a:lnTo>
                <a:lnTo>
                  <a:pt x="349915" y="206495"/>
                </a:lnTo>
                <a:lnTo>
                  <a:pt x="350203" y="205919"/>
                </a:lnTo>
                <a:lnTo>
                  <a:pt x="350778" y="205343"/>
                </a:lnTo>
                <a:lnTo>
                  <a:pt x="351065" y="204767"/>
                </a:lnTo>
                <a:lnTo>
                  <a:pt x="351353" y="204191"/>
                </a:lnTo>
                <a:lnTo>
                  <a:pt x="351928" y="203327"/>
                </a:lnTo>
                <a:lnTo>
                  <a:pt x="352216" y="203039"/>
                </a:lnTo>
                <a:lnTo>
                  <a:pt x="352503" y="202175"/>
                </a:lnTo>
                <a:lnTo>
                  <a:pt x="353078" y="201311"/>
                </a:lnTo>
                <a:lnTo>
                  <a:pt x="353366" y="200735"/>
                </a:lnTo>
                <a:lnTo>
                  <a:pt x="353654" y="199871"/>
                </a:lnTo>
                <a:lnTo>
                  <a:pt x="354229" y="199007"/>
                </a:lnTo>
                <a:lnTo>
                  <a:pt x="354516" y="197856"/>
                </a:lnTo>
                <a:lnTo>
                  <a:pt x="354804" y="197280"/>
                </a:lnTo>
                <a:lnTo>
                  <a:pt x="355379" y="196128"/>
                </a:lnTo>
                <a:lnTo>
                  <a:pt x="355667" y="194976"/>
                </a:lnTo>
                <a:lnTo>
                  <a:pt x="355954" y="193248"/>
                </a:lnTo>
                <a:lnTo>
                  <a:pt x="356529" y="191808"/>
                </a:lnTo>
                <a:lnTo>
                  <a:pt x="356817" y="189792"/>
                </a:lnTo>
                <a:lnTo>
                  <a:pt x="357104" y="186912"/>
                </a:lnTo>
                <a:lnTo>
                  <a:pt x="357104" y="180576"/>
                </a:lnTo>
                <a:lnTo>
                  <a:pt x="356817" y="177696"/>
                </a:lnTo>
                <a:lnTo>
                  <a:pt x="356529" y="175680"/>
                </a:lnTo>
                <a:lnTo>
                  <a:pt x="355954" y="174240"/>
                </a:lnTo>
                <a:lnTo>
                  <a:pt x="355667" y="172512"/>
                </a:lnTo>
                <a:lnTo>
                  <a:pt x="355379" y="171360"/>
                </a:lnTo>
                <a:lnTo>
                  <a:pt x="354804" y="170208"/>
                </a:lnTo>
                <a:lnTo>
                  <a:pt x="354516" y="169632"/>
                </a:lnTo>
                <a:lnTo>
                  <a:pt x="354229" y="168480"/>
                </a:lnTo>
                <a:lnTo>
                  <a:pt x="353654" y="167616"/>
                </a:lnTo>
                <a:lnTo>
                  <a:pt x="353366" y="166752"/>
                </a:lnTo>
                <a:lnTo>
                  <a:pt x="353078" y="166176"/>
                </a:lnTo>
                <a:lnTo>
                  <a:pt x="352503" y="165312"/>
                </a:lnTo>
                <a:lnTo>
                  <a:pt x="352216" y="164448"/>
                </a:lnTo>
                <a:lnTo>
                  <a:pt x="351928" y="164160"/>
                </a:lnTo>
                <a:lnTo>
                  <a:pt x="351353" y="163296"/>
                </a:lnTo>
                <a:lnTo>
                  <a:pt x="351065" y="162720"/>
                </a:lnTo>
                <a:lnTo>
                  <a:pt x="350778" y="162144"/>
                </a:lnTo>
                <a:lnTo>
                  <a:pt x="350203" y="161568"/>
                </a:lnTo>
                <a:lnTo>
                  <a:pt x="349915" y="160992"/>
                </a:lnTo>
                <a:lnTo>
                  <a:pt x="349628" y="160704"/>
                </a:lnTo>
                <a:lnTo>
                  <a:pt x="349053" y="159840"/>
                </a:lnTo>
                <a:lnTo>
                  <a:pt x="348765" y="159552"/>
                </a:lnTo>
                <a:lnTo>
                  <a:pt x="348477" y="159264"/>
                </a:lnTo>
                <a:lnTo>
                  <a:pt x="347902" y="158688"/>
                </a:lnTo>
                <a:lnTo>
                  <a:pt x="347615" y="158400"/>
                </a:lnTo>
                <a:lnTo>
                  <a:pt x="347327" y="157536"/>
                </a:lnTo>
                <a:lnTo>
                  <a:pt x="346752" y="157248"/>
                </a:lnTo>
                <a:lnTo>
                  <a:pt x="346464" y="156960"/>
                </a:lnTo>
                <a:lnTo>
                  <a:pt x="346177" y="156384"/>
                </a:lnTo>
                <a:lnTo>
                  <a:pt x="345602" y="156096"/>
                </a:lnTo>
                <a:lnTo>
                  <a:pt x="345314" y="155808"/>
                </a:lnTo>
                <a:lnTo>
                  <a:pt x="345027" y="155520"/>
                </a:lnTo>
                <a:lnTo>
                  <a:pt x="344451" y="154944"/>
                </a:lnTo>
                <a:lnTo>
                  <a:pt x="344164" y="154656"/>
                </a:lnTo>
                <a:lnTo>
                  <a:pt x="343876" y="154368"/>
                </a:lnTo>
                <a:lnTo>
                  <a:pt x="343301" y="153792"/>
                </a:lnTo>
                <a:lnTo>
                  <a:pt x="343014" y="153504"/>
                </a:lnTo>
                <a:lnTo>
                  <a:pt x="342726" y="153216"/>
                </a:lnTo>
                <a:lnTo>
                  <a:pt x="342151" y="152640"/>
                </a:lnTo>
                <a:lnTo>
                  <a:pt x="341863" y="152352"/>
                </a:lnTo>
                <a:lnTo>
                  <a:pt x="341576" y="152064"/>
                </a:lnTo>
                <a:lnTo>
                  <a:pt x="341001" y="151488"/>
                </a:lnTo>
                <a:lnTo>
                  <a:pt x="340713" y="151200"/>
                </a:lnTo>
                <a:lnTo>
                  <a:pt x="340426" y="150912"/>
                </a:lnTo>
                <a:lnTo>
                  <a:pt x="339850" y="150336"/>
                </a:lnTo>
                <a:lnTo>
                  <a:pt x="339563" y="150048"/>
                </a:lnTo>
                <a:lnTo>
                  <a:pt x="339275" y="149760"/>
                </a:lnTo>
                <a:lnTo>
                  <a:pt x="338700" y="149184"/>
                </a:lnTo>
                <a:lnTo>
                  <a:pt x="338413" y="148896"/>
                </a:lnTo>
                <a:lnTo>
                  <a:pt x="338125" y="148608"/>
                </a:lnTo>
                <a:lnTo>
                  <a:pt x="337550" y="148032"/>
                </a:lnTo>
                <a:lnTo>
                  <a:pt x="337262" y="147744"/>
                </a:lnTo>
                <a:lnTo>
                  <a:pt x="336975" y="147456"/>
                </a:lnTo>
                <a:lnTo>
                  <a:pt x="336400" y="146880"/>
                </a:lnTo>
                <a:lnTo>
                  <a:pt x="336112" y="146592"/>
                </a:lnTo>
                <a:lnTo>
                  <a:pt x="335824" y="146304"/>
                </a:lnTo>
                <a:lnTo>
                  <a:pt x="335249" y="145728"/>
                </a:lnTo>
                <a:lnTo>
                  <a:pt x="334962" y="145440"/>
                </a:lnTo>
                <a:lnTo>
                  <a:pt x="334674" y="145152"/>
                </a:lnTo>
                <a:lnTo>
                  <a:pt x="334099" y="144576"/>
                </a:lnTo>
                <a:lnTo>
                  <a:pt x="333811" y="144288"/>
                </a:lnTo>
                <a:lnTo>
                  <a:pt x="333524" y="144000"/>
                </a:lnTo>
                <a:lnTo>
                  <a:pt x="332949" y="143424"/>
                </a:lnTo>
                <a:lnTo>
                  <a:pt x="332661" y="143136"/>
                </a:lnTo>
                <a:lnTo>
                  <a:pt x="332374" y="142848"/>
                </a:lnTo>
                <a:lnTo>
                  <a:pt x="331799" y="142272"/>
                </a:lnTo>
                <a:lnTo>
                  <a:pt x="331511" y="141984"/>
                </a:lnTo>
                <a:lnTo>
                  <a:pt x="331223" y="141696"/>
                </a:lnTo>
                <a:lnTo>
                  <a:pt x="330648" y="141120"/>
                </a:lnTo>
                <a:lnTo>
                  <a:pt x="330361" y="140832"/>
                </a:lnTo>
                <a:lnTo>
                  <a:pt x="330073" y="140544"/>
                </a:lnTo>
                <a:lnTo>
                  <a:pt x="329498" y="139968"/>
                </a:lnTo>
                <a:lnTo>
                  <a:pt x="329210" y="139680"/>
                </a:lnTo>
                <a:lnTo>
                  <a:pt x="328923" y="139392"/>
                </a:lnTo>
                <a:lnTo>
                  <a:pt x="328348" y="138816"/>
                </a:lnTo>
                <a:lnTo>
                  <a:pt x="328060" y="138528"/>
                </a:lnTo>
                <a:lnTo>
                  <a:pt x="327773" y="138240"/>
                </a:lnTo>
                <a:lnTo>
                  <a:pt x="327197" y="137664"/>
                </a:lnTo>
                <a:lnTo>
                  <a:pt x="326910" y="137376"/>
                </a:lnTo>
                <a:lnTo>
                  <a:pt x="326622" y="137088"/>
                </a:lnTo>
                <a:lnTo>
                  <a:pt x="326047" y="136512"/>
                </a:lnTo>
                <a:lnTo>
                  <a:pt x="325760" y="136224"/>
                </a:lnTo>
                <a:lnTo>
                  <a:pt x="325472" y="135936"/>
                </a:lnTo>
                <a:lnTo>
                  <a:pt x="324897" y="135360"/>
                </a:lnTo>
                <a:lnTo>
                  <a:pt x="324609" y="135072"/>
                </a:lnTo>
                <a:lnTo>
                  <a:pt x="324322" y="134784"/>
                </a:lnTo>
                <a:lnTo>
                  <a:pt x="323747" y="134208"/>
                </a:lnTo>
                <a:lnTo>
                  <a:pt x="323459" y="133920"/>
                </a:lnTo>
                <a:lnTo>
                  <a:pt x="323172" y="133632"/>
                </a:lnTo>
                <a:lnTo>
                  <a:pt x="322596" y="133056"/>
                </a:lnTo>
                <a:lnTo>
                  <a:pt x="322309" y="132768"/>
                </a:lnTo>
                <a:lnTo>
                  <a:pt x="322021" y="132480"/>
                </a:lnTo>
                <a:lnTo>
                  <a:pt x="321446" y="131904"/>
                </a:lnTo>
                <a:lnTo>
                  <a:pt x="321159" y="131616"/>
                </a:lnTo>
                <a:lnTo>
                  <a:pt x="320871" y="131328"/>
                </a:lnTo>
                <a:lnTo>
                  <a:pt x="320296" y="130752"/>
                </a:lnTo>
                <a:lnTo>
                  <a:pt x="320008" y="130464"/>
                </a:lnTo>
                <a:lnTo>
                  <a:pt x="319721" y="130176"/>
                </a:lnTo>
                <a:lnTo>
                  <a:pt x="319146" y="129600"/>
                </a:lnTo>
                <a:lnTo>
                  <a:pt x="318858" y="129312"/>
                </a:lnTo>
                <a:lnTo>
                  <a:pt x="318570" y="129024"/>
                </a:lnTo>
                <a:lnTo>
                  <a:pt x="317995" y="128448"/>
                </a:lnTo>
                <a:lnTo>
                  <a:pt x="317708" y="128160"/>
                </a:lnTo>
                <a:lnTo>
                  <a:pt x="317420" y="127872"/>
                </a:lnTo>
                <a:lnTo>
                  <a:pt x="316845" y="127296"/>
                </a:lnTo>
                <a:lnTo>
                  <a:pt x="316557" y="127008"/>
                </a:lnTo>
                <a:lnTo>
                  <a:pt x="316270" y="126720"/>
                </a:lnTo>
                <a:lnTo>
                  <a:pt x="315695" y="126144"/>
                </a:lnTo>
                <a:lnTo>
                  <a:pt x="315407" y="125856"/>
                </a:lnTo>
                <a:lnTo>
                  <a:pt x="315120" y="125568"/>
                </a:lnTo>
                <a:lnTo>
                  <a:pt x="314545" y="124992"/>
                </a:lnTo>
                <a:lnTo>
                  <a:pt x="314257" y="124704"/>
                </a:lnTo>
                <a:lnTo>
                  <a:pt x="313969" y="124416"/>
                </a:lnTo>
                <a:lnTo>
                  <a:pt x="313394" y="123840"/>
                </a:lnTo>
                <a:lnTo>
                  <a:pt x="313107" y="123552"/>
                </a:lnTo>
                <a:lnTo>
                  <a:pt x="312819" y="123264"/>
                </a:lnTo>
                <a:lnTo>
                  <a:pt x="312244" y="122688"/>
                </a:lnTo>
                <a:lnTo>
                  <a:pt x="311956" y="122400"/>
                </a:lnTo>
                <a:lnTo>
                  <a:pt x="311669" y="122112"/>
                </a:lnTo>
                <a:lnTo>
                  <a:pt x="311094" y="121536"/>
                </a:lnTo>
                <a:lnTo>
                  <a:pt x="310806" y="121248"/>
                </a:lnTo>
                <a:lnTo>
                  <a:pt x="310519" y="120960"/>
                </a:lnTo>
                <a:lnTo>
                  <a:pt x="309943" y="120384"/>
                </a:lnTo>
                <a:lnTo>
                  <a:pt x="309656" y="120096"/>
                </a:lnTo>
                <a:lnTo>
                  <a:pt x="309368" y="119808"/>
                </a:lnTo>
                <a:lnTo>
                  <a:pt x="308793" y="119232"/>
                </a:lnTo>
                <a:lnTo>
                  <a:pt x="308506" y="118944"/>
                </a:lnTo>
                <a:lnTo>
                  <a:pt x="308218" y="118656"/>
                </a:lnTo>
                <a:lnTo>
                  <a:pt x="307643" y="118080"/>
                </a:lnTo>
                <a:lnTo>
                  <a:pt x="307355" y="117792"/>
                </a:lnTo>
                <a:lnTo>
                  <a:pt x="307068" y="117504"/>
                </a:lnTo>
                <a:lnTo>
                  <a:pt x="306493" y="116928"/>
                </a:lnTo>
                <a:lnTo>
                  <a:pt x="306205" y="116640"/>
                </a:lnTo>
                <a:lnTo>
                  <a:pt x="305918" y="116352"/>
                </a:lnTo>
                <a:lnTo>
                  <a:pt x="305342" y="115776"/>
                </a:lnTo>
                <a:lnTo>
                  <a:pt x="305055" y="115488"/>
                </a:lnTo>
                <a:lnTo>
                  <a:pt x="304767" y="115200"/>
                </a:lnTo>
                <a:lnTo>
                  <a:pt x="304192" y="114624"/>
                </a:lnTo>
                <a:lnTo>
                  <a:pt x="303905" y="114336"/>
                </a:lnTo>
                <a:lnTo>
                  <a:pt x="303617" y="114048"/>
                </a:lnTo>
                <a:lnTo>
                  <a:pt x="303042" y="113472"/>
                </a:lnTo>
                <a:lnTo>
                  <a:pt x="302754" y="113184"/>
                </a:lnTo>
                <a:lnTo>
                  <a:pt x="302467" y="112896"/>
                </a:lnTo>
                <a:lnTo>
                  <a:pt x="301892" y="112320"/>
                </a:lnTo>
                <a:lnTo>
                  <a:pt x="301604" y="112032"/>
                </a:lnTo>
                <a:lnTo>
                  <a:pt x="301316" y="111744"/>
                </a:lnTo>
                <a:lnTo>
                  <a:pt x="300741" y="111168"/>
                </a:lnTo>
                <a:lnTo>
                  <a:pt x="300454" y="110880"/>
                </a:lnTo>
                <a:lnTo>
                  <a:pt x="300166" y="110592"/>
                </a:lnTo>
                <a:lnTo>
                  <a:pt x="299591" y="110016"/>
                </a:lnTo>
                <a:lnTo>
                  <a:pt x="299303" y="109728"/>
                </a:lnTo>
                <a:lnTo>
                  <a:pt x="299016" y="109440"/>
                </a:lnTo>
                <a:lnTo>
                  <a:pt x="298441" y="108864"/>
                </a:lnTo>
                <a:lnTo>
                  <a:pt x="298153" y="108576"/>
                </a:lnTo>
                <a:lnTo>
                  <a:pt x="297866" y="108288"/>
                </a:lnTo>
                <a:lnTo>
                  <a:pt x="297578" y="107712"/>
                </a:lnTo>
                <a:lnTo>
                  <a:pt x="297003" y="107424"/>
                </a:lnTo>
                <a:lnTo>
                  <a:pt x="296715" y="107136"/>
                </a:lnTo>
                <a:lnTo>
                  <a:pt x="296428" y="106560"/>
                </a:lnTo>
                <a:lnTo>
                  <a:pt x="295853" y="106272"/>
                </a:lnTo>
                <a:lnTo>
                  <a:pt x="295565" y="105984"/>
                </a:lnTo>
                <a:lnTo>
                  <a:pt x="295278" y="105408"/>
                </a:lnTo>
                <a:lnTo>
                  <a:pt x="294702" y="105120"/>
                </a:lnTo>
                <a:lnTo>
                  <a:pt x="294415" y="104832"/>
                </a:lnTo>
                <a:lnTo>
                  <a:pt x="294127" y="104256"/>
                </a:lnTo>
                <a:lnTo>
                  <a:pt x="293552" y="103968"/>
                </a:lnTo>
                <a:lnTo>
                  <a:pt x="293265" y="103680"/>
                </a:lnTo>
                <a:lnTo>
                  <a:pt x="292977" y="103104"/>
                </a:lnTo>
                <a:lnTo>
                  <a:pt x="292402" y="102816"/>
                </a:lnTo>
                <a:lnTo>
                  <a:pt x="292114" y="102528"/>
                </a:lnTo>
                <a:lnTo>
                  <a:pt x="291827" y="101952"/>
                </a:lnTo>
                <a:lnTo>
                  <a:pt x="291252" y="101664"/>
                </a:lnTo>
                <a:lnTo>
                  <a:pt x="290964" y="101376"/>
                </a:lnTo>
                <a:lnTo>
                  <a:pt x="290676" y="100800"/>
                </a:lnTo>
                <a:lnTo>
                  <a:pt x="290101" y="100512"/>
                </a:lnTo>
                <a:lnTo>
                  <a:pt x="289814" y="100224"/>
                </a:lnTo>
                <a:lnTo>
                  <a:pt x="289526" y="99936"/>
                </a:lnTo>
                <a:lnTo>
                  <a:pt x="288951" y="99360"/>
                </a:lnTo>
                <a:lnTo>
                  <a:pt x="288664" y="99072"/>
                </a:lnTo>
                <a:lnTo>
                  <a:pt x="288376" y="98784"/>
                </a:lnTo>
                <a:lnTo>
                  <a:pt x="287801" y="98208"/>
                </a:lnTo>
                <a:lnTo>
                  <a:pt x="287513" y="97920"/>
                </a:lnTo>
                <a:lnTo>
                  <a:pt x="287226" y="97632"/>
                </a:lnTo>
                <a:lnTo>
                  <a:pt x="286651" y="97056"/>
                </a:lnTo>
                <a:lnTo>
                  <a:pt x="286363" y="96768"/>
                </a:lnTo>
                <a:lnTo>
                  <a:pt x="286075" y="96480"/>
                </a:lnTo>
                <a:lnTo>
                  <a:pt x="285500" y="95904"/>
                </a:lnTo>
                <a:lnTo>
                  <a:pt x="285213" y="95616"/>
                </a:lnTo>
                <a:lnTo>
                  <a:pt x="284925" y="95328"/>
                </a:lnTo>
                <a:lnTo>
                  <a:pt x="284350" y="94752"/>
                </a:lnTo>
                <a:lnTo>
                  <a:pt x="284062" y="94464"/>
                </a:lnTo>
                <a:lnTo>
                  <a:pt x="283775" y="94176"/>
                </a:lnTo>
                <a:lnTo>
                  <a:pt x="283200" y="93600"/>
                </a:lnTo>
                <a:lnTo>
                  <a:pt x="282912" y="93312"/>
                </a:lnTo>
                <a:lnTo>
                  <a:pt x="282625" y="93024"/>
                </a:lnTo>
                <a:lnTo>
                  <a:pt x="282049" y="92448"/>
                </a:lnTo>
                <a:lnTo>
                  <a:pt x="281762" y="92160"/>
                </a:lnTo>
                <a:lnTo>
                  <a:pt x="281474" y="91872"/>
                </a:lnTo>
                <a:lnTo>
                  <a:pt x="280899" y="91296"/>
                </a:lnTo>
                <a:lnTo>
                  <a:pt x="280612" y="91008"/>
                </a:lnTo>
                <a:lnTo>
                  <a:pt x="280324" y="90720"/>
                </a:lnTo>
                <a:lnTo>
                  <a:pt x="279749" y="90144"/>
                </a:lnTo>
                <a:lnTo>
                  <a:pt x="279461" y="89856"/>
                </a:lnTo>
                <a:lnTo>
                  <a:pt x="279174" y="89568"/>
                </a:lnTo>
                <a:lnTo>
                  <a:pt x="278599" y="88992"/>
                </a:lnTo>
                <a:lnTo>
                  <a:pt x="278311" y="88704"/>
                </a:lnTo>
                <a:lnTo>
                  <a:pt x="278024" y="88416"/>
                </a:lnTo>
                <a:lnTo>
                  <a:pt x="277448" y="87840"/>
                </a:lnTo>
                <a:lnTo>
                  <a:pt x="277161" y="87552"/>
                </a:lnTo>
                <a:lnTo>
                  <a:pt x="276873" y="87264"/>
                </a:lnTo>
                <a:lnTo>
                  <a:pt x="276298" y="86688"/>
                </a:lnTo>
                <a:lnTo>
                  <a:pt x="276011" y="86400"/>
                </a:lnTo>
                <a:lnTo>
                  <a:pt x="275723" y="86112"/>
                </a:lnTo>
                <a:lnTo>
                  <a:pt x="275148" y="85536"/>
                </a:lnTo>
                <a:lnTo>
                  <a:pt x="274860" y="85248"/>
                </a:lnTo>
                <a:lnTo>
                  <a:pt x="274573" y="84960"/>
                </a:lnTo>
                <a:lnTo>
                  <a:pt x="273998" y="84384"/>
                </a:lnTo>
                <a:lnTo>
                  <a:pt x="273710" y="84096"/>
                </a:lnTo>
                <a:lnTo>
                  <a:pt x="273422" y="83808"/>
                </a:lnTo>
                <a:lnTo>
                  <a:pt x="272847" y="83232"/>
                </a:lnTo>
                <a:lnTo>
                  <a:pt x="272560" y="82944"/>
                </a:lnTo>
                <a:lnTo>
                  <a:pt x="272272" y="82656"/>
                </a:lnTo>
                <a:lnTo>
                  <a:pt x="271697" y="82080"/>
                </a:lnTo>
                <a:lnTo>
                  <a:pt x="271410" y="81792"/>
                </a:lnTo>
                <a:lnTo>
                  <a:pt x="271122" y="81504"/>
                </a:lnTo>
                <a:lnTo>
                  <a:pt x="270547" y="80928"/>
                </a:lnTo>
                <a:lnTo>
                  <a:pt x="270259" y="80640"/>
                </a:lnTo>
                <a:lnTo>
                  <a:pt x="269972" y="80352"/>
                </a:lnTo>
                <a:lnTo>
                  <a:pt x="269397" y="79776"/>
                </a:lnTo>
                <a:lnTo>
                  <a:pt x="269109" y="79488"/>
                </a:lnTo>
                <a:lnTo>
                  <a:pt x="268821" y="79200"/>
                </a:lnTo>
                <a:lnTo>
                  <a:pt x="268246" y="78624"/>
                </a:lnTo>
                <a:lnTo>
                  <a:pt x="267959" y="78336"/>
                </a:lnTo>
                <a:lnTo>
                  <a:pt x="267671" y="78048"/>
                </a:lnTo>
                <a:lnTo>
                  <a:pt x="267096" y="77472"/>
                </a:lnTo>
                <a:lnTo>
                  <a:pt x="266808" y="77184"/>
                </a:lnTo>
                <a:lnTo>
                  <a:pt x="266521" y="76896"/>
                </a:lnTo>
                <a:lnTo>
                  <a:pt x="265946" y="76320"/>
                </a:lnTo>
                <a:lnTo>
                  <a:pt x="265658" y="76032"/>
                </a:lnTo>
                <a:lnTo>
                  <a:pt x="265371" y="75744"/>
                </a:lnTo>
                <a:lnTo>
                  <a:pt x="264795" y="75168"/>
                </a:lnTo>
                <a:lnTo>
                  <a:pt x="264508" y="74880"/>
                </a:lnTo>
                <a:lnTo>
                  <a:pt x="264220" y="74592"/>
                </a:lnTo>
                <a:lnTo>
                  <a:pt x="263645" y="74016"/>
                </a:lnTo>
                <a:lnTo>
                  <a:pt x="263358" y="73728"/>
                </a:lnTo>
                <a:lnTo>
                  <a:pt x="263070" y="73440"/>
                </a:lnTo>
                <a:lnTo>
                  <a:pt x="262495" y="72864"/>
                </a:lnTo>
                <a:lnTo>
                  <a:pt x="262207" y="72576"/>
                </a:lnTo>
                <a:lnTo>
                  <a:pt x="261920" y="72288"/>
                </a:lnTo>
                <a:lnTo>
                  <a:pt x="261345" y="71712"/>
                </a:lnTo>
                <a:lnTo>
                  <a:pt x="261057" y="71424"/>
                </a:lnTo>
                <a:lnTo>
                  <a:pt x="260770" y="71136"/>
                </a:lnTo>
                <a:lnTo>
                  <a:pt x="260194" y="70560"/>
                </a:lnTo>
                <a:lnTo>
                  <a:pt x="259907" y="70272"/>
                </a:lnTo>
                <a:lnTo>
                  <a:pt x="259619" y="69984"/>
                </a:lnTo>
                <a:lnTo>
                  <a:pt x="259044" y="69408"/>
                </a:lnTo>
                <a:lnTo>
                  <a:pt x="258757" y="69120"/>
                </a:lnTo>
                <a:lnTo>
                  <a:pt x="258469" y="68832"/>
                </a:lnTo>
                <a:lnTo>
                  <a:pt x="257894" y="68256"/>
                </a:lnTo>
                <a:lnTo>
                  <a:pt x="257606" y="67968"/>
                </a:lnTo>
                <a:lnTo>
                  <a:pt x="257319" y="67680"/>
                </a:lnTo>
                <a:lnTo>
                  <a:pt x="256744" y="67104"/>
                </a:lnTo>
                <a:lnTo>
                  <a:pt x="256456" y="66816"/>
                </a:lnTo>
                <a:lnTo>
                  <a:pt x="256168" y="66528"/>
                </a:lnTo>
                <a:lnTo>
                  <a:pt x="255593" y="65952"/>
                </a:lnTo>
                <a:lnTo>
                  <a:pt x="255306" y="65664"/>
                </a:lnTo>
                <a:lnTo>
                  <a:pt x="255018" y="65376"/>
                </a:lnTo>
                <a:lnTo>
                  <a:pt x="254443" y="64800"/>
                </a:lnTo>
                <a:lnTo>
                  <a:pt x="254156" y="64512"/>
                </a:lnTo>
                <a:lnTo>
                  <a:pt x="253868" y="64224"/>
                </a:lnTo>
                <a:lnTo>
                  <a:pt x="253293" y="63360"/>
                </a:lnTo>
                <a:lnTo>
                  <a:pt x="253005" y="63072"/>
                </a:lnTo>
                <a:lnTo>
                  <a:pt x="252718" y="62496"/>
                </a:lnTo>
                <a:lnTo>
                  <a:pt x="252143" y="61920"/>
                </a:lnTo>
                <a:lnTo>
                  <a:pt x="251855" y="61344"/>
                </a:lnTo>
                <a:lnTo>
                  <a:pt x="251567" y="60768"/>
                </a:lnTo>
                <a:lnTo>
                  <a:pt x="250992" y="60192"/>
                </a:lnTo>
                <a:lnTo>
                  <a:pt x="250705" y="59616"/>
                </a:lnTo>
                <a:lnTo>
                  <a:pt x="250417" y="59040"/>
                </a:lnTo>
                <a:lnTo>
                  <a:pt x="249842" y="58464"/>
                </a:lnTo>
                <a:lnTo>
                  <a:pt x="249554" y="57600"/>
                </a:lnTo>
                <a:lnTo>
                  <a:pt x="249267" y="56736"/>
                </a:lnTo>
                <a:lnTo>
                  <a:pt x="248692" y="56160"/>
                </a:lnTo>
                <a:lnTo>
                  <a:pt x="248404" y="55296"/>
                </a:lnTo>
                <a:lnTo>
                  <a:pt x="248117" y="54432"/>
                </a:lnTo>
                <a:lnTo>
                  <a:pt x="247542" y="53280"/>
                </a:lnTo>
                <a:lnTo>
                  <a:pt x="247254" y="52704"/>
                </a:lnTo>
                <a:lnTo>
                  <a:pt x="246966" y="51552"/>
                </a:lnTo>
                <a:lnTo>
                  <a:pt x="246391" y="49824"/>
                </a:lnTo>
                <a:lnTo>
                  <a:pt x="246104" y="48384"/>
                </a:lnTo>
                <a:lnTo>
                  <a:pt x="245816" y="46944"/>
                </a:lnTo>
                <a:lnTo>
                  <a:pt x="245241" y="44640"/>
                </a:lnTo>
                <a:lnTo>
                  <a:pt x="245241" y="33984"/>
                </a:lnTo>
                <a:lnTo>
                  <a:pt x="245816" y="31680"/>
                </a:lnTo>
                <a:lnTo>
                  <a:pt x="246104" y="29664"/>
                </a:lnTo>
                <a:lnTo>
                  <a:pt x="246391" y="28512"/>
                </a:lnTo>
                <a:lnTo>
                  <a:pt x="246966" y="27072"/>
                </a:lnTo>
                <a:lnTo>
                  <a:pt x="247254" y="25920"/>
                </a:lnTo>
                <a:lnTo>
                  <a:pt x="247542" y="25056"/>
                </a:lnTo>
                <a:lnTo>
                  <a:pt x="248117" y="23904"/>
                </a:lnTo>
                <a:lnTo>
                  <a:pt x="248404" y="23040"/>
                </a:lnTo>
                <a:lnTo>
                  <a:pt x="248692" y="22464"/>
                </a:lnTo>
                <a:lnTo>
                  <a:pt x="249267" y="21600"/>
                </a:lnTo>
                <a:lnTo>
                  <a:pt x="249554" y="20736"/>
                </a:lnTo>
                <a:lnTo>
                  <a:pt x="249842" y="20160"/>
                </a:lnTo>
                <a:lnTo>
                  <a:pt x="250417" y="19296"/>
                </a:lnTo>
                <a:lnTo>
                  <a:pt x="250705" y="19008"/>
                </a:lnTo>
                <a:lnTo>
                  <a:pt x="250992" y="18144"/>
                </a:lnTo>
                <a:lnTo>
                  <a:pt x="251567" y="17280"/>
                </a:lnTo>
                <a:lnTo>
                  <a:pt x="251855" y="16992"/>
                </a:lnTo>
                <a:lnTo>
                  <a:pt x="252143" y="16704"/>
                </a:lnTo>
                <a:lnTo>
                  <a:pt x="252718" y="15840"/>
                </a:lnTo>
                <a:lnTo>
                  <a:pt x="253005" y="15552"/>
                </a:lnTo>
                <a:lnTo>
                  <a:pt x="253293" y="14976"/>
                </a:lnTo>
                <a:lnTo>
                  <a:pt x="253868" y="14400"/>
                </a:lnTo>
                <a:lnTo>
                  <a:pt x="254156" y="13824"/>
                </a:lnTo>
                <a:lnTo>
                  <a:pt x="254443" y="13536"/>
                </a:lnTo>
                <a:lnTo>
                  <a:pt x="255018" y="13248"/>
                </a:lnTo>
                <a:lnTo>
                  <a:pt x="255306" y="12672"/>
                </a:lnTo>
                <a:lnTo>
                  <a:pt x="255593" y="12384"/>
                </a:lnTo>
                <a:lnTo>
                  <a:pt x="256168" y="12096"/>
                </a:lnTo>
                <a:lnTo>
                  <a:pt x="256456" y="11520"/>
                </a:lnTo>
                <a:lnTo>
                  <a:pt x="256744" y="11232"/>
                </a:lnTo>
                <a:lnTo>
                  <a:pt x="257319" y="10944"/>
                </a:lnTo>
                <a:lnTo>
                  <a:pt x="257606" y="10368"/>
                </a:lnTo>
                <a:lnTo>
                  <a:pt x="257894" y="10080"/>
                </a:lnTo>
                <a:lnTo>
                  <a:pt x="258469" y="9792"/>
                </a:lnTo>
                <a:lnTo>
                  <a:pt x="258757" y="9216"/>
                </a:lnTo>
                <a:lnTo>
                  <a:pt x="259044" y="8928"/>
                </a:lnTo>
                <a:lnTo>
                  <a:pt x="259619" y="8640"/>
                </a:lnTo>
                <a:lnTo>
                  <a:pt x="260194" y="8064"/>
                </a:lnTo>
                <a:lnTo>
                  <a:pt x="260770" y="7776"/>
                </a:lnTo>
                <a:lnTo>
                  <a:pt x="261057" y="7488"/>
                </a:lnTo>
                <a:lnTo>
                  <a:pt x="261920" y="6912"/>
                </a:lnTo>
                <a:lnTo>
                  <a:pt x="262207" y="6624"/>
                </a:lnTo>
                <a:lnTo>
                  <a:pt x="263070" y="6336"/>
                </a:lnTo>
                <a:lnTo>
                  <a:pt x="263358" y="5760"/>
                </a:lnTo>
                <a:lnTo>
                  <a:pt x="264220" y="5472"/>
                </a:lnTo>
                <a:lnTo>
                  <a:pt x="264795" y="5184"/>
                </a:lnTo>
                <a:lnTo>
                  <a:pt x="265658" y="4608"/>
                </a:lnTo>
                <a:lnTo>
                  <a:pt x="265946" y="4320"/>
                </a:lnTo>
                <a:lnTo>
                  <a:pt x="266808" y="4032"/>
                </a:lnTo>
                <a:lnTo>
                  <a:pt x="267671" y="3456"/>
                </a:lnTo>
                <a:lnTo>
                  <a:pt x="268821" y="3168"/>
                </a:lnTo>
                <a:lnTo>
                  <a:pt x="269397" y="2880"/>
                </a:lnTo>
                <a:lnTo>
                  <a:pt x="270547" y="2304"/>
                </a:lnTo>
                <a:lnTo>
                  <a:pt x="271697" y="2016"/>
                </a:lnTo>
                <a:lnTo>
                  <a:pt x="272847" y="1728"/>
                </a:lnTo>
                <a:lnTo>
                  <a:pt x="273998" y="1152"/>
                </a:lnTo>
                <a:lnTo>
                  <a:pt x="276011" y="864"/>
                </a:lnTo>
                <a:lnTo>
                  <a:pt x="278024" y="576"/>
                </a:lnTo>
                <a:close/>
                <a:moveTo>
                  <a:pt x="36261" y="0"/>
                </a:moveTo>
                <a:lnTo>
                  <a:pt x="42305" y="0"/>
                </a:lnTo>
                <a:lnTo>
                  <a:pt x="45471" y="576"/>
                </a:lnTo>
                <a:lnTo>
                  <a:pt x="47773" y="864"/>
                </a:lnTo>
                <a:lnTo>
                  <a:pt x="49212" y="1152"/>
                </a:lnTo>
                <a:lnTo>
                  <a:pt x="50651" y="1728"/>
                </a:lnTo>
                <a:lnTo>
                  <a:pt x="51802" y="2016"/>
                </a:lnTo>
                <a:lnTo>
                  <a:pt x="52953" y="2304"/>
                </a:lnTo>
                <a:lnTo>
                  <a:pt x="53817" y="2880"/>
                </a:lnTo>
                <a:lnTo>
                  <a:pt x="54968" y="3168"/>
                </a:lnTo>
                <a:lnTo>
                  <a:pt x="55831" y="3456"/>
                </a:lnTo>
                <a:lnTo>
                  <a:pt x="56407" y="4032"/>
                </a:lnTo>
                <a:lnTo>
                  <a:pt x="57270" y="4320"/>
                </a:lnTo>
                <a:lnTo>
                  <a:pt x="58133" y="4608"/>
                </a:lnTo>
                <a:lnTo>
                  <a:pt x="58709" y="5184"/>
                </a:lnTo>
                <a:lnTo>
                  <a:pt x="59285" y="5472"/>
                </a:lnTo>
                <a:lnTo>
                  <a:pt x="59860" y="5760"/>
                </a:lnTo>
                <a:lnTo>
                  <a:pt x="60724" y="6336"/>
                </a:lnTo>
                <a:lnTo>
                  <a:pt x="61011" y="6624"/>
                </a:lnTo>
                <a:lnTo>
                  <a:pt x="61587" y="6912"/>
                </a:lnTo>
                <a:lnTo>
                  <a:pt x="62163" y="7488"/>
                </a:lnTo>
                <a:lnTo>
                  <a:pt x="62738" y="7776"/>
                </a:lnTo>
                <a:lnTo>
                  <a:pt x="63314" y="8064"/>
                </a:lnTo>
                <a:lnTo>
                  <a:pt x="63889" y="8640"/>
                </a:lnTo>
                <a:lnTo>
                  <a:pt x="64177" y="8928"/>
                </a:lnTo>
                <a:lnTo>
                  <a:pt x="64465" y="9216"/>
                </a:lnTo>
                <a:lnTo>
                  <a:pt x="65040" y="9792"/>
                </a:lnTo>
                <a:lnTo>
                  <a:pt x="65328" y="10080"/>
                </a:lnTo>
                <a:lnTo>
                  <a:pt x="66192" y="10368"/>
                </a:lnTo>
                <a:lnTo>
                  <a:pt x="66479" y="10944"/>
                </a:lnTo>
                <a:lnTo>
                  <a:pt x="66767" y="11232"/>
                </a:lnTo>
                <a:lnTo>
                  <a:pt x="67343" y="11520"/>
                </a:lnTo>
                <a:lnTo>
                  <a:pt x="67631" y="12096"/>
                </a:lnTo>
                <a:lnTo>
                  <a:pt x="67918" y="12384"/>
                </a:lnTo>
                <a:lnTo>
                  <a:pt x="68494" y="12672"/>
                </a:lnTo>
                <a:lnTo>
                  <a:pt x="68782" y="13248"/>
                </a:lnTo>
                <a:lnTo>
                  <a:pt x="69069" y="13536"/>
                </a:lnTo>
                <a:lnTo>
                  <a:pt x="69645" y="13824"/>
                </a:lnTo>
                <a:lnTo>
                  <a:pt x="69933" y="14400"/>
                </a:lnTo>
                <a:lnTo>
                  <a:pt x="70221" y="14688"/>
                </a:lnTo>
                <a:lnTo>
                  <a:pt x="70796" y="14976"/>
                </a:lnTo>
                <a:lnTo>
                  <a:pt x="71084" y="15552"/>
                </a:lnTo>
                <a:lnTo>
                  <a:pt x="71372" y="15840"/>
                </a:lnTo>
                <a:lnTo>
                  <a:pt x="71947" y="16128"/>
                </a:lnTo>
                <a:lnTo>
                  <a:pt x="72235" y="16704"/>
                </a:lnTo>
                <a:lnTo>
                  <a:pt x="72523" y="16992"/>
                </a:lnTo>
                <a:lnTo>
                  <a:pt x="73099" y="17280"/>
                </a:lnTo>
                <a:lnTo>
                  <a:pt x="73386" y="17856"/>
                </a:lnTo>
                <a:lnTo>
                  <a:pt x="73674" y="18144"/>
                </a:lnTo>
                <a:lnTo>
                  <a:pt x="74250" y="18432"/>
                </a:lnTo>
                <a:lnTo>
                  <a:pt x="74537" y="19008"/>
                </a:lnTo>
                <a:lnTo>
                  <a:pt x="74825" y="19296"/>
                </a:lnTo>
                <a:lnTo>
                  <a:pt x="75401" y="19584"/>
                </a:lnTo>
                <a:lnTo>
                  <a:pt x="75689" y="20160"/>
                </a:lnTo>
                <a:lnTo>
                  <a:pt x="75976" y="20448"/>
                </a:lnTo>
                <a:lnTo>
                  <a:pt x="76552" y="20736"/>
                </a:lnTo>
                <a:lnTo>
                  <a:pt x="76840" y="21312"/>
                </a:lnTo>
                <a:lnTo>
                  <a:pt x="77128" y="21600"/>
                </a:lnTo>
                <a:lnTo>
                  <a:pt x="77703" y="21888"/>
                </a:lnTo>
                <a:lnTo>
                  <a:pt x="77991" y="22464"/>
                </a:lnTo>
                <a:lnTo>
                  <a:pt x="78279" y="22752"/>
                </a:lnTo>
                <a:lnTo>
                  <a:pt x="78854" y="23040"/>
                </a:lnTo>
                <a:lnTo>
                  <a:pt x="79142" y="23616"/>
                </a:lnTo>
                <a:lnTo>
                  <a:pt x="79430" y="23904"/>
                </a:lnTo>
                <a:lnTo>
                  <a:pt x="80005" y="24192"/>
                </a:lnTo>
                <a:lnTo>
                  <a:pt x="80293" y="24768"/>
                </a:lnTo>
                <a:lnTo>
                  <a:pt x="80581" y="25056"/>
                </a:lnTo>
                <a:lnTo>
                  <a:pt x="81157" y="25344"/>
                </a:lnTo>
                <a:lnTo>
                  <a:pt x="81444" y="25920"/>
                </a:lnTo>
                <a:lnTo>
                  <a:pt x="81732" y="26208"/>
                </a:lnTo>
                <a:lnTo>
                  <a:pt x="82308" y="26496"/>
                </a:lnTo>
                <a:lnTo>
                  <a:pt x="82596" y="27072"/>
                </a:lnTo>
                <a:lnTo>
                  <a:pt x="82883" y="27360"/>
                </a:lnTo>
                <a:lnTo>
                  <a:pt x="83459" y="27648"/>
                </a:lnTo>
                <a:lnTo>
                  <a:pt x="83747" y="28224"/>
                </a:lnTo>
                <a:lnTo>
                  <a:pt x="84035" y="28512"/>
                </a:lnTo>
                <a:lnTo>
                  <a:pt x="84610" y="28800"/>
                </a:lnTo>
                <a:lnTo>
                  <a:pt x="84898" y="29376"/>
                </a:lnTo>
                <a:lnTo>
                  <a:pt x="85186" y="29664"/>
                </a:lnTo>
                <a:lnTo>
                  <a:pt x="85761" y="29952"/>
                </a:lnTo>
                <a:lnTo>
                  <a:pt x="86049" y="30528"/>
                </a:lnTo>
                <a:lnTo>
                  <a:pt x="86337" y="30816"/>
                </a:lnTo>
                <a:lnTo>
                  <a:pt x="86912" y="31104"/>
                </a:lnTo>
                <a:lnTo>
                  <a:pt x="87200" y="31680"/>
                </a:lnTo>
                <a:lnTo>
                  <a:pt x="87488" y="31968"/>
                </a:lnTo>
                <a:lnTo>
                  <a:pt x="88064" y="32256"/>
                </a:lnTo>
                <a:lnTo>
                  <a:pt x="88351" y="32832"/>
                </a:lnTo>
                <a:lnTo>
                  <a:pt x="88639" y="33120"/>
                </a:lnTo>
                <a:lnTo>
                  <a:pt x="89215" y="33408"/>
                </a:lnTo>
                <a:lnTo>
                  <a:pt x="89503" y="33984"/>
                </a:lnTo>
                <a:lnTo>
                  <a:pt x="89790" y="34272"/>
                </a:lnTo>
                <a:lnTo>
                  <a:pt x="90366" y="34560"/>
                </a:lnTo>
                <a:lnTo>
                  <a:pt x="90654" y="35136"/>
                </a:lnTo>
                <a:lnTo>
                  <a:pt x="90942" y="35424"/>
                </a:lnTo>
                <a:lnTo>
                  <a:pt x="91517" y="35712"/>
                </a:lnTo>
                <a:lnTo>
                  <a:pt x="91805" y="36288"/>
                </a:lnTo>
                <a:lnTo>
                  <a:pt x="92093" y="36576"/>
                </a:lnTo>
                <a:lnTo>
                  <a:pt x="92668" y="36864"/>
                </a:lnTo>
                <a:lnTo>
                  <a:pt x="92956" y="37440"/>
                </a:lnTo>
                <a:lnTo>
                  <a:pt x="93244" y="37728"/>
                </a:lnTo>
                <a:lnTo>
                  <a:pt x="93819" y="38016"/>
                </a:lnTo>
                <a:lnTo>
                  <a:pt x="94107" y="38592"/>
                </a:lnTo>
                <a:lnTo>
                  <a:pt x="94395" y="38880"/>
                </a:lnTo>
                <a:lnTo>
                  <a:pt x="94971" y="39168"/>
                </a:lnTo>
                <a:lnTo>
                  <a:pt x="95258" y="39744"/>
                </a:lnTo>
                <a:lnTo>
                  <a:pt x="95546" y="40032"/>
                </a:lnTo>
                <a:lnTo>
                  <a:pt x="96122" y="40320"/>
                </a:lnTo>
                <a:lnTo>
                  <a:pt x="96410" y="40896"/>
                </a:lnTo>
                <a:lnTo>
                  <a:pt x="96697" y="41184"/>
                </a:lnTo>
                <a:lnTo>
                  <a:pt x="97273" y="41472"/>
                </a:lnTo>
                <a:lnTo>
                  <a:pt x="97561" y="42048"/>
                </a:lnTo>
                <a:lnTo>
                  <a:pt x="97848" y="42336"/>
                </a:lnTo>
                <a:lnTo>
                  <a:pt x="98424" y="42624"/>
                </a:lnTo>
                <a:lnTo>
                  <a:pt x="98712" y="43200"/>
                </a:lnTo>
                <a:lnTo>
                  <a:pt x="99000" y="43488"/>
                </a:lnTo>
                <a:lnTo>
                  <a:pt x="99575" y="43776"/>
                </a:lnTo>
                <a:lnTo>
                  <a:pt x="99863" y="44352"/>
                </a:lnTo>
                <a:lnTo>
                  <a:pt x="100151" y="44640"/>
                </a:lnTo>
                <a:lnTo>
                  <a:pt x="100726" y="44928"/>
                </a:lnTo>
                <a:lnTo>
                  <a:pt x="101014" y="45216"/>
                </a:lnTo>
                <a:lnTo>
                  <a:pt x="101302" y="45792"/>
                </a:lnTo>
                <a:lnTo>
                  <a:pt x="101878" y="46080"/>
                </a:lnTo>
                <a:lnTo>
                  <a:pt x="102165" y="46368"/>
                </a:lnTo>
                <a:lnTo>
                  <a:pt x="102453" y="46944"/>
                </a:lnTo>
                <a:lnTo>
                  <a:pt x="103029" y="47232"/>
                </a:lnTo>
                <a:lnTo>
                  <a:pt x="103316" y="47520"/>
                </a:lnTo>
                <a:lnTo>
                  <a:pt x="103604" y="48096"/>
                </a:lnTo>
                <a:lnTo>
                  <a:pt x="104180" y="48384"/>
                </a:lnTo>
                <a:lnTo>
                  <a:pt x="104468" y="48672"/>
                </a:lnTo>
                <a:lnTo>
                  <a:pt x="104755" y="49248"/>
                </a:lnTo>
                <a:lnTo>
                  <a:pt x="105331" y="49536"/>
                </a:lnTo>
                <a:lnTo>
                  <a:pt x="105619" y="49824"/>
                </a:lnTo>
                <a:lnTo>
                  <a:pt x="105907" y="50400"/>
                </a:lnTo>
                <a:lnTo>
                  <a:pt x="106482" y="50688"/>
                </a:lnTo>
                <a:lnTo>
                  <a:pt x="106770" y="50976"/>
                </a:lnTo>
                <a:lnTo>
                  <a:pt x="107058" y="51552"/>
                </a:lnTo>
                <a:lnTo>
                  <a:pt x="107633" y="51840"/>
                </a:lnTo>
                <a:lnTo>
                  <a:pt x="107921" y="52128"/>
                </a:lnTo>
                <a:lnTo>
                  <a:pt x="108209" y="52704"/>
                </a:lnTo>
                <a:lnTo>
                  <a:pt x="108784" y="52992"/>
                </a:lnTo>
                <a:lnTo>
                  <a:pt x="109072" y="53280"/>
                </a:lnTo>
                <a:lnTo>
                  <a:pt x="109360" y="53856"/>
                </a:lnTo>
                <a:lnTo>
                  <a:pt x="109936" y="54144"/>
                </a:lnTo>
                <a:lnTo>
                  <a:pt x="110223" y="54432"/>
                </a:lnTo>
                <a:lnTo>
                  <a:pt x="110511" y="55008"/>
                </a:lnTo>
                <a:lnTo>
                  <a:pt x="111087" y="55296"/>
                </a:lnTo>
                <a:lnTo>
                  <a:pt x="111375" y="55584"/>
                </a:lnTo>
                <a:lnTo>
                  <a:pt x="111662" y="56160"/>
                </a:lnTo>
                <a:lnTo>
                  <a:pt x="112238" y="56448"/>
                </a:lnTo>
                <a:lnTo>
                  <a:pt x="112526" y="56736"/>
                </a:lnTo>
                <a:lnTo>
                  <a:pt x="112814" y="57312"/>
                </a:lnTo>
                <a:lnTo>
                  <a:pt x="113389" y="57600"/>
                </a:lnTo>
                <a:lnTo>
                  <a:pt x="113677" y="57888"/>
                </a:lnTo>
                <a:lnTo>
                  <a:pt x="113965" y="58464"/>
                </a:lnTo>
                <a:lnTo>
                  <a:pt x="114540" y="58752"/>
                </a:lnTo>
                <a:lnTo>
                  <a:pt x="114828" y="59040"/>
                </a:lnTo>
                <a:lnTo>
                  <a:pt x="115116" y="59616"/>
                </a:lnTo>
                <a:lnTo>
                  <a:pt x="115691" y="59904"/>
                </a:lnTo>
                <a:lnTo>
                  <a:pt x="115979" y="60192"/>
                </a:lnTo>
                <a:lnTo>
                  <a:pt x="116267" y="60768"/>
                </a:lnTo>
                <a:lnTo>
                  <a:pt x="116843" y="61056"/>
                </a:lnTo>
                <a:lnTo>
                  <a:pt x="117130" y="61344"/>
                </a:lnTo>
                <a:lnTo>
                  <a:pt x="117418" y="61920"/>
                </a:lnTo>
                <a:lnTo>
                  <a:pt x="117994" y="62208"/>
                </a:lnTo>
                <a:lnTo>
                  <a:pt x="118282" y="62496"/>
                </a:lnTo>
                <a:lnTo>
                  <a:pt x="118569" y="63072"/>
                </a:lnTo>
                <a:lnTo>
                  <a:pt x="119145" y="63360"/>
                </a:lnTo>
                <a:lnTo>
                  <a:pt x="119433" y="63648"/>
                </a:lnTo>
                <a:lnTo>
                  <a:pt x="119720" y="64224"/>
                </a:lnTo>
                <a:lnTo>
                  <a:pt x="120296" y="64512"/>
                </a:lnTo>
                <a:lnTo>
                  <a:pt x="120584" y="64800"/>
                </a:lnTo>
                <a:lnTo>
                  <a:pt x="120872" y="65376"/>
                </a:lnTo>
                <a:lnTo>
                  <a:pt x="121447" y="65664"/>
                </a:lnTo>
                <a:lnTo>
                  <a:pt x="121735" y="65952"/>
                </a:lnTo>
                <a:lnTo>
                  <a:pt x="122023" y="66528"/>
                </a:lnTo>
                <a:lnTo>
                  <a:pt x="122598" y="66816"/>
                </a:lnTo>
                <a:lnTo>
                  <a:pt x="122886" y="67104"/>
                </a:lnTo>
                <a:lnTo>
                  <a:pt x="123174" y="67680"/>
                </a:lnTo>
                <a:lnTo>
                  <a:pt x="123750" y="67968"/>
                </a:lnTo>
                <a:lnTo>
                  <a:pt x="124037" y="68256"/>
                </a:lnTo>
                <a:lnTo>
                  <a:pt x="124325" y="68832"/>
                </a:lnTo>
                <a:lnTo>
                  <a:pt x="124901" y="69120"/>
                </a:lnTo>
                <a:lnTo>
                  <a:pt x="125188" y="69408"/>
                </a:lnTo>
                <a:lnTo>
                  <a:pt x="125476" y="69984"/>
                </a:lnTo>
                <a:lnTo>
                  <a:pt x="126052" y="70272"/>
                </a:lnTo>
                <a:lnTo>
                  <a:pt x="126340" y="70560"/>
                </a:lnTo>
                <a:lnTo>
                  <a:pt x="126627" y="71136"/>
                </a:lnTo>
                <a:lnTo>
                  <a:pt x="127203" y="71424"/>
                </a:lnTo>
                <a:lnTo>
                  <a:pt x="127491" y="71712"/>
                </a:lnTo>
                <a:lnTo>
                  <a:pt x="127779" y="72288"/>
                </a:lnTo>
                <a:lnTo>
                  <a:pt x="128354" y="72576"/>
                </a:lnTo>
                <a:lnTo>
                  <a:pt x="128642" y="72864"/>
                </a:lnTo>
                <a:lnTo>
                  <a:pt x="128930" y="73440"/>
                </a:lnTo>
                <a:lnTo>
                  <a:pt x="129505" y="73728"/>
                </a:lnTo>
                <a:lnTo>
                  <a:pt x="129793" y="74016"/>
                </a:lnTo>
                <a:lnTo>
                  <a:pt x="130081" y="74592"/>
                </a:lnTo>
                <a:lnTo>
                  <a:pt x="130656" y="74880"/>
                </a:lnTo>
                <a:lnTo>
                  <a:pt x="130944" y="75168"/>
                </a:lnTo>
                <a:lnTo>
                  <a:pt x="131232" y="75744"/>
                </a:lnTo>
                <a:lnTo>
                  <a:pt x="131808" y="76032"/>
                </a:lnTo>
                <a:lnTo>
                  <a:pt x="132095" y="76320"/>
                </a:lnTo>
                <a:lnTo>
                  <a:pt x="132383" y="76896"/>
                </a:lnTo>
                <a:lnTo>
                  <a:pt x="132959" y="77184"/>
                </a:lnTo>
                <a:lnTo>
                  <a:pt x="133247" y="77472"/>
                </a:lnTo>
                <a:lnTo>
                  <a:pt x="133534" y="78048"/>
                </a:lnTo>
                <a:lnTo>
                  <a:pt x="134110" y="78336"/>
                </a:lnTo>
                <a:lnTo>
                  <a:pt x="134398" y="78624"/>
                </a:lnTo>
                <a:lnTo>
                  <a:pt x="134686" y="79200"/>
                </a:lnTo>
                <a:lnTo>
                  <a:pt x="135261" y="79488"/>
                </a:lnTo>
                <a:lnTo>
                  <a:pt x="135549" y="79776"/>
                </a:lnTo>
                <a:lnTo>
                  <a:pt x="135837" y="80352"/>
                </a:lnTo>
                <a:lnTo>
                  <a:pt x="136412" y="80640"/>
                </a:lnTo>
                <a:lnTo>
                  <a:pt x="136700" y="80928"/>
                </a:lnTo>
                <a:lnTo>
                  <a:pt x="136988" y="81504"/>
                </a:lnTo>
                <a:lnTo>
                  <a:pt x="137563" y="81792"/>
                </a:lnTo>
                <a:lnTo>
                  <a:pt x="137851" y="82080"/>
                </a:lnTo>
                <a:lnTo>
                  <a:pt x="138139" y="82656"/>
                </a:lnTo>
                <a:lnTo>
                  <a:pt x="138715" y="82944"/>
                </a:lnTo>
                <a:lnTo>
                  <a:pt x="139002" y="83232"/>
                </a:lnTo>
                <a:lnTo>
                  <a:pt x="139290" y="83808"/>
                </a:lnTo>
                <a:lnTo>
                  <a:pt x="139866" y="84096"/>
                </a:lnTo>
                <a:lnTo>
                  <a:pt x="140154" y="84384"/>
                </a:lnTo>
                <a:lnTo>
                  <a:pt x="140441" y="84960"/>
                </a:lnTo>
                <a:lnTo>
                  <a:pt x="141017" y="85248"/>
                </a:lnTo>
                <a:lnTo>
                  <a:pt x="141305" y="85536"/>
                </a:lnTo>
                <a:lnTo>
                  <a:pt x="141592" y="86112"/>
                </a:lnTo>
                <a:lnTo>
                  <a:pt x="142168" y="86400"/>
                </a:lnTo>
                <a:lnTo>
                  <a:pt x="142456" y="86688"/>
                </a:lnTo>
                <a:lnTo>
                  <a:pt x="142744" y="87264"/>
                </a:lnTo>
                <a:lnTo>
                  <a:pt x="143319" y="87552"/>
                </a:lnTo>
                <a:lnTo>
                  <a:pt x="143607" y="87840"/>
                </a:lnTo>
                <a:lnTo>
                  <a:pt x="143895" y="88416"/>
                </a:lnTo>
                <a:lnTo>
                  <a:pt x="144470" y="88704"/>
                </a:lnTo>
                <a:lnTo>
                  <a:pt x="144758" y="88992"/>
                </a:lnTo>
                <a:lnTo>
                  <a:pt x="145046" y="89568"/>
                </a:lnTo>
                <a:lnTo>
                  <a:pt x="145622" y="89856"/>
                </a:lnTo>
                <a:lnTo>
                  <a:pt x="145909" y="90144"/>
                </a:lnTo>
                <a:lnTo>
                  <a:pt x="146197" y="90720"/>
                </a:lnTo>
                <a:lnTo>
                  <a:pt x="146773" y="91008"/>
                </a:lnTo>
                <a:lnTo>
                  <a:pt x="147060" y="91296"/>
                </a:lnTo>
                <a:lnTo>
                  <a:pt x="147348" y="91872"/>
                </a:lnTo>
                <a:lnTo>
                  <a:pt x="147924" y="92160"/>
                </a:lnTo>
                <a:lnTo>
                  <a:pt x="148212" y="92448"/>
                </a:lnTo>
                <a:lnTo>
                  <a:pt x="148499" y="93024"/>
                </a:lnTo>
                <a:lnTo>
                  <a:pt x="149075" y="93312"/>
                </a:lnTo>
                <a:lnTo>
                  <a:pt x="149363" y="93600"/>
                </a:lnTo>
                <a:lnTo>
                  <a:pt x="149651" y="94176"/>
                </a:lnTo>
                <a:lnTo>
                  <a:pt x="150226" y="94464"/>
                </a:lnTo>
                <a:lnTo>
                  <a:pt x="150514" y="94752"/>
                </a:lnTo>
                <a:lnTo>
                  <a:pt x="150802" y="95328"/>
                </a:lnTo>
                <a:lnTo>
                  <a:pt x="151377" y="95616"/>
                </a:lnTo>
                <a:lnTo>
                  <a:pt x="151665" y="95904"/>
                </a:lnTo>
                <a:lnTo>
                  <a:pt x="151953" y="96480"/>
                </a:lnTo>
                <a:lnTo>
                  <a:pt x="152528" y="96768"/>
                </a:lnTo>
                <a:lnTo>
                  <a:pt x="152816" y="97056"/>
                </a:lnTo>
                <a:lnTo>
                  <a:pt x="153104" y="97632"/>
                </a:lnTo>
                <a:lnTo>
                  <a:pt x="153680" y="97920"/>
                </a:lnTo>
                <a:lnTo>
                  <a:pt x="153967" y="98208"/>
                </a:lnTo>
                <a:lnTo>
                  <a:pt x="154255" y="98784"/>
                </a:lnTo>
                <a:lnTo>
                  <a:pt x="154831" y="99072"/>
                </a:lnTo>
                <a:lnTo>
                  <a:pt x="155119" y="99360"/>
                </a:lnTo>
                <a:lnTo>
                  <a:pt x="155406" y="99936"/>
                </a:lnTo>
                <a:lnTo>
                  <a:pt x="155982" y="100224"/>
                </a:lnTo>
                <a:lnTo>
                  <a:pt x="156270" y="100512"/>
                </a:lnTo>
                <a:lnTo>
                  <a:pt x="156558" y="100800"/>
                </a:lnTo>
                <a:lnTo>
                  <a:pt x="157133" y="101376"/>
                </a:lnTo>
                <a:lnTo>
                  <a:pt x="157421" y="101664"/>
                </a:lnTo>
                <a:lnTo>
                  <a:pt x="157709" y="101952"/>
                </a:lnTo>
                <a:lnTo>
                  <a:pt x="158284" y="102528"/>
                </a:lnTo>
                <a:lnTo>
                  <a:pt x="158572" y="102816"/>
                </a:lnTo>
                <a:lnTo>
                  <a:pt x="158860" y="103104"/>
                </a:lnTo>
                <a:lnTo>
                  <a:pt x="159435" y="103680"/>
                </a:lnTo>
                <a:lnTo>
                  <a:pt x="159723" y="103968"/>
                </a:lnTo>
                <a:lnTo>
                  <a:pt x="160011" y="104256"/>
                </a:lnTo>
                <a:lnTo>
                  <a:pt x="160587" y="104832"/>
                </a:lnTo>
                <a:lnTo>
                  <a:pt x="160874" y="105120"/>
                </a:lnTo>
                <a:lnTo>
                  <a:pt x="161162" y="105408"/>
                </a:lnTo>
                <a:lnTo>
                  <a:pt x="161738" y="105984"/>
                </a:lnTo>
                <a:lnTo>
                  <a:pt x="162026" y="106272"/>
                </a:lnTo>
                <a:lnTo>
                  <a:pt x="162313" y="106560"/>
                </a:lnTo>
                <a:lnTo>
                  <a:pt x="162889" y="107136"/>
                </a:lnTo>
                <a:lnTo>
                  <a:pt x="163177" y="107424"/>
                </a:lnTo>
                <a:lnTo>
                  <a:pt x="163464" y="107712"/>
                </a:lnTo>
                <a:lnTo>
                  <a:pt x="164040" y="108288"/>
                </a:lnTo>
                <a:lnTo>
                  <a:pt x="164328" y="108576"/>
                </a:lnTo>
                <a:lnTo>
                  <a:pt x="164616" y="108864"/>
                </a:lnTo>
                <a:lnTo>
                  <a:pt x="165191" y="109440"/>
                </a:lnTo>
                <a:lnTo>
                  <a:pt x="165479" y="109728"/>
                </a:lnTo>
                <a:lnTo>
                  <a:pt x="165767" y="110016"/>
                </a:lnTo>
                <a:lnTo>
                  <a:pt x="166342" y="110592"/>
                </a:lnTo>
                <a:lnTo>
                  <a:pt x="166630" y="110880"/>
                </a:lnTo>
                <a:lnTo>
                  <a:pt x="166918" y="111168"/>
                </a:lnTo>
                <a:lnTo>
                  <a:pt x="167494" y="111744"/>
                </a:lnTo>
                <a:lnTo>
                  <a:pt x="167781" y="112032"/>
                </a:lnTo>
                <a:lnTo>
                  <a:pt x="168069" y="112320"/>
                </a:lnTo>
                <a:lnTo>
                  <a:pt x="168645" y="112896"/>
                </a:lnTo>
                <a:lnTo>
                  <a:pt x="168933" y="113184"/>
                </a:lnTo>
                <a:lnTo>
                  <a:pt x="169220" y="113472"/>
                </a:lnTo>
                <a:lnTo>
                  <a:pt x="169796" y="114048"/>
                </a:lnTo>
                <a:lnTo>
                  <a:pt x="170084" y="114336"/>
                </a:lnTo>
                <a:lnTo>
                  <a:pt x="170371" y="114624"/>
                </a:lnTo>
                <a:lnTo>
                  <a:pt x="170947" y="115200"/>
                </a:lnTo>
                <a:lnTo>
                  <a:pt x="171235" y="115488"/>
                </a:lnTo>
                <a:lnTo>
                  <a:pt x="171523" y="115776"/>
                </a:lnTo>
                <a:lnTo>
                  <a:pt x="172098" y="116352"/>
                </a:lnTo>
                <a:lnTo>
                  <a:pt x="172386" y="116640"/>
                </a:lnTo>
                <a:lnTo>
                  <a:pt x="172674" y="116928"/>
                </a:lnTo>
                <a:lnTo>
                  <a:pt x="173249" y="117504"/>
                </a:lnTo>
                <a:lnTo>
                  <a:pt x="173537" y="117792"/>
                </a:lnTo>
                <a:lnTo>
                  <a:pt x="173825" y="118080"/>
                </a:lnTo>
                <a:lnTo>
                  <a:pt x="174401" y="118656"/>
                </a:lnTo>
                <a:lnTo>
                  <a:pt x="174688" y="118944"/>
                </a:lnTo>
                <a:lnTo>
                  <a:pt x="174976" y="119232"/>
                </a:lnTo>
                <a:lnTo>
                  <a:pt x="175552" y="119808"/>
                </a:lnTo>
                <a:lnTo>
                  <a:pt x="175839" y="120096"/>
                </a:lnTo>
                <a:lnTo>
                  <a:pt x="176127" y="120384"/>
                </a:lnTo>
                <a:lnTo>
                  <a:pt x="176703" y="120960"/>
                </a:lnTo>
                <a:lnTo>
                  <a:pt x="176991" y="121248"/>
                </a:lnTo>
                <a:lnTo>
                  <a:pt x="177278" y="121536"/>
                </a:lnTo>
                <a:lnTo>
                  <a:pt x="177854" y="122112"/>
                </a:lnTo>
                <a:lnTo>
                  <a:pt x="178142" y="122400"/>
                </a:lnTo>
                <a:lnTo>
                  <a:pt x="178430" y="122688"/>
                </a:lnTo>
                <a:lnTo>
                  <a:pt x="179005" y="123264"/>
                </a:lnTo>
                <a:lnTo>
                  <a:pt x="179293" y="123552"/>
                </a:lnTo>
                <a:lnTo>
                  <a:pt x="179581" y="123840"/>
                </a:lnTo>
                <a:lnTo>
                  <a:pt x="180156" y="124416"/>
                </a:lnTo>
                <a:lnTo>
                  <a:pt x="180444" y="124704"/>
                </a:lnTo>
                <a:lnTo>
                  <a:pt x="180732" y="124992"/>
                </a:lnTo>
                <a:lnTo>
                  <a:pt x="181307" y="125568"/>
                </a:lnTo>
                <a:lnTo>
                  <a:pt x="181595" y="125856"/>
                </a:lnTo>
                <a:lnTo>
                  <a:pt x="181883" y="126144"/>
                </a:lnTo>
                <a:lnTo>
                  <a:pt x="182459" y="126720"/>
                </a:lnTo>
                <a:lnTo>
                  <a:pt x="182746" y="127008"/>
                </a:lnTo>
                <a:lnTo>
                  <a:pt x="183034" y="127296"/>
                </a:lnTo>
                <a:lnTo>
                  <a:pt x="183610" y="127872"/>
                </a:lnTo>
                <a:lnTo>
                  <a:pt x="183898" y="128160"/>
                </a:lnTo>
                <a:lnTo>
                  <a:pt x="184185" y="128448"/>
                </a:lnTo>
                <a:lnTo>
                  <a:pt x="184761" y="129024"/>
                </a:lnTo>
                <a:lnTo>
                  <a:pt x="185049" y="129312"/>
                </a:lnTo>
                <a:lnTo>
                  <a:pt x="185337" y="129600"/>
                </a:lnTo>
                <a:lnTo>
                  <a:pt x="185912" y="130176"/>
                </a:lnTo>
                <a:lnTo>
                  <a:pt x="186200" y="130464"/>
                </a:lnTo>
                <a:lnTo>
                  <a:pt x="186488" y="130752"/>
                </a:lnTo>
                <a:lnTo>
                  <a:pt x="187063" y="131328"/>
                </a:lnTo>
                <a:lnTo>
                  <a:pt x="187351" y="131616"/>
                </a:lnTo>
                <a:lnTo>
                  <a:pt x="187639" y="131904"/>
                </a:lnTo>
                <a:lnTo>
                  <a:pt x="188214" y="132480"/>
                </a:lnTo>
                <a:lnTo>
                  <a:pt x="188502" y="132768"/>
                </a:lnTo>
                <a:lnTo>
                  <a:pt x="188790" y="133056"/>
                </a:lnTo>
                <a:lnTo>
                  <a:pt x="189366" y="133632"/>
                </a:lnTo>
                <a:lnTo>
                  <a:pt x="189653" y="133920"/>
                </a:lnTo>
                <a:lnTo>
                  <a:pt x="189941" y="134208"/>
                </a:lnTo>
                <a:lnTo>
                  <a:pt x="190517" y="134784"/>
                </a:lnTo>
                <a:lnTo>
                  <a:pt x="190805" y="135072"/>
                </a:lnTo>
                <a:lnTo>
                  <a:pt x="191092" y="135360"/>
                </a:lnTo>
                <a:lnTo>
                  <a:pt x="191668" y="135936"/>
                </a:lnTo>
                <a:lnTo>
                  <a:pt x="191956" y="136224"/>
                </a:lnTo>
                <a:lnTo>
                  <a:pt x="192243" y="136512"/>
                </a:lnTo>
                <a:lnTo>
                  <a:pt x="192819" y="137088"/>
                </a:lnTo>
                <a:lnTo>
                  <a:pt x="193107" y="137376"/>
                </a:lnTo>
                <a:lnTo>
                  <a:pt x="193395" y="137664"/>
                </a:lnTo>
                <a:lnTo>
                  <a:pt x="193970" y="138240"/>
                </a:lnTo>
                <a:lnTo>
                  <a:pt x="194258" y="138528"/>
                </a:lnTo>
                <a:lnTo>
                  <a:pt x="194546" y="138816"/>
                </a:lnTo>
                <a:lnTo>
                  <a:pt x="195121" y="139392"/>
                </a:lnTo>
                <a:lnTo>
                  <a:pt x="195409" y="139680"/>
                </a:lnTo>
                <a:lnTo>
                  <a:pt x="195697" y="139968"/>
                </a:lnTo>
                <a:lnTo>
                  <a:pt x="196273" y="140544"/>
                </a:lnTo>
                <a:lnTo>
                  <a:pt x="196560" y="140832"/>
                </a:lnTo>
                <a:lnTo>
                  <a:pt x="196848" y="141120"/>
                </a:lnTo>
                <a:lnTo>
                  <a:pt x="197424" y="141696"/>
                </a:lnTo>
                <a:lnTo>
                  <a:pt x="197711" y="141984"/>
                </a:lnTo>
                <a:lnTo>
                  <a:pt x="197999" y="142272"/>
                </a:lnTo>
                <a:lnTo>
                  <a:pt x="198575" y="142848"/>
                </a:lnTo>
                <a:lnTo>
                  <a:pt x="198863" y="143136"/>
                </a:lnTo>
                <a:lnTo>
                  <a:pt x="199150" y="143424"/>
                </a:lnTo>
                <a:lnTo>
                  <a:pt x="199726" y="144000"/>
                </a:lnTo>
                <a:lnTo>
                  <a:pt x="200014" y="144288"/>
                </a:lnTo>
                <a:lnTo>
                  <a:pt x="200302" y="144576"/>
                </a:lnTo>
                <a:lnTo>
                  <a:pt x="200877" y="145152"/>
                </a:lnTo>
                <a:lnTo>
                  <a:pt x="201165" y="145440"/>
                </a:lnTo>
                <a:lnTo>
                  <a:pt x="201453" y="145728"/>
                </a:lnTo>
                <a:lnTo>
                  <a:pt x="202028" y="146304"/>
                </a:lnTo>
                <a:lnTo>
                  <a:pt x="202316" y="146592"/>
                </a:lnTo>
                <a:lnTo>
                  <a:pt x="202604" y="146880"/>
                </a:lnTo>
                <a:lnTo>
                  <a:pt x="203179" y="147456"/>
                </a:lnTo>
                <a:lnTo>
                  <a:pt x="203467" y="147744"/>
                </a:lnTo>
                <a:lnTo>
                  <a:pt x="203755" y="148032"/>
                </a:lnTo>
                <a:lnTo>
                  <a:pt x="204331" y="148608"/>
                </a:lnTo>
                <a:lnTo>
                  <a:pt x="204618" y="148896"/>
                </a:lnTo>
                <a:lnTo>
                  <a:pt x="204906" y="149184"/>
                </a:lnTo>
                <a:lnTo>
                  <a:pt x="205482" y="149760"/>
                </a:lnTo>
                <a:lnTo>
                  <a:pt x="205770" y="150048"/>
                </a:lnTo>
                <a:lnTo>
                  <a:pt x="206057" y="150336"/>
                </a:lnTo>
                <a:lnTo>
                  <a:pt x="206633" y="150912"/>
                </a:lnTo>
                <a:lnTo>
                  <a:pt x="206921" y="151200"/>
                </a:lnTo>
                <a:lnTo>
                  <a:pt x="207209" y="151488"/>
                </a:lnTo>
                <a:lnTo>
                  <a:pt x="207784" y="152064"/>
                </a:lnTo>
                <a:lnTo>
                  <a:pt x="208072" y="152352"/>
                </a:lnTo>
                <a:lnTo>
                  <a:pt x="208360" y="152640"/>
                </a:lnTo>
                <a:lnTo>
                  <a:pt x="208935" y="153216"/>
                </a:lnTo>
                <a:lnTo>
                  <a:pt x="209223" y="153504"/>
                </a:lnTo>
                <a:lnTo>
                  <a:pt x="209511" y="153792"/>
                </a:lnTo>
                <a:lnTo>
                  <a:pt x="210086" y="154368"/>
                </a:lnTo>
                <a:lnTo>
                  <a:pt x="210374" y="154656"/>
                </a:lnTo>
                <a:lnTo>
                  <a:pt x="210662" y="154944"/>
                </a:lnTo>
                <a:lnTo>
                  <a:pt x="211238" y="155520"/>
                </a:lnTo>
                <a:lnTo>
                  <a:pt x="211525" y="155808"/>
                </a:lnTo>
                <a:lnTo>
                  <a:pt x="211813" y="156096"/>
                </a:lnTo>
                <a:lnTo>
                  <a:pt x="212389" y="156384"/>
                </a:lnTo>
                <a:lnTo>
                  <a:pt x="212677" y="156960"/>
                </a:lnTo>
                <a:lnTo>
                  <a:pt x="212964" y="157536"/>
                </a:lnTo>
                <a:lnTo>
                  <a:pt x="213540" y="158112"/>
                </a:lnTo>
                <a:lnTo>
                  <a:pt x="213828" y="158400"/>
                </a:lnTo>
                <a:lnTo>
                  <a:pt x="214115" y="158688"/>
                </a:lnTo>
                <a:lnTo>
                  <a:pt x="214691" y="159264"/>
                </a:lnTo>
                <a:lnTo>
                  <a:pt x="214979" y="159552"/>
                </a:lnTo>
                <a:lnTo>
                  <a:pt x="215267" y="160416"/>
                </a:lnTo>
                <a:lnTo>
                  <a:pt x="215842" y="160704"/>
                </a:lnTo>
                <a:lnTo>
                  <a:pt x="216130" y="161568"/>
                </a:lnTo>
                <a:lnTo>
                  <a:pt x="216418" y="161856"/>
                </a:lnTo>
                <a:lnTo>
                  <a:pt x="216993" y="162144"/>
                </a:lnTo>
                <a:lnTo>
                  <a:pt x="217281" y="163008"/>
                </a:lnTo>
                <a:lnTo>
                  <a:pt x="217569" y="163872"/>
                </a:lnTo>
                <a:lnTo>
                  <a:pt x="218145" y="164160"/>
                </a:lnTo>
                <a:lnTo>
                  <a:pt x="218432" y="165024"/>
                </a:lnTo>
                <a:lnTo>
                  <a:pt x="218720" y="165600"/>
                </a:lnTo>
                <a:lnTo>
                  <a:pt x="219296" y="166464"/>
                </a:lnTo>
                <a:lnTo>
                  <a:pt x="219583" y="167328"/>
                </a:lnTo>
                <a:lnTo>
                  <a:pt x="219871" y="167904"/>
                </a:lnTo>
                <a:lnTo>
                  <a:pt x="220447" y="169056"/>
                </a:lnTo>
                <a:lnTo>
                  <a:pt x="220735" y="169920"/>
                </a:lnTo>
                <a:lnTo>
                  <a:pt x="221022" y="171072"/>
                </a:lnTo>
                <a:lnTo>
                  <a:pt x="221598" y="172224"/>
                </a:lnTo>
                <a:lnTo>
                  <a:pt x="221886" y="173664"/>
                </a:lnTo>
                <a:lnTo>
                  <a:pt x="222174" y="175392"/>
                </a:lnTo>
                <a:lnTo>
                  <a:pt x="222749" y="177696"/>
                </a:lnTo>
                <a:lnTo>
                  <a:pt x="223037" y="180576"/>
                </a:lnTo>
                <a:lnTo>
                  <a:pt x="223037" y="186912"/>
                </a:lnTo>
                <a:lnTo>
                  <a:pt x="222749" y="189792"/>
                </a:lnTo>
                <a:lnTo>
                  <a:pt x="222174" y="192096"/>
                </a:lnTo>
                <a:lnTo>
                  <a:pt x="221886" y="193824"/>
                </a:lnTo>
                <a:lnTo>
                  <a:pt x="221598" y="195264"/>
                </a:lnTo>
                <a:lnTo>
                  <a:pt x="221022" y="196416"/>
                </a:lnTo>
                <a:lnTo>
                  <a:pt x="220735" y="197568"/>
                </a:lnTo>
                <a:lnTo>
                  <a:pt x="220447" y="198431"/>
                </a:lnTo>
                <a:lnTo>
                  <a:pt x="219871" y="199583"/>
                </a:lnTo>
                <a:lnTo>
                  <a:pt x="219583" y="200159"/>
                </a:lnTo>
                <a:lnTo>
                  <a:pt x="219296" y="201023"/>
                </a:lnTo>
                <a:lnTo>
                  <a:pt x="218720" y="201887"/>
                </a:lnTo>
                <a:lnTo>
                  <a:pt x="218432" y="202463"/>
                </a:lnTo>
                <a:lnTo>
                  <a:pt x="218145" y="203327"/>
                </a:lnTo>
                <a:lnTo>
                  <a:pt x="217569" y="203615"/>
                </a:lnTo>
                <a:lnTo>
                  <a:pt x="217281" y="204479"/>
                </a:lnTo>
                <a:lnTo>
                  <a:pt x="216993" y="205343"/>
                </a:lnTo>
                <a:lnTo>
                  <a:pt x="216418" y="205631"/>
                </a:lnTo>
                <a:lnTo>
                  <a:pt x="216130" y="205919"/>
                </a:lnTo>
                <a:lnTo>
                  <a:pt x="215842" y="206783"/>
                </a:lnTo>
                <a:lnTo>
                  <a:pt x="215267" y="207071"/>
                </a:lnTo>
                <a:lnTo>
                  <a:pt x="214979" y="207935"/>
                </a:lnTo>
                <a:lnTo>
                  <a:pt x="214691" y="208223"/>
                </a:lnTo>
                <a:lnTo>
                  <a:pt x="214115" y="208799"/>
                </a:lnTo>
                <a:lnTo>
                  <a:pt x="213828" y="209087"/>
                </a:lnTo>
                <a:lnTo>
                  <a:pt x="213540" y="209375"/>
                </a:lnTo>
                <a:lnTo>
                  <a:pt x="212964" y="209951"/>
                </a:lnTo>
                <a:lnTo>
                  <a:pt x="212677" y="210527"/>
                </a:lnTo>
                <a:lnTo>
                  <a:pt x="212389" y="211103"/>
                </a:lnTo>
                <a:lnTo>
                  <a:pt x="211813" y="211391"/>
                </a:lnTo>
                <a:lnTo>
                  <a:pt x="211525" y="211679"/>
                </a:lnTo>
                <a:lnTo>
                  <a:pt x="211238" y="211967"/>
                </a:lnTo>
                <a:lnTo>
                  <a:pt x="210662" y="212543"/>
                </a:lnTo>
                <a:lnTo>
                  <a:pt x="210374" y="212831"/>
                </a:lnTo>
                <a:lnTo>
                  <a:pt x="210086" y="213119"/>
                </a:lnTo>
                <a:lnTo>
                  <a:pt x="209511" y="213695"/>
                </a:lnTo>
                <a:lnTo>
                  <a:pt x="209223" y="213983"/>
                </a:lnTo>
                <a:lnTo>
                  <a:pt x="208935" y="214271"/>
                </a:lnTo>
                <a:lnTo>
                  <a:pt x="208360" y="214847"/>
                </a:lnTo>
                <a:lnTo>
                  <a:pt x="208072" y="215135"/>
                </a:lnTo>
                <a:lnTo>
                  <a:pt x="207784" y="215423"/>
                </a:lnTo>
                <a:lnTo>
                  <a:pt x="207209" y="215999"/>
                </a:lnTo>
                <a:lnTo>
                  <a:pt x="206921" y="216287"/>
                </a:lnTo>
                <a:lnTo>
                  <a:pt x="206633" y="216575"/>
                </a:lnTo>
                <a:lnTo>
                  <a:pt x="206057" y="217151"/>
                </a:lnTo>
                <a:lnTo>
                  <a:pt x="205770" y="217439"/>
                </a:lnTo>
                <a:lnTo>
                  <a:pt x="205482" y="217727"/>
                </a:lnTo>
                <a:lnTo>
                  <a:pt x="204906" y="218303"/>
                </a:lnTo>
                <a:lnTo>
                  <a:pt x="204618" y="218591"/>
                </a:lnTo>
                <a:lnTo>
                  <a:pt x="204331" y="218879"/>
                </a:lnTo>
                <a:lnTo>
                  <a:pt x="203755" y="219455"/>
                </a:lnTo>
                <a:lnTo>
                  <a:pt x="203467" y="219743"/>
                </a:lnTo>
                <a:lnTo>
                  <a:pt x="203179" y="220031"/>
                </a:lnTo>
                <a:lnTo>
                  <a:pt x="202604" y="220607"/>
                </a:lnTo>
                <a:lnTo>
                  <a:pt x="202316" y="220895"/>
                </a:lnTo>
                <a:lnTo>
                  <a:pt x="202028" y="221183"/>
                </a:lnTo>
                <a:lnTo>
                  <a:pt x="201453" y="221759"/>
                </a:lnTo>
                <a:lnTo>
                  <a:pt x="201165" y="222047"/>
                </a:lnTo>
                <a:lnTo>
                  <a:pt x="200877" y="222335"/>
                </a:lnTo>
                <a:lnTo>
                  <a:pt x="200302" y="222911"/>
                </a:lnTo>
                <a:lnTo>
                  <a:pt x="200014" y="223199"/>
                </a:lnTo>
                <a:lnTo>
                  <a:pt x="199726" y="223487"/>
                </a:lnTo>
                <a:lnTo>
                  <a:pt x="199150" y="224063"/>
                </a:lnTo>
                <a:lnTo>
                  <a:pt x="198863" y="224351"/>
                </a:lnTo>
                <a:lnTo>
                  <a:pt x="198575" y="224639"/>
                </a:lnTo>
                <a:lnTo>
                  <a:pt x="197999" y="225215"/>
                </a:lnTo>
                <a:lnTo>
                  <a:pt x="197711" y="225503"/>
                </a:lnTo>
                <a:lnTo>
                  <a:pt x="197424" y="225791"/>
                </a:lnTo>
                <a:lnTo>
                  <a:pt x="196848" y="226367"/>
                </a:lnTo>
                <a:lnTo>
                  <a:pt x="196560" y="226655"/>
                </a:lnTo>
                <a:lnTo>
                  <a:pt x="196273" y="226943"/>
                </a:lnTo>
                <a:lnTo>
                  <a:pt x="195697" y="227519"/>
                </a:lnTo>
                <a:lnTo>
                  <a:pt x="195409" y="227807"/>
                </a:lnTo>
                <a:lnTo>
                  <a:pt x="195121" y="228095"/>
                </a:lnTo>
                <a:lnTo>
                  <a:pt x="194546" y="228671"/>
                </a:lnTo>
                <a:lnTo>
                  <a:pt x="194258" y="228959"/>
                </a:lnTo>
                <a:lnTo>
                  <a:pt x="193970" y="229247"/>
                </a:lnTo>
                <a:lnTo>
                  <a:pt x="193395" y="229823"/>
                </a:lnTo>
                <a:lnTo>
                  <a:pt x="193107" y="230111"/>
                </a:lnTo>
                <a:lnTo>
                  <a:pt x="192819" y="230399"/>
                </a:lnTo>
                <a:lnTo>
                  <a:pt x="192243" y="230975"/>
                </a:lnTo>
                <a:lnTo>
                  <a:pt x="191956" y="231263"/>
                </a:lnTo>
                <a:lnTo>
                  <a:pt x="191668" y="231551"/>
                </a:lnTo>
                <a:lnTo>
                  <a:pt x="191092" y="232127"/>
                </a:lnTo>
                <a:lnTo>
                  <a:pt x="190805" y="232415"/>
                </a:lnTo>
                <a:lnTo>
                  <a:pt x="190517" y="232703"/>
                </a:lnTo>
                <a:lnTo>
                  <a:pt x="189941" y="233279"/>
                </a:lnTo>
                <a:lnTo>
                  <a:pt x="189653" y="233567"/>
                </a:lnTo>
                <a:lnTo>
                  <a:pt x="189366" y="233855"/>
                </a:lnTo>
                <a:lnTo>
                  <a:pt x="188790" y="234431"/>
                </a:lnTo>
                <a:lnTo>
                  <a:pt x="188502" y="234719"/>
                </a:lnTo>
                <a:lnTo>
                  <a:pt x="188214" y="235007"/>
                </a:lnTo>
                <a:lnTo>
                  <a:pt x="187639" y="235583"/>
                </a:lnTo>
                <a:lnTo>
                  <a:pt x="187351" y="235871"/>
                </a:lnTo>
                <a:lnTo>
                  <a:pt x="187063" y="236159"/>
                </a:lnTo>
                <a:lnTo>
                  <a:pt x="186488" y="236735"/>
                </a:lnTo>
                <a:lnTo>
                  <a:pt x="186200" y="237023"/>
                </a:lnTo>
                <a:lnTo>
                  <a:pt x="185912" y="237311"/>
                </a:lnTo>
                <a:lnTo>
                  <a:pt x="185337" y="237887"/>
                </a:lnTo>
                <a:lnTo>
                  <a:pt x="185049" y="238175"/>
                </a:lnTo>
                <a:lnTo>
                  <a:pt x="184761" y="238463"/>
                </a:lnTo>
                <a:lnTo>
                  <a:pt x="184185" y="239039"/>
                </a:lnTo>
                <a:lnTo>
                  <a:pt x="183898" y="239327"/>
                </a:lnTo>
                <a:lnTo>
                  <a:pt x="183610" y="239615"/>
                </a:lnTo>
                <a:lnTo>
                  <a:pt x="183034" y="240191"/>
                </a:lnTo>
                <a:lnTo>
                  <a:pt x="182746" y="240479"/>
                </a:lnTo>
                <a:lnTo>
                  <a:pt x="182459" y="240767"/>
                </a:lnTo>
                <a:lnTo>
                  <a:pt x="181883" y="241343"/>
                </a:lnTo>
                <a:lnTo>
                  <a:pt x="181595" y="241631"/>
                </a:lnTo>
                <a:lnTo>
                  <a:pt x="181307" y="241919"/>
                </a:lnTo>
                <a:lnTo>
                  <a:pt x="180732" y="242495"/>
                </a:lnTo>
                <a:lnTo>
                  <a:pt x="180444" y="242783"/>
                </a:lnTo>
                <a:lnTo>
                  <a:pt x="180156" y="243071"/>
                </a:lnTo>
                <a:lnTo>
                  <a:pt x="179581" y="243647"/>
                </a:lnTo>
                <a:lnTo>
                  <a:pt x="179293" y="243935"/>
                </a:lnTo>
                <a:lnTo>
                  <a:pt x="179005" y="244223"/>
                </a:lnTo>
                <a:lnTo>
                  <a:pt x="178430" y="244799"/>
                </a:lnTo>
                <a:lnTo>
                  <a:pt x="178142" y="245087"/>
                </a:lnTo>
                <a:lnTo>
                  <a:pt x="177854" y="245375"/>
                </a:lnTo>
                <a:lnTo>
                  <a:pt x="177278" y="245951"/>
                </a:lnTo>
                <a:lnTo>
                  <a:pt x="176991" y="246239"/>
                </a:lnTo>
                <a:lnTo>
                  <a:pt x="176703" y="246527"/>
                </a:lnTo>
                <a:lnTo>
                  <a:pt x="176127" y="247103"/>
                </a:lnTo>
                <a:lnTo>
                  <a:pt x="175839" y="247391"/>
                </a:lnTo>
                <a:lnTo>
                  <a:pt x="175552" y="247679"/>
                </a:lnTo>
                <a:lnTo>
                  <a:pt x="174976" y="248255"/>
                </a:lnTo>
                <a:lnTo>
                  <a:pt x="174688" y="248543"/>
                </a:lnTo>
                <a:lnTo>
                  <a:pt x="174401" y="248831"/>
                </a:lnTo>
                <a:lnTo>
                  <a:pt x="173825" y="249407"/>
                </a:lnTo>
                <a:lnTo>
                  <a:pt x="173537" y="249695"/>
                </a:lnTo>
                <a:lnTo>
                  <a:pt x="173249" y="249983"/>
                </a:lnTo>
                <a:lnTo>
                  <a:pt x="172674" y="250559"/>
                </a:lnTo>
                <a:lnTo>
                  <a:pt x="172386" y="250847"/>
                </a:lnTo>
                <a:lnTo>
                  <a:pt x="172098" y="251135"/>
                </a:lnTo>
                <a:lnTo>
                  <a:pt x="171523" y="251711"/>
                </a:lnTo>
                <a:lnTo>
                  <a:pt x="171235" y="251999"/>
                </a:lnTo>
                <a:lnTo>
                  <a:pt x="170947" y="252287"/>
                </a:lnTo>
                <a:lnTo>
                  <a:pt x="170371" y="252863"/>
                </a:lnTo>
                <a:lnTo>
                  <a:pt x="170084" y="253151"/>
                </a:lnTo>
                <a:lnTo>
                  <a:pt x="169796" y="253439"/>
                </a:lnTo>
                <a:lnTo>
                  <a:pt x="169220" y="254015"/>
                </a:lnTo>
                <a:lnTo>
                  <a:pt x="168933" y="254303"/>
                </a:lnTo>
                <a:lnTo>
                  <a:pt x="168645" y="254591"/>
                </a:lnTo>
                <a:lnTo>
                  <a:pt x="168069" y="255167"/>
                </a:lnTo>
                <a:lnTo>
                  <a:pt x="167781" y="255455"/>
                </a:lnTo>
                <a:lnTo>
                  <a:pt x="167494" y="255743"/>
                </a:lnTo>
                <a:lnTo>
                  <a:pt x="166918" y="256319"/>
                </a:lnTo>
                <a:lnTo>
                  <a:pt x="166630" y="256607"/>
                </a:lnTo>
                <a:lnTo>
                  <a:pt x="166342" y="256895"/>
                </a:lnTo>
                <a:lnTo>
                  <a:pt x="165767" y="257471"/>
                </a:lnTo>
                <a:lnTo>
                  <a:pt x="165479" y="257759"/>
                </a:lnTo>
                <a:lnTo>
                  <a:pt x="165191" y="258047"/>
                </a:lnTo>
                <a:lnTo>
                  <a:pt x="164616" y="258623"/>
                </a:lnTo>
                <a:lnTo>
                  <a:pt x="164328" y="258911"/>
                </a:lnTo>
                <a:lnTo>
                  <a:pt x="164040" y="259199"/>
                </a:lnTo>
                <a:lnTo>
                  <a:pt x="163464" y="259775"/>
                </a:lnTo>
                <a:lnTo>
                  <a:pt x="163177" y="260063"/>
                </a:lnTo>
                <a:lnTo>
                  <a:pt x="162889" y="260351"/>
                </a:lnTo>
                <a:lnTo>
                  <a:pt x="162313" y="260927"/>
                </a:lnTo>
                <a:lnTo>
                  <a:pt x="162026" y="261215"/>
                </a:lnTo>
                <a:lnTo>
                  <a:pt x="161738" y="261503"/>
                </a:lnTo>
                <a:lnTo>
                  <a:pt x="161162" y="262079"/>
                </a:lnTo>
                <a:lnTo>
                  <a:pt x="160874" y="262367"/>
                </a:lnTo>
                <a:lnTo>
                  <a:pt x="160587" y="262655"/>
                </a:lnTo>
                <a:lnTo>
                  <a:pt x="160011" y="263231"/>
                </a:lnTo>
                <a:lnTo>
                  <a:pt x="159723" y="263519"/>
                </a:lnTo>
                <a:lnTo>
                  <a:pt x="159435" y="263807"/>
                </a:lnTo>
                <a:lnTo>
                  <a:pt x="158860" y="264383"/>
                </a:lnTo>
                <a:lnTo>
                  <a:pt x="158572" y="264671"/>
                </a:lnTo>
                <a:lnTo>
                  <a:pt x="158284" y="264959"/>
                </a:lnTo>
                <a:lnTo>
                  <a:pt x="157709" y="265535"/>
                </a:lnTo>
                <a:lnTo>
                  <a:pt x="157421" y="265823"/>
                </a:lnTo>
                <a:lnTo>
                  <a:pt x="157133" y="266111"/>
                </a:lnTo>
                <a:lnTo>
                  <a:pt x="156558" y="266687"/>
                </a:lnTo>
                <a:lnTo>
                  <a:pt x="156270" y="266975"/>
                </a:lnTo>
                <a:lnTo>
                  <a:pt x="155982" y="267263"/>
                </a:lnTo>
                <a:lnTo>
                  <a:pt x="155406" y="267551"/>
                </a:lnTo>
                <a:lnTo>
                  <a:pt x="155119" y="268127"/>
                </a:lnTo>
                <a:lnTo>
                  <a:pt x="154831" y="268415"/>
                </a:lnTo>
                <a:lnTo>
                  <a:pt x="154255" y="268703"/>
                </a:lnTo>
                <a:lnTo>
                  <a:pt x="153967" y="269279"/>
                </a:lnTo>
                <a:lnTo>
                  <a:pt x="153680" y="269567"/>
                </a:lnTo>
                <a:lnTo>
                  <a:pt x="153104" y="269855"/>
                </a:lnTo>
                <a:lnTo>
                  <a:pt x="152816" y="270431"/>
                </a:lnTo>
                <a:lnTo>
                  <a:pt x="152528" y="270719"/>
                </a:lnTo>
                <a:lnTo>
                  <a:pt x="151953" y="271007"/>
                </a:lnTo>
                <a:lnTo>
                  <a:pt x="151665" y="271583"/>
                </a:lnTo>
                <a:lnTo>
                  <a:pt x="151377" y="271871"/>
                </a:lnTo>
                <a:lnTo>
                  <a:pt x="150802" y="272159"/>
                </a:lnTo>
                <a:lnTo>
                  <a:pt x="150514" y="272735"/>
                </a:lnTo>
                <a:lnTo>
                  <a:pt x="150226" y="273023"/>
                </a:lnTo>
                <a:lnTo>
                  <a:pt x="149651" y="273311"/>
                </a:lnTo>
                <a:lnTo>
                  <a:pt x="149363" y="273887"/>
                </a:lnTo>
                <a:lnTo>
                  <a:pt x="149075" y="274175"/>
                </a:lnTo>
                <a:lnTo>
                  <a:pt x="148499" y="274463"/>
                </a:lnTo>
                <a:lnTo>
                  <a:pt x="148212" y="275039"/>
                </a:lnTo>
                <a:lnTo>
                  <a:pt x="147924" y="275327"/>
                </a:lnTo>
                <a:lnTo>
                  <a:pt x="147348" y="275615"/>
                </a:lnTo>
                <a:lnTo>
                  <a:pt x="147060" y="276191"/>
                </a:lnTo>
                <a:lnTo>
                  <a:pt x="146773" y="276479"/>
                </a:lnTo>
                <a:lnTo>
                  <a:pt x="146197" y="276767"/>
                </a:lnTo>
                <a:lnTo>
                  <a:pt x="145909" y="277343"/>
                </a:lnTo>
                <a:lnTo>
                  <a:pt x="145622" y="277631"/>
                </a:lnTo>
                <a:lnTo>
                  <a:pt x="145046" y="277919"/>
                </a:lnTo>
                <a:lnTo>
                  <a:pt x="144758" y="278495"/>
                </a:lnTo>
                <a:lnTo>
                  <a:pt x="144470" y="278783"/>
                </a:lnTo>
                <a:lnTo>
                  <a:pt x="143895" y="279071"/>
                </a:lnTo>
                <a:lnTo>
                  <a:pt x="143607" y="279647"/>
                </a:lnTo>
                <a:lnTo>
                  <a:pt x="143319" y="279935"/>
                </a:lnTo>
                <a:lnTo>
                  <a:pt x="142744" y="280223"/>
                </a:lnTo>
                <a:lnTo>
                  <a:pt x="142456" y="280799"/>
                </a:lnTo>
                <a:lnTo>
                  <a:pt x="142168" y="281087"/>
                </a:lnTo>
                <a:lnTo>
                  <a:pt x="141592" y="281375"/>
                </a:lnTo>
                <a:lnTo>
                  <a:pt x="141305" y="281951"/>
                </a:lnTo>
                <a:lnTo>
                  <a:pt x="141017" y="282239"/>
                </a:lnTo>
                <a:lnTo>
                  <a:pt x="140441" y="282527"/>
                </a:lnTo>
                <a:lnTo>
                  <a:pt x="140154" y="283103"/>
                </a:lnTo>
                <a:lnTo>
                  <a:pt x="139866" y="283391"/>
                </a:lnTo>
                <a:lnTo>
                  <a:pt x="139290" y="283679"/>
                </a:lnTo>
                <a:lnTo>
                  <a:pt x="139002" y="284255"/>
                </a:lnTo>
                <a:lnTo>
                  <a:pt x="138715" y="284543"/>
                </a:lnTo>
                <a:lnTo>
                  <a:pt x="138139" y="284831"/>
                </a:lnTo>
                <a:lnTo>
                  <a:pt x="137851" y="285407"/>
                </a:lnTo>
                <a:lnTo>
                  <a:pt x="137563" y="285695"/>
                </a:lnTo>
                <a:lnTo>
                  <a:pt x="136988" y="285983"/>
                </a:lnTo>
                <a:lnTo>
                  <a:pt x="136700" y="286559"/>
                </a:lnTo>
                <a:lnTo>
                  <a:pt x="136412" y="286847"/>
                </a:lnTo>
                <a:lnTo>
                  <a:pt x="135837" y="287135"/>
                </a:lnTo>
                <a:lnTo>
                  <a:pt x="135549" y="287711"/>
                </a:lnTo>
                <a:lnTo>
                  <a:pt x="135261" y="287999"/>
                </a:lnTo>
                <a:lnTo>
                  <a:pt x="134686" y="288287"/>
                </a:lnTo>
                <a:lnTo>
                  <a:pt x="134398" y="288863"/>
                </a:lnTo>
                <a:lnTo>
                  <a:pt x="134110" y="289151"/>
                </a:lnTo>
                <a:lnTo>
                  <a:pt x="133534" y="289439"/>
                </a:lnTo>
                <a:lnTo>
                  <a:pt x="133247" y="290015"/>
                </a:lnTo>
                <a:lnTo>
                  <a:pt x="132959" y="290303"/>
                </a:lnTo>
                <a:lnTo>
                  <a:pt x="132383" y="290591"/>
                </a:lnTo>
                <a:lnTo>
                  <a:pt x="132095" y="291167"/>
                </a:lnTo>
                <a:lnTo>
                  <a:pt x="131808" y="291455"/>
                </a:lnTo>
                <a:lnTo>
                  <a:pt x="131232" y="291743"/>
                </a:lnTo>
                <a:lnTo>
                  <a:pt x="130944" y="292319"/>
                </a:lnTo>
                <a:lnTo>
                  <a:pt x="130656" y="292607"/>
                </a:lnTo>
                <a:lnTo>
                  <a:pt x="130081" y="292895"/>
                </a:lnTo>
                <a:lnTo>
                  <a:pt x="129793" y="293471"/>
                </a:lnTo>
                <a:lnTo>
                  <a:pt x="129505" y="293759"/>
                </a:lnTo>
                <a:lnTo>
                  <a:pt x="128930" y="294047"/>
                </a:lnTo>
                <a:lnTo>
                  <a:pt x="128642" y="294623"/>
                </a:lnTo>
                <a:lnTo>
                  <a:pt x="128354" y="294911"/>
                </a:lnTo>
                <a:lnTo>
                  <a:pt x="127779" y="295199"/>
                </a:lnTo>
                <a:lnTo>
                  <a:pt x="127491" y="295775"/>
                </a:lnTo>
                <a:lnTo>
                  <a:pt x="127203" y="296063"/>
                </a:lnTo>
                <a:lnTo>
                  <a:pt x="126627" y="296351"/>
                </a:lnTo>
                <a:lnTo>
                  <a:pt x="126340" y="296927"/>
                </a:lnTo>
                <a:lnTo>
                  <a:pt x="126052" y="297215"/>
                </a:lnTo>
                <a:lnTo>
                  <a:pt x="125476" y="297503"/>
                </a:lnTo>
                <a:lnTo>
                  <a:pt x="125188" y="298079"/>
                </a:lnTo>
                <a:lnTo>
                  <a:pt x="124901" y="298367"/>
                </a:lnTo>
                <a:lnTo>
                  <a:pt x="124325" y="298655"/>
                </a:lnTo>
                <a:lnTo>
                  <a:pt x="124037" y="299231"/>
                </a:lnTo>
                <a:lnTo>
                  <a:pt x="123750" y="299519"/>
                </a:lnTo>
                <a:lnTo>
                  <a:pt x="123174" y="299807"/>
                </a:lnTo>
                <a:lnTo>
                  <a:pt x="122886" y="300383"/>
                </a:lnTo>
                <a:lnTo>
                  <a:pt x="122598" y="300671"/>
                </a:lnTo>
                <a:lnTo>
                  <a:pt x="122023" y="300959"/>
                </a:lnTo>
                <a:lnTo>
                  <a:pt x="121735" y="301535"/>
                </a:lnTo>
                <a:lnTo>
                  <a:pt x="121447" y="301823"/>
                </a:lnTo>
                <a:lnTo>
                  <a:pt x="120872" y="302111"/>
                </a:lnTo>
                <a:lnTo>
                  <a:pt x="120584" y="302687"/>
                </a:lnTo>
                <a:lnTo>
                  <a:pt x="120296" y="302975"/>
                </a:lnTo>
                <a:lnTo>
                  <a:pt x="119720" y="303263"/>
                </a:lnTo>
                <a:lnTo>
                  <a:pt x="119433" y="303839"/>
                </a:lnTo>
                <a:lnTo>
                  <a:pt x="119145" y="304127"/>
                </a:lnTo>
                <a:lnTo>
                  <a:pt x="118569" y="304415"/>
                </a:lnTo>
                <a:lnTo>
                  <a:pt x="118282" y="304991"/>
                </a:lnTo>
                <a:lnTo>
                  <a:pt x="117994" y="305279"/>
                </a:lnTo>
                <a:lnTo>
                  <a:pt x="117418" y="305567"/>
                </a:lnTo>
                <a:lnTo>
                  <a:pt x="117130" y="306143"/>
                </a:lnTo>
                <a:lnTo>
                  <a:pt x="116843" y="306431"/>
                </a:lnTo>
                <a:lnTo>
                  <a:pt x="116267" y="306719"/>
                </a:lnTo>
                <a:lnTo>
                  <a:pt x="115979" y="307295"/>
                </a:lnTo>
                <a:lnTo>
                  <a:pt x="115691" y="307583"/>
                </a:lnTo>
                <a:lnTo>
                  <a:pt x="115116" y="307871"/>
                </a:lnTo>
                <a:lnTo>
                  <a:pt x="114828" y="308447"/>
                </a:lnTo>
                <a:lnTo>
                  <a:pt x="114540" y="308735"/>
                </a:lnTo>
                <a:lnTo>
                  <a:pt x="113965" y="309023"/>
                </a:lnTo>
                <a:lnTo>
                  <a:pt x="113677" y="309599"/>
                </a:lnTo>
                <a:lnTo>
                  <a:pt x="113389" y="309887"/>
                </a:lnTo>
                <a:lnTo>
                  <a:pt x="112814" y="310175"/>
                </a:lnTo>
                <a:lnTo>
                  <a:pt x="112526" y="310751"/>
                </a:lnTo>
                <a:lnTo>
                  <a:pt x="112238" y="311039"/>
                </a:lnTo>
                <a:lnTo>
                  <a:pt x="111662" y="311327"/>
                </a:lnTo>
                <a:lnTo>
                  <a:pt x="111375" y="311903"/>
                </a:lnTo>
                <a:lnTo>
                  <a:pt x="111087" y="312191"/>
                </a:lnTo>
                <a:lnTo>
                  <a:pt x="110511" y="312479"/>
                </a:lnTo>
                <a:lnTo>
                  <a:pt x="110223" y="313055"/>
                </a:lnTo>
                <a:lnTo>
                  <a:pt x="109936" y="313343"/>
                </a:lnTo>
                <a:lnTo>
                  <a:pt x="109360" y="313631"/>
                </a:lnTo>
                <a:lnTo>
                  <a:pt x="109072" y="314207"/>
                </a:lnTo>
                <a:lnTo>
                  <a:pt x="108784" y="314495"/>
                </a:lnTo>
                <a:lnTo>
                  <a:pt x="108209" y="314783"/>
                </a:lnTo>
                <a:lnTo>
                  <a:pt x="107921" y="315359"/>
                </a:lnTo>
                <a:lnTo>
                  <a:pt x="107633" y="315647"/>
                </a:lnTo>
                <a:lnTo>
                  <a:pt x="107058" y="315935"/>
                </a:lnTo>
                <a:lnTo>
                  <a:pt x="106770" y="316511"/>
                </a:lnTo>
                <a:lnTo>
                  <a:pt x="106482" y="316799"/>
                </a:lnTo>
                <a:lnTo>
                  <a:pt x="105907" y="317087"/>
                </a:lnTo>
                <a:lnTo>
                  <a:pt x="105619" y="317663"/>
                </a:lnTo>
                <a:lnTo>
                  <a:pt x="105331" y="317951"/>
                </a:lnTo>
                <a:lnTo>
                  <a:pt x="104755" y="318239"/>
                </a:lnTo>
                <a:lnTo>
                  <a:pt x="104468" y="318815"/>
                </a:lnTo>
                <a:lnTo>
                  <a:pt x="104180" y="319103"/>
                </a:lnTo>
                <a:lnTo>
                  <a:pt x="103604" y="319391"/>
                </a:lnTo>
                <a:lnTo>
                  <a:pt x="103316" y="319967"/>
                </a:lnTo>
                <a:lnTo>
                  <a:pt x="103029" y="320255"/>
                </a:lnTo>
                <a:lnTo>
                  <a:pt x="102453" y="320543"/>
                </a:lnTo>
                <a:lnTo>
                  <a:pt x="102165" y="321119"/>
                </a:lnTo>
                <a:lnTo>
                  <a:pt x="101878" y="321407"/>
                </a:lnTo>
                <a:lnTo>
                  <a:pt x="101302" y="321695"/>
                </a:lnTo>
                <a:lnTo>
                  <a:pt x="101014" y="322271"/>
                </a:lnTo>
                <a:lnTo>
                  <a:pt x="100726" y="322559"/>
                </a:lnTo>
                <a:lnTo>
                  <a:pt x="100151" y="322847"/>
                </a:lnTo>
                <a:lnTo>
                  <a:pt x="99863" y="323135"/>
                </a:lnTo>
                <a:lnTo>
                  <a:pt x="99575" y="323711"/>
                </a:lnTo>
                <a:lnTo>
                  <a:pt x="99000" y="323999"/>
                </a:lnTo>
                <a:lnTo>
                  <a:pt x="98712" y="324287"/>
                </a:lnTo>
                <a:lnTo>
                  <a:pt x="98424" y="324863"/>
                </a:lnTo>
                <a:lnTo>
                  <a:pt x="97848" y="325151"/>
                </a:lnTo>
                <a:lnTo>
                  <a:pt x="97561" y="325439"/>
                </a:lnTo>
                <a:lnTo>
                  <a:pt x="97273" y="326015"/>
                </a:lnTo>
                <a:lnTo>
                  <a:pt x="96697" y="326303"/>
                </a:lnTo>
                <a:lnTo>
                  <a:pt x="96410" y="326591"/>
                </a:lnTo>
                <a:lnTo>
                  <a:pt x="96122" y="327167"/>
                </a:lnTo>
                <a:lnTo>
                  <a:pt x="95546" y="327455"/>
                </a:lnTo>
                <a:lnTo>
                  <a:pt x="95258" y="327743"/>
                </a:lnTo>
                <a:lnTo>
                  <a:pt x="94971" y="328319"/>
                </a:lnTo>
                <a:lnTo>
                  <a:pt x="94395" y="328607"/>
                </a:lnTo>
                <a:lnTo>
                  <a:pt x="94107" y="328895"/>
                </a:lnTo>
                <a:lnTo>
                  <a:pt x="93819" y="329471"/>
                </a:lnTo>
                <a:lnTo>
                  <a:pt x="93244" y="329759"/>
                </a:lnTo>
                <a:lnTo>
                  <a:pt x="92956" y="330047"/>
                </a:lnTo>
                <a:lnTo>
                  <a:pt x="92668" y="330623"/>
                </a:lnTo>
                <a:lnTo>
                  <a:pt x="92093" y="330911"/>
                </a:lnTo>
                <a:lnTo>
                  <a:pt x="91805" y="331199"/>
                </a:lnTo>
                <a:lnTo>
                  <a:pt x="91517" y="331775"/>
                </a:lnTo>
                <a:lnTo>
                  <a:pt x="90942" y="332063"/>
                </a:lnTo>
                <a:lnTo>
                  <a:pt x="90654" y="332351"/>
                </a:lnTo>
                <a:lnTo>
                  <a:pt x="90366" y="332927"/>
                </a:lnTo>
                <a:lnTo>
                  <a:pt x="89790" y="333215"/>
                </a:lnTo>
                <a:lnTo>
                  <a:pt x="89503" y="333503"/>
                </a:lnTo>
                <a:lnTo>
                  <a:pt x="89215" y="334079"/>
                </a:lnTo>
                <a:lnTo>
                  <a:pt x="88639" y="334367"/>
                </a:lnTo>
                <a:lnTo>
                  <a:pt x="88351" y="334655"/>
                </a:lnTo>
                <a:lnTo>
                  <a:pt x="88064" y="335231"/>
                </a:lnTo>
                <a:lnTo>
                  <a:pt x="87488" y="335519"/>
                </a:lnTo>
                <a:lnTo>
                  <a:pt x="87200" y="335807"/>
                </a:lnTo>
                <a:lnTo>
                  <a:pt x="86912" y="336383"/>
                </a:lnTo>
                <a:lnTo>
                  <a:pt x="86337" y="336671"/>
                </a:lnTo>
                <a:lnTo>
                  <a:pt x="86049" y="336959"/>
                </a:lnTo>
                <a:lnTo>
                  <a:pt x="85761" y="337535"/>
                </a:lnTo>
                <a:lnTo>
                  <a:pt x="85186" y="337823"/>
                </a:lnTo>
                <a:lnTo>
                  <a:pt x="84898" y="338111"/>
                </a:lnTo>
                <a:lnTo>
                  <a:pt x="84610" y="338687"/>
                </a:lnTo>
                <a:lnTo>
                  <a:pt x="84035" y="338975"/>
                </a:lnTo>
                <a:lnTo>
                  <a:pt x="83747" y="339263"/>
                </a:lnTo>
                <a:lnTo>
                  <a:pt x="83459" y="339839"/>
                </a:lnTo>
                <a:lnTo>
                  <a:pt x="82883" y="340127"/>
                </a:lnTo>
                <a:lnTo>
                  <a:pt x="82596" y="340415"/>
                </a:lnTo>
                <a:lnTo>
                  <a:pt x="82308" y="340991"/>
                </a:lnTo>
                <a:lnTo>
                  <a:pt x="81732" y="341279"/>
                </a:lnTo>
                <a:lnTo>
                  <a:pt x="81444" y="341567"/>
                </a:lnTo>
                <a:lnTo>
                  <a:pt x="81157" y="342143"/>
                </a:lnTo>
                <a:lnTo>
                  <a:pt x="80581" y="342431"/>
                </a:lnTo>
                <a:lnTo>
                  <a:pt x="80293" y="342719"/>
                </a:lnTo>
                <a:lnTo>
                  <a:pt x="80005" y="343295"/>
                </a:lnTo>
                <a:lnTo>
                  <a:pt x="79430" y="343583"/>
                </a:lnTo>
                <a:lnTo>
                  <a:pt x="79142" y="343871"/>
                </a:lnTo>
                <a:lnTo>
                  <a:pt x="78854" y="344447"/>
                </a:lnTo>
                <a:lnTo>
                  <a:pt x="78279" y="344735"/>
                </a:lnTo>
                <a:lnTo>
                  <a:pt x="77991" y="345023"/>
                </a:lnTo>
                <a:lnTo>
                  <a:pt x="77703" y="345599"/>
                </a:lnTo>
                <a:lnTo>
                  <a:pt x="77128" y="345887"/>
                </a:lnTo>
                <a:lnTo>
                  <a:pt x="76840" y="346175"/>
                </a:lnTo>
                <a:lnTo>
                  <a:pt x="76552" y="346751"/>
                </a:lnTo>
                <a:lnTo>
                  <a:pt x="75976" y="347039"/>
                </a:lnTo>
                <a:lnTo>
                  <a:pt x="75689" y="347327"/>
                </a:lnTo>
                <a:lnTo>
                  <a:pt x="75401" y="347903"/>
                </a:lnTo>
                <a:lnTo>
                  <a:pt x="74825" y="348191"/>
                </a:lnTo>
                <a:lnTo>
                  <a:pt x="74537" y="348479"/>
                </a:lnTo>
                <a:lnTo>
                  <a:pt x="74250" y="349055"/>
                </a:lnTo>
                <a:lnTo>
                  <a:pt x="73674" y="349343"/>
                </a:lnTo>
                <a:lnTo>
                  <a:pt x="73386" y="349631"/>
                </a:lnTo>
                <a:lnTo>
                  <a:pt x="73099" y="350207"/>
                </a:lnTo>
                <a:lnTo>
                  <a:pt x="72523" y="350495"/>
                </a:lnTo>
                <a:lnTo>
                  <a:pt x="72235" y="350783"/>
                </a:lnTo>
                <a:lnTo>
                  <a:pt x="71947" y="351359"/>
                </a:lnTo>
                <a:lnTo>
                  <a:pt x="71372" y="351647"/>
                </a:lnTo>
                <a:lnTo>
                  <a:pt x="71084" y="351935"/>
                </a:lnTo>
                <a:lnTo>
                  <a:pt x="70796" y="352511"/>
                </a:lnTo>
                <a:lnTo>
                  <a:pt x="70221" y="352799"/>
                </a:lnTo>
                <a:lnTo>
                  <a:pt x="69933" y="353087"/>
                </a:lnTo>
                <a:lnTo>
                  <a:pt x="69645" y="353663"/>
                </a:lnTo>
                <a:lnTo>
                  <a:pt x="69069" y="353951"/>
                </a:lnTo>
                <a:lnTo>
                  <a:pt x="68782" y="354239"/>
                </a:lnTo>
                <a:lnTo>
                  <a:pt x="68494" y="354815"/>
                </a:lnTo>
                <a:lnTo>
                  <a:pt x="67918" y="355103"/>
                </a:lnTo>
                <a:lnTo>
                  <a:pt x="67631" y="355391"/>
                </a:lnTo>
                <a:lnTo>
                  <a:pt x="67343" y="355967"/>
                </a:lnTo>
                <a:lnTo>
                  <a:pt x="66767" y="356255"/>
                </a:lnTo>
                <a:lnTo>
                  <a:pt x="66479" y="356543"/>
                </a:lnTo>
                <a:lnTo>
                  <a:pt x="66192" y="357119"/>
                </a:lnTo>
                <a:lnTo>
                  <a:pt x="65328" y="357407"/>
                </a:lnTo>
                <a:lnTo>
                  <a:pt x="65040" y="357695"/>
                </a:lnTo>
                <a:lnTo>
                  <a:pt x="64465" y="358271"/>
                </a:lnTo>
                <a:lnTo>
                  <a:pt x="64177" y="358559"/>
                </a:lnTo>
                <a:lnTo>
                  <a:pt x="63889" y="358847"/>
                </a:lnTo>
                <a:lnTo>
                  <a:pt x="63314" y="359423"/>
                </a:lnTo>
                <a:lnTo>
                  <a:pt x="62738" y="359711"/>
                </a:lnTo>
                <a:lnTo>
                  <a:pt x="62163" y="359999"/>
                </a:lnTo>
                <a:lnTo>
                  <a:pt x="61587" y="360575"/>
                </a:lnTo>
                <a:lnTo>
                  <a:pt x="61011" y="360863"/>
                </a:lnTo>
                <a:lnTo>
                  <a:pt x="60724" y="361151"/>
                </a:lnTo>
                <a:lnTo>
                  <a:pt x="59860" y="361727"/>
                </a:lnTo>
                <a:lnTo>
                  <a:pt x="59285" y="362015"/>
                </a:lnTo>
                <a:lnTo>
                  <a:pt x="58709" y="362303"/>
                </a:lnTo>
                <a:lnTo>
                  <a:pt x="58133" y="362879"/>
                </a:lnTo>
                <a:lnTo>
                  <a:pt x="57270" y="363167"/>
                </a:lnTo>
                <a:lnTo>
                  <a:pt x="56407" y="363455"/>
                </a:lnTo>
                <a:lnTo>
                  <a:pt x="55831" y="364031"/>
                </a:lnTo>
                <a:lnTo>
                  <a:pt x="54968" y="364319"/>
                </a:lnTo>
                <a:lnTo>
                  <a:pt x="53817" y="364607"/>
                </a:lnTo>
                <a:lnTo>
                  <a:pt x="52953" y="365183"/>
                </a:lnTo>
                <a:lnTo>
                  <a:pt x="51802" y="365471"/>
                </a:lnTo>
                <a:lnTo>
                  <a:pt x="50651" y="365759"/>
                </a:lnTo>
                <a:lnTo>
                  <a:pt x="49212" y="366335"/>
                </a:lnTo>
                <a:lnTo>
                  <a:pt x="47773" y="366623"/>
                </a:lnTo>
                <a:lnTo>
                  <a:pt x="45471" y="366911"/>
                </a:lnTo>
                <a:lnTo>
                  <a:pt x="42305" y="367487"/>
                </a:lnTo>
                <a:lnTo>
                  <a:pt x="36261" y="367487"/>
                </a:lnTo>
                <a:lnTo>
                  <a:pt x="33096" y="366911"/>
                </a:lnTo>
                <a:lnTo>
                  <a:pt x="30793" y="366623"/>
                </a:lnTo>
                <a:lnTo>
                  <a:pt x="29355" y="366335"/>
                </a:lnTo>
                <a:lnTo>
                  <a:pt x="27628" y="365759"/>
                </a:lnTo>
                <a:lnTo>
                  <a:pt x="26477" y="365471"/>
                </a:lnTo>
                <a:lnTo>
                  <a:pt x="25325" y="365183"/>
                </a:lnTo>
                <a:lnTo>
                  <a:pt x="24750" y="364607"/>
                </a:lnTo>
                <a:lnTo>
                  <a:pt x="23599" y="364319"/>
                </a:lnTo>
                <a:lnTo>
                  <a:pt x="22735" y="364031"/>
                </a:lnTo>
                <a:lnTo>
                  <a:pt x="21872" y="363455"/>
                </a:lnTo>
                <a:lnTo>
                  <a:pt x="21296" y="363167"/>
                </a:lnTo>
                <a:lnTo>
                  <a:pt x="20433" y="362879"/>
                </a:lnTo>
                <a:lnTo>
                  <a:pt x="19570" y="362303"/>
                </a:lnTo>
                <a:lnTo>
                  <a:pt x="19282" y="362015"/>
                </a:lnTo>
                <a:lnTo>
                  <a:pt x="18419" y="361727"/>
                </a:lnTo>
                <a:lnTo>
                  <a:pt x="17843" y="361151"/>
                </a:lnTo>
                <a:lnTo>
                  <a:pt x="17267" y="360863"/>
                </a:lnTo>
                <a:lnTo>
                  <a:pt x="16980" y="360575"/>
                </a:lnTo>
                <a:lnTo>
                  <a:pt x="16116" y="359999"/>
                </a:lnTo>
                <a:lnTo>
                  <a:pt x="15828" y="359711"/>
                </a:lnTo>
                <a:lnTo>
                  <a:pt x="14965" y="359423"/>
                </a:lnTo>
                <a:lnTo>
                  <a:pt x="14677" y="358847"/>
                </a:lnTo>
                <a:lnTo>
                  <a:pt x="14389" y="358559"/>
                </a:lnTo>
                <a:lnTo>
                  <a:pt x="13814" y="358271"/>
                </a:lnTo>
                <a:lnTo>
                  <a:pt x="13526" y="357695"/>
                </a:lnTo>
                <a:lnTo>
                  <a:pt x="13238" y="357407"/>
                </a:lnTo>
                <a:lnTo>
                  <a:pt x="12375" y="357119"/>
                </a:lnTo>
                <a:lnTo>
                  <a:pt x="12087" y="356543"/>
                </a:lnTo>
                <a:lnTo>
                  <a:pt x="11512" y="356255"/>
                </a:lnTo>
                <a:lnTo>
                  <a:pt x="11224" y="355967"/>
                </a:lnTo>
                <a:lnTo>
                  <a:pt x="10936" y="355391"/>
                </a:lnTo>
                <a:lnTo>
                  <a:pt x="10360" y="355103"/>
                </a:lnTo>
                <a:lnTo>
                  <a:pt x="10073" y="354239"/>
                </a:lnTo>
                <a:lnTo>
                  <a:pt x="9785" y="353951"/>
                </a:lnTo>
                <a:lnTo>
                  <a:pt x="9209" y="353663"/>
                </a:lnTo>
                <a:lnTo>
                  <a:pt x="8921" y="353087"/>
                </a:lnTo>
                <a:lnTo>
                  <a:pt x="8634" y="352799"/>
                </a:lnTo>
                <a:lnTo>
                  <a:pt x="8058" y="352511"/>
                </a:lnTo>
                <a:lnTo>
                  <a:pt x="7770" y="351647"/>
                </a:lnTo>
                <a:lnTo>
                  <a:pt x="7483" y="351359"/>
                </a:lnTo>
                <a:lnTo>
                  <a:pt x="6907" y="350495"/>
                </a:lnTo>
                <a:lnTo>
                  <a:pt x="6619" y="350207"/>
                </a:lnTo>
                <a:lnTo>
                  <a:pt x="6331" y="349343"/>
                </a:lnTo>
                <a:lnTo>
                  <a:pt x="5756" y="349055"/>
                </a:lnTo>
                <a:lnTo>
                  <a:pt x="5468" y="348191"/>
                </a:lnTo>
                <a:lnTo>
                  <a:pt x="5180" y="347903"/>
                </a:lnTo>
                <a:lnTo>
                  <a:pt x="4605" y="347039"/>
                </a:lnTo>
                <a:lnTo>
                  <a:pt x="4317" y="346175"/>
                </a:lnTo>
                <a:lnTo>
                  <a:pt x="4029" y="345599"/>
                </a:lnTo>
                <a:lnTo>
                  <a:pt x="3453" y="344735"/>
                </a:lnTo>
                <a:lnTo>
                  <a:pt x="3166" y="343871"/>
                </a:lnTo>
                <a:lnTo>
                  <a:pt x="2878" y="342719"/>
                </a:lnTo>
                <a:lnTo>
                  <a:pt x="2302" y="341567"/>
                </a:lnTo>
                <a:lnTo>
                  <a:pt x="2014" y="340991"/>
                </a:lnTo>
                <a:lnTo>
                  <a:pt x="1727" y="339263"/>
                </a:lnTo>
                <a:lnTo>
                  <a:pt x="1151" y="338111"/>
                </a:lnTo>
                <a:lnTo>
                  <a:pt x="863" y="336671"/>
                </a:lnTo>
                <a:lnTo>
                  <a:pt x="576" y="334367"/>
                </a:lnTo>
                <a:lnTo>
                  <a:pt x="0" y="330911"/>
                </a:lnTo>
                <a:lnTo>
                  <a:pt x="0" y="325439"/>
                </a:lnTo>
                <a:lnTo>
                  <a:pt x="576" y="322271"/>
                </a:lnTo>
                <a:lnTo>
                  <a:pt x="863" y="320255"/>
                </a:lnTo>
                <a:lnTo>
                  <a:pt x="1151" y="318239"/>
                </a:lnTo>
                <a:lnTo>
                  <a:pt x="1727" y="317087"/>
                </a:lnTo>
                <a:lnTo>
                  <a:pt x="2014" y="315647"/>
                </a:lnTo>
                <a:lnTo>
                  <a:pt x="2302" y="314783"/>
                </a:lnTo>
                <a:lnTo>
                  <a:pt x="2878" y="313631"/>
                </a:lnTo>
                <a:lnTo>
                  <a:pt x="3166" y="313055"/>
                </a:lnTo>
                <a:lnTo>
                  <a:pt x="3453" y="311903"/>
                </a:lnTo>
                <a:lnTo>
                  <a:pt x="4029" y="311039"/>
                </a:lnTo>
                <a:lnTo>
                  <a:pt x="4317" y="310175"/>
                </a:lnTo>
                <a:lnTo>
                  <a:pt x="4605" y="309599"/>
                </a:lnTo>
                <a:lnTo>
                  <a:pt x="5180" y="309023"/>
                </a:lnTo>
                <a:lnTo>
                  <a:pt x="5468" y="308447"/>
                </a:lnTo>
                <a:lnTo>
                  <a:pt x="5756" y="307583"/>
                </a:lnTo>
                <a:lnTo>
                  <a:pt x="6331" y="307295"/>
                </a:lnTo>
                <a:lnTo>
                  <a:pt x="6619" y="306431"/>
                </a:lnTo>
                <a:lnTo>
                  <a:pt x="6907" y="306143"/>
                </a:lnTo>
                <a:lnTo>
                  <a:pt x="7483" y="305279"/>
                </a:lnTo>
                <a:lnTo>
                  <a:pt x="7770" y="304991"/>
                </a:lnTo>
                <a:lnTo>
                  <a:pt x="8058" y="304415"/>
                </a:lnTo>
                <a:lnTo>
                  <a:pt x="8634" y="303839"/>
                </a:lnTo>
                <a:lnTo>
                  <a:pt x="8921" y="303263"/>
                </a:lnTo>
                <a:lnTo>
                  <a:pt x="9209" y="302975"/>
                </a:lnTo>
                <a:lnTo>
                  <a:pt x="9785" y="302687"/>
                </a:lnTo>
                <a:lnTo>
                  <a:pt x="10073" y="302111"/>
                </a:lnTo>
                <a:lnTo>
                  <a:pt x="10360" y="301823"/>
                </a:lnTo>
                <a:lnTo>
                  <a:pt x="10936" y="300959"/>
                </a:lnTo>
                <a:lnTo>
                  <a:pt x="11224" y="300671"/>
                </a:lnTo>
                <a:lnTo>
                  <a:pt x="11512" y="300383"/>
                </a:lnTo>
                <a:lnTo>
                  <a:pt x="12087" y="299807"/>
                </a:lnTo>
                <a:lnTo>
                  <a:pt x="12375" y="299519"/>
                </a:lnTo>
                <a:lnTo>
                  <a:pt x="12663" y="299231"/>
                </a:lnTo>
                <a:lnTo>
                  <a:pt x="13238" y="298655"/>
                </a:lnTo>
                <a:lnTo>
                  <a:pt x="13526" y="298367"/>
                </a:lnTo>
                <a:lnTo>
                  <a:pt x="13814" y="298079"/>
                </a:lnTo>
                <a:lnTo>
                  <a:pt x="14389" y="297503"/>
                </a:lnTo>
                <a:lnTo>
                  <a:pt x="14677" y="297215"/>
                </a:lnTo>
                <a:lnTo>
                  <a:pt x="14965" y="296927"/>
                </a:lnTo>
                <a:lnTo>
                  <a:pt x="15541" y="296351"/>
                </a:lnTo>
                <a:lnTo>
                  <a:pt x="15828" y="296063"/>
                </a:lnTo>
                <a:lnTo>
                  <a:pt x="16116" y="295775"/>
                </a:lnTo>
                <a:lnTo>
                  <a:pt x="16692" y="295199"/>
                </a:lnTo>
                <a:lnTo>
                  <a:pt x="16980" y="294911"/>
                </a:lnTo>
                <a:lnTo>
                  <a:pt x="17267" y="294623"/>
                </a:lnTo>
                <a:lnTo>
                  <a:pt x="17843" y="294047"/>
                </a:lnTo>
                <a:lnTo>
                  <a:pt x="18131" y="293759"/>
                </a:lnTo>
                <a:lnTo>
                  <a:pt x="18419" y="293471"/>
                </a:lnTo>
                <a:lnTo>
                  <a:pt x="18994" y="292895"/>
                </a:lnTo>
                <a:lnTo>
                  <a:pt x="19282" y="292607"/>
                </a:lnTo>
                <a:lnTo>
                  <a:pt x="19570" y="292319"/>
                </a:lnTo>
                <a:lnTo>
                  <a:pt x="20145" y="291743"/>
                </a:lnTo>
                <a:lnTo>
                  <a:pt x="20433" y="291455"/>
                </a:lnTo>
                <a:lnTo>
                  <a:pt x="20721" y="291167"/>
                </a:lnTo>
                <a:lnTo>
                  <a:pt x="21296" y="290591"/>
                </a:lnTo>
                <a:lnTo>
                  <a:pt x="21584" y="290303"/>
                </a:lnTo>
                <a:lnTo>
                  <a:pt x="21872" y="290015"/>
                </a:lnTo>
                <a:lnTo>
                  <a:pt x="22448" y="289439"/>
                </a:lnTo>
                <a:lnTo>
                  <a:pt x="22735" y="289151"/>
                </a:lnTo>
                <a:lnTo>
                  <a:pt x="23023" y="288863"/>
                </a:lnTo>
                <a:lnTo>
                  <a:pt x="23599" y="288287"/>
                </a:lnTo>
                <a:lnTo>
                  <a:pt x="23887" y="287999"/>
                </a:lnTo>
                <a:lnTo>
                  <a:pt x="24174" y="287711"/>
                </a:lnTo>
                <a:lnTo>
                  <a:pt x="24750" y="287135"/>
                </a:lnTo>
                <a:lnTo>
                  <a:pt x="25038" y="286847"/>
                </a:lnTo>
                <a:lnTo>
                  <a:pt x="25325" y="286559"/>
                </a:lnTo>
                <a:lnTo>
                  <a:pt x="25901" y="285983"/>
                </a:lnTo>
                <a:lnTo>
                  <a:pt x="26189" y="285695"/>
                </a:lnTo>
                <a:lnTo>
                  <a:pt x="26477" y="285407"/>
                </a:lnTo>
                <a:lnTo>
                  <a:pt x="27052" y="284831"/>
                </a:lnTo>
                <a:lnTo>
                  <a:pt x="27340" y="284543"/>
                </a:lnTo>
                <a:lnTo>
                  <a:pt x="27628" y="284255"/>
                </a:lnTo>
                <a:lnTo>
                  <a:pt x="28203" y="283679"/>
                </a:lnTo>
                <a:lnTo>
                  <a:pt x="28491" y="283391"/>
                </a:lnTo>
                <a:lnTo>
                  <a:pt x="28779" y="283103"/>
                </a:lnTo>
                <a:lnTo>
                  <a:pt x="29355" y="282527"/>
                </a:lnTo>
                <a:lnTo>
                  <a:pt x="29642" y="282239"/>
                </a:lnTo>
                <a:lnTo>
                  <a:pt x="29930" y="281951"/>
                </a:lnTo>
                <a:lnTo>
                  <a:pt x="30506" y="281375"/>
                </a:lnTo>
                <a:lnTo>
                  <a:pt x="30793" y="281087"/>
                </a:lnTo>
                <a:lnTo>
                  <a:pt x="31081" y="280799"/>
                </a:lnTo>
                <a:lnTo>
                  <a:pt x="31657" y="280223"/>
                </a:lnTo>
                <a:lnTo>
                  <a:pt x="31945" y="279935"/>
                </a:lnTo>
                <a:lnTo>
                  <a:pt x="32232" y="279647"/>
                </a:lnTo>
                <a:lnTo>
                  <a:pt x="32808" y="279071"/>
                </a:lnTo>
                <a:lnTo>
                  <a:pt x="33096" y="278783"/>
                </a:lnTo>
                <a:lnTo>
                  <a:pt x="33384" y="278495"/>
                </a:lnTo>
                <a:lnTo>
                  <a:pt x="33959" y="277919"/>
                </a:lnTo>
                <a:lnTo>
                  <a:pt x="34247" y="277631"/>
                </a:lnTo>
                <a:lnTo>
                  <a:pt x="34535" y="277343"/>
                </a:lnTo>
                <a:lnTo>
                  <a:pt x="35110" y="276767"/>
                </a:lnTo>
                <a:lnTo>
                  <a:pt x="35398" y="276479"/>
                </a:lnTo>
                <a:lnTo>
                  <a:pt x="35686" y="276191"/>
                </a:lnTo>
                <a:lnTo>
                  <a:pt x="36261" y="275615"/>
                </a:lnTo>
                <a:lnTo>
                  <a:pt x="36549" y="275327"/>
                </a:lnTo>
                <a:lnTo>
                  <a:pt x="36837" y="275039"/>
                </a:lnTo>
                <a:lnTo>
                  <a:pt x="37413" y="274463"/>
                </a:lnTo>
                <a:lnTo>
                  <a:pt x="37700" y="274175"/>
                </a:lnTo>
                <a:lnTo>
                  <a:pt x="37988" y="273887"/>
                </a:lnTo>
                <a:lnTo>
                  <a:pt x="38564" y="273311"/>
                </a:lnTo>
                <a:lnTo>
                  <a:pt x="38852" y="273023"/>
                </a:lnTo>
                <a:lnTo>
                  <a:pt x="39139" y="272735"/>
                </a:lnTo>
                <a:lnTo>
                  <a:pt x="39715" y="272159"/>
                </a:lnTo>
                <a:lnTo>
                  <a:pt x="40003" y="271871"/>
                </a:lnTo>
                <a:lnTo>
                  <a:pt x="40291" y="271583"/>
                </a:lnTo>
                <a:lnTo>
                  <a:pt x="40866" y="271007"/>
                </a:lnTo>
                <a:lnTo>
                  <a:pt x="41154" y="270719"/>
                </a:lnTo>
                <a:lnTo>
                  <a:pt x="41442" y="270431"/>
                </a:lnTo>
                <a:lnTo>
                  <a:pt x="42017" y="269855"/>
                </a:lnTo>
                <a:lnTo>
                  <a:pt x="42305" y="269567"/>
                </a:lnTo>
                <a:lnTo>
                  <a:pt x="42593" y="269279"/>
                </a:lnTo>
                <a:lnTo>
                  <a:pt x="43168" y="268703"/>
                </a:lnTo>
                <a:lnTo>
                  <a:pt x="43456" y="268415"/>
                </a:lnTo>
                <a:lnTo>
                  <a:pt x="43744" y="268127"/>
                </a:lnTo>
                <a:lnTo>
                  <a:pt x="44320" y="267551"/>
                </a:lnTo>
                <a:lnTo>
                  <a:pt x="44607" y="267263"/>
                </a:lnTo>
                <a:lnTo>
                  <a:pt x="44895" y="266975"/>
                </a:lnTo>
                <a:lnTo>
                  <a:pt x="45471" y="266687"/>
                </a:lnTo>
                <a:lnTo>
                  <a:pt x="45759" y="266111"/>
                </a:lnTo>
                <a:lnTo>
                  <a:pt x="46046" y="265823"/>
                </a:lnTo>
                <a:lnTo>
                  <a:pt x="46622" y="265535"/>
                </a:lnTo>
                <a:lnTo>
                  <a:pt x="46910" y="264959"/>
                </a:lnTo>
                <a:lnTo>
                  <a:pt x="47197" y="264671"/>
                </a:lnTo>
                <a:lnTo>
                  <a:pt x="47773" y="264383"/>
                </a:lnTo>
                <a:lnTo>
                  <a:pt x="48061" y="263807"/>
                </a:lnTo>
                <a:lnTo>
                  <a:pt x="48349" y="263519"/>
                </a:lnTo>
                <a:lnTo>
                  <a:pt x="48924" y="263231"/>
                </a:lnTo>
                <a:lnTo>
                  <a:pt x="49212" y="262655"/>
                </a:lnTo>
                <a:lnTo>
                  <a:pt x="49500" y="262367"/>
                </a:lnTo>
                <a:lnTo>
                  <a:pt x="50075" y="262079"/>
                </a:lnTo>
                <a:lnTo>
                  <a:pt x="50363" y="261503"/>
                </a:lnTo>
                <a:lnTo>
                  <a:pt x="50651" y="261215"/>
                </a:lnTo>
                <a:lnTo>
                  <a:pt x="51227" y="260927"/>
                </a:lnTo>
                <a:lnTo>
                  <a:pt x="51514" y="260351"/>
                </a:lnTo>
                <a:lnTo>
                  <a:pt x="51802" y="260063"/>
                </a:lnTo>
                <a:lnTo>
                  <a:pt x="52378" y="259775"/>
                </a:lnTo>
                <a:lnTo>
                  <a:pt x="52665" y="259199"/>
                </a:lnTo>
                <a:lnTo>
                  <a:pt x="52953" y="258911"/>
                </a:lnTo>
                <a:lnTo>
                  <a:pt x="53529" y="258623"/>
                </a:lnTo>
                <a:lnTo>
                  <a:pt x="53817" y="258047"/>
                </a:lnTo>
                <a:lnTo>
                  <a:pt x="54104" y="257759"/>
                </a:lnTo>
                <a:lnTo>
                  <a:pt x="54680" y="257471"/>
                </a:lnTo>
                <a:lnTo>
                  <a:pt x="54968" y="256895"/>
                </a:lnTo>
                <a:lnTo>
                  <a:pt x="55256" y="256607"/>
                </a:lnTo>
                <a:lnTo>
                  <a:pt x="55831" y="256319"/>
                </a:lnTo>
                <a:lnTo>
                  <a:pt x="56119" y="255743"/>
                </a:lnTo>
                <a:lnTo>
                  <a:pt x="56407" y="255455"/>
                </a:lnTo>
                <a:lnTo>
                  <a:pt x="56982" y="255167"/>
                </a:lnTo>
                <a:lnTo>
                  <a:pt x="57270" y="254591"/>
                </a:lnTo>
                <a:lnTo>
                  <a:pt x="57558" y="254303"/>
                </a:lnTo>
                <a:lnTo>
                  <a:pt x="58133" y="254015"/>
                </a:lnTo>
                <a:lnTo>
                  <a:pt x="58421" y="253439"/>
                </a:lnTo>
                <a:lnTo>
                  <a:pt x="58709" y="253151"/>
                </a:lnTo>
                <a:lnTo>
                  <a:pt x="59285" y="252863"/>
                </a:lnTo>
                <a:lnTo>
                  <a:pt x="59572" y="252287"/>
                </a:lnTo>
                <a:lnTo>
                  <a:pt x="59860" y="251999"/>
                </a:lnTo>
                <a:lnTo>
                  <a:pt x="60436" y="251711"/>
                </a:lnTo>
                <a:lnTo>
                  <a:pt x="60724" y="251135"/>
                </a:lnTo>
                <a:lnTo>
                  <a:pt x="61011" y="250847"/>
                </a:lnTo>
                <a:lnTo>
                  <a:pt x="61587" y="250559"/>
                </a:lnTo>
                <a:lnTo>
                  <a:pt x="61875" y="249983"/>
                </a:lnTo>
                <a:lnTo>
                  <a:pt x="62163" y="249695"/>
                </a:lnTo>
                <a:lnTo>
                  <a:pt x="62738" y="249407"/>
                </a:lnTo>
                <a:lnTo>
                  <a:pt x="63026" y="248831"/>
                </a:lnTo>
                <a:lnTo>
                  <a:pt x="63314" y="248543"/>
                </a:lnTo>
                <a:lnTo>
                  <a:pt x="63889" y="248255"/>
                </a:lnTo>
                <a:lnTo>
                  <a:pt x="64177" y="247679"/>
                </a:lnTo>
                <a:lnTo>
                  <a:pt x="64465" y="247391"/>
                </a:lnTo>
                <a:lnTo>
                  <a:pt x="65040" y="247103"/>
                </a:lnTo>
                <a:lnTo>
                  <a:pt x="65328" y="246527"/>
                </a:lnTo>
                <a:lnTo>
                  <a:pt x="65616" y="246239"/>
                </a:lnTo>
                <a:lnTo>
                  <a:pt x="66192" y="245951"/>
                </a:lnTo>
                <a:lnTo>
                  <a:pt x="66479" y="245375"/>
                </a:lnTo>
                <a:lnTo>
                  <a:pt x="66767" y="245087"/>
                </a:lnTo>
                <a:lnTo>
                  <a:pt x="67343" y="244799"/>
                </a:lnTo>
                <a:lnTo>
                  <a:pt x="67631" y="244223"/>
                </a:lnTo>
                <a:lnTo>
                  <a:pt x="67918" y="243935"/>
                </a:lnTo>
                <a:lnTo>
                  <a:pt x="68494" y="243647"/>
                </a:lnTo>
                <a:lnTo>
                  <a:pt x="68782" y="243071"/>
                </a:lnTo>
                <a:lnTo>
                  <a:pt x="69069" y="242783"/>
                </a:lnTo>
                <a:lnTo>
                  <a:pt x="69645" y="242495"/>
                </a:lnTo>
                <a:lnTo>
                  <a:pt x="69933" y="241919"/>
                </a:lnTo>
                <a:lnTo>
                  <a:pt x="70221" y="241631"/>
                </a:lnTo>
                <a:lnTo>
                  <a:pt x="70796" y="241343"/>
                </a:lnTo>
                <a:lnTo>
                  <a:pt x="71084" y="240767"/>
                </a:lnTo>
                <a:lnTo>
                  <a:pt x="71372" y="240479"/>
                </a:lnTo>
                <a:lnTo>
                  <a:pt x="71947" y="240191"/>
                </a:lnTo>
                <a:lnTo>
                  <a:pt x="72235" y="239615"/>
                </a:lnTo>
                <a:lnTo>
                  <a:pt x="72523" y="239327"/>
                </a:lnTo>
                <a:lnTo>
                  <a:pt x="73099" y="239039"/>
                </a:lnTo>
                <a:lnTo>
                  <a:pt x="73386" y="238463"/>
                </a:lnTo>
                <a:lnTo>
                  <a:pt x="73674" y="238175"/>
                </a:lnTo>
                <a:lnTo>
                  <a:pt x="74250" y="237887"/>
                </a:lnTo>
                <a:lnTo>
                  <a:pt x="74537" y="237311"/>
                </a:lnTo>
                <a:lnTo>
                  <a:pt x="74825" y="237023"/>
                </a:lnTo>
                <a:lnTo>
                  <a:pt x="75401" y="236735"/>
                </a:lnTo>
                <a:lnTo>
                  <a:pt x="75689" y="236159"/>
                </a:lnTo>
                <a:lnTo>
                  <a:pt x="75976" y="235871"/>
                </a:lnTo>
                <a:lnTo>
                  <a:pt x="76552" y="235583"/>
                </a:lnTo>
                <a:lnTo>
                  <a:pt x="76840" y="235007"/>
                </a:lnTo>
                <a:lnTo>
                  <a:pt x="77128" y="234719"/>
                </a:lnTo>
                <a:lnTo>
                  <a:pt x="77703" y="234431"/>
                </a:lnTo>
                <a:lnTo>
                  <a:pt x="77991" y="233855"/>
                </a:lnTo>
                <a:lnTo>
                  <a:pt x="78279" y="233567"/>
                </a:lnTo>
                <a:lnTo>
                  <a:pt x="78854" y="233279"/>
                </a:lnTo>
                <a:lnTo>
                  <a:pt x="79142" y="232703"/>
                </a:lnTo>
                <a:lnTo>
                  <a:pt x="79430" y="232415"/>
                </a:lnTo>
                <a:lnTo>
                  <a:pt x="80005" y="232127"/>
                </a:lnTo>
                <a:lnTo>
                  <a:pt x="80293" y="231551"/>
                </a:lnTo>
                <a:lnTo>
                  <a:pt x="80581" y="231263"/>
                </a:lnTo>
                <a:lnTo>
                  <a:pt x="81157" y="230975"/>
                </a:lnTo>
                <a:lnTo>
                  <a:pt x="81444" y="230399"/>
                </a:lnTo>
                <a:lnTo>
                  <a:pt x="81732" y="230111"/>
                </a:lnTo>
                <a:lnTo>
                  <a:pt x="82308" y="229823"/>
                </a:lnTo>
                <a:lnTo>
                  <a:pt x="82596" y="229247"/>
                </a:lnTo>
                <a:lnTo>
                  <a:pt x="82883" y="228959"/>
                </a:lnTo>
                <a:lnTo>
                  <a:pt x="83459" y="228671"/>
                </a:lnTo>
                <a:lnTo>
                  <a:pt x="83747" y="228095"/>
                </a:lnTo>
                <a:lnTo>
                  <a:pt x="84035" y="227807"/>
                </a:lnTo>
                <a:lnTo>
                  <a:pt x="84610" y="227519"/>
                </a:lnTo>
                <a:lnTo>
                  <a:pt x="84898" y="226943"/>
                </a:lnTo>
                <a:lnTo>
                  <a:pt x="85186" y="226655"/>
                </a:lnTo>
                <a:lnTo>
                  <a:pt x="85761" y="226367"/>
                </a:lnTo>
                <a:lnTo>
                  <a:pt x="86049" y="225791"/>
                </a:lnTo>
                <a:lnTo>
                  <a:pt x="86337" y="225503"/>
                </a:lnTo>
                <a:lnTo>
                  <a:pt x="86912" y="225215"/>
                </a:lnTo>
                <a:lnTo>
                  <a:pt x="87200" y="224639"/>
                </a:lnTo>
                <a:lnTo>
                  <a:pt x="87488" y="224351"/>
                </a:lnTo>
                <a:lnTo>
                  <a:pt x="88064" y="224063"/>
                </a:lnTo>
                <a:lnTo>
                  <a:pt x="88351" y="223487"/>
                </a:lnTo>
                <a:lnTo>
                  <a:pt x="88639" y="223199"/>
                </a:lnTo>
                <a:lnTo>
                  <a:pt x="89215" y="222911"/>
                </a:lnTo>
                <a:lnTo>
                  <a:pt x="89503" y="222335"/>
                </a:lnTo>
                <a:lnTo>
                  <a:pt x="89790" y="222047"/>
                </a:lnTo>
                <a:lnTo>
                  <a:pt x="90366" y="221759"/>
                </a:lnTo>
                <a:lnTo>
                  <a:pt x="90654" y="221183"/>
                </a:lnTo>
                <a:lnTo>
                  <a:pt x="90942" y="220895"/>
                </a:lnTo>
                <a:lnTo>
                  <a:pt x="91517" y="220607"/>
                </a:lnTo>
                <a:lnTo>
                  <a:pt x="91805" y="220031"/>
                </a:lnTo>
                <a:lnTo>
                  <a:pt x="92093" y="219743"/>
                </a:lnTo>
                <a:lnTo>
                  <a:pt x="92668" y="219455"/>
                </a:lnTo>
                <a:lnTo>
                  <a:pt x="92956" y="218879"/>
                </a:lnTo>
                <a:lnTo>
                  <a:pt x="93244" y="218591"/>
                </a:lnTo>
                <a:lnTo>
                  <a:pt x="93819" y="218303"/>
                </a:lnTo>
                <a:lnTo>
                  <a:pt x="94107" y="217727"/>
                </a:lnTo>
                <a:lnTo>
                  <a:pt x="94395" y="217439"/>
                </a:lnTo>
                <a:lnTo>
                  <a:pt x="94971" y="217151"/>
                </a:lnTo>
                <a:lnTo>
                  <a:pt x="95258" y="216575"/>
                </a:lnTo>
                <a:lnTo>
                  <a:pt x="95546" y="216287"/>
                </a:lnTo>
                <a:lnTo>
                  <a:pt x="96122" y="215999"/>
                </a:lnTo>
                <a:lnTo>
                  <a:pt x="96410" y="215423"/>
                </a:lnTo>
                <a:lnTo>
                  <a:pt x="96697" y="215135"/>
                </a:lnTo>
                <a:lnTo>
                  <a:pt x="97273" y="214847"/>
                </a:lnTo>
                <a:lnTo>
                  <a:pt x="97561" y="214271"/>
                </a:lnTo>
                <a:lnTo>
                  <a:pt x="97848" y="213983"/>
                </a:lnTo>
                <a:lnTo>
                  <a:pt x="98424" y="213695"/>
                </a:lnTo>
                <a:lnTo>
                  <a:pt x="98712" y="213119"/>
                </a:lnTo>
                <a:lnTo>
                  <a:pt x="99000" y="212831"/>
                </a:lnTo>
                <a:lnTo>
                  <a:pt x="99575" y="212543"/>
                </a:lnTo>
                <a:lnTo>
                  <a:pt x="99863" y="211967"/>
                </a:lnTo>
                <a:lnTo>
                  <a:pt x="100151" y="211679"/>
                </a:lnTo>
                <a:lnTo>
                  <a:pt x="100726" y="211391"/>
                </a:lnTo>
                <a:lnTo>
                  <a:pt x="101014" y="211103"/>
                </a:lnTo>
                <a:lnTo>
                  <a:pt x="101302" y="210527"/>
                </a:lnTo>
                <a:lnTo>
                  <a:pt x="101878" y="210239"/>
                </a:lnTo>
                <a:lnTo>
                  <a:pt x="102165" y="209951"/>
                </a:lnTo>
                <a:lnTo>
                  <a:pt x="102453" y="209375"/>
                </a:lnTo>
                <a:lnTo>
                  <a:pt x="103029" y="209087"/>
                </a:lnTo>
                <a:lnTo>
                  <a:pt x="103316" y="208799"/>
                </a:lnTo>
                <a:lnTo>
                  <a:pt x="103604" y="208223"/>
                </a:lnTo>
                <a:lnTo>
                  <a:pt x="104180" y="207935"/>
                </a:lnTo>
                <a:lnTo>
                  <a:pt x="104468" y="207071"/>
                </a:lnTo>
                <a:lnTo>
                  <a:pt x="104755" y="206783"/>
                </a:lnTo>
                <a:lnTo>
                  <a:pt x="105331" y="206495"/>
                </a:lnTo>
                <a:lnTo>
                  <a:pt x="105619" y="205631"/>
                </a:lnTo>
                <a:lnTo>
                  <a:pt x="105907" y="205343"/>
                </a:lnTo>
                <a:lnTo>
                  <a:pt x="106482" y="204479"/>
                </a:lnTo>
                <a:lnTo>
                  <a:pt x="106770" y="204191"/>
                </a:lnTo>
                <a:lnTo>
                  <a:pt x="107058" y="203327"/>
                </a:lnTo>
                <a:lnTo>
                  <a:pt x="107633" y="202463"/>
                </a:lnTo>
                <a:lnTo>
                  <a:pt x="107921" y="201887"/>
                </a:lnTo>
                <a:lnTo>
                  <a:pt x="108209" y="201023"/>
                </a:lnTo>
                <a:lnTo>
                  <a:pt x="108784" y="200159"/>
                </a:lnTo>
                <a:lnTo>
                  <a:pt x="109072" y="199583"/>
                </a:lnTo>
                <a:lnTo>
                  <a:pt x="109360" y="198719"/>
                </a:lnTo>
                <a:lnTo>
                  <a:pt x="109936" y="197856"/>
                </a:lnTo>
                <a:lnTo>
                  <a:pt x="110223" y="196704"/>
                </a:lnTo>
                <a:lnTo>
                  <a:pt x="110511" y="195552"/>
                </a:lnTo>
                <a:lnTo>
                  <a:pt x="111087" y="194400"/>
                </a:lnTo>
                <a:lnTo>
                  <a:pt x="111375" y="192960"/>
                </a:lnTo>
                <a:lnTo>
                  <a:pt x="111662" y="191520"/>
                </a:lnTo>
                <a:lnTo>
                  <a:pt x="112238" y="189216"/>
                </a:lnTo>
                <a:lnTo>
                  <a:pt x="112526" y="184608"/>
                </a:lnTo>
                <a:lnTo>
                  <a:pt x="112526" y="182880"/>
                </a:lnTo>
                <a:lnTo>
                  <a:pt x="112238" y="178272"/>
                </a:lnTo>
                <a:lnTo>
                  <a:pt x="111662" y="175968"/>
                </a:lnTo>
                <a:lnTo>
                  <a:pt x="111375" y="174528"/>
                </a:lnTo>
                <a:lnTo>
                  <a:pt x="111087" y="173088"/>
                </a:lnTo>
                <a:lnTo>
                  <a:pt x="110511" y="171936"/>
                </a:lnTo>
                <a:lnTo>
                  <a:pt x="110223" y="170784"/>
                </a:lnTo>
                <a:lnTo>
                  <a:pt x="109936" y="169632"/>
                </a:lnTo>
                <a:lnTo>
                  <a:pt x="109360" y="168768"/>
                </a:lnTo>
                <a:lnTo>
                  <a:pt x="109072" y="167904"/>
                </a:lnTo>
                <a:lnTo>
                  <a:pt x="108784" y="167328"/>
                </a:lnTo>
                <a:lnTo>
                  <a:pt x="108209" y="166464"/>
                </a:lnTo>
                <a:lnTo>
                  <a:pt x="107921" y="165600"/>
                </a:lnTo>
                <a:lnTo>
                  <a:pt x="107633" y="165024"/>
                </a:lnTo>
                <a:lnTo>
                  <a:pt x="107058" y="164160"/>
                </a:lnTo>
                <a:lnTo>
                  <a:pt x="106770" y="163296"/>
                </a:lnTo>
                <a:lnTo>
                  <a:pt x="106482" y="163008"/>
                </a:lnTo>
                <a:lnTo>
                  <a:pt x="105907" y="162144"/>
                </a:lnTo>
                <a:lnTo>
                  <a:pt x="105619" y="161856"/>
                </a:lnTo>
                <a:lnTo>
                  <a:pt x="105331" y="160992"/>
                </a:lnTo>
                <a:lnTo>
                  <a:pt x="104755" y="160704"/>
                </a:lnTo>
                <a:lnTo>
                  <a:pt x="104468" y="160416"/>
                </a:lnTo>
                <a:lnTo>
                  <a:pt x="104180" y="159552"/>
                </a:lnTo>
                <a:lnTo>
                  <a:pt x="103604" y="159264"/>
                </a:lnTo>
                <a:lnTo>
                  <a:pt x="103316" y="158688"/>
                </a:lnTo>
                <a:lnTo>
                  <a:pt x="103029" y="158400"/>
                </a:lnTo>
                <a:lnTo>
                  <a:pt x="102453" y="158112"/>
                </a:lnTo>
                <a:lnTo>
                  <a:pt x="102165" y="157536"/>
                </a:lnTo>
                <a:lnTo>
                  <a:pt x="101878" y="157248"/>
                </a:lnTo>
                <a:lnTo>
                  <a:pt x="101302" y="156960"/>
                </a:lnTo>
                <a:lnTo>
                  <a:pt x="101014" y="156384"/>
                </a:lnTo>
                <a:lnTo>
                  <a:pt x="100726" y="156096"/>
                </a:lnTo>
                <a:lnTo>
                  <a:pt x="100151" y="155808"/>
                </a:lnTo>
                <a:lnTo>
                  <a:pt x="99863" y="155520"/>
                </a:lnTo>
                <a:lnTo>
                  <a:pt x="99575" y="154944"/>
                </a:lnTo>
                <a:lnTo>
                  <a:pt x="99000" y="154656"/>
                </a:lnTo>
                <a:lnTo>
                  <a:pt x="98712" y="154368"/>
                </a:lnTo>
                <a:lnTo>
                  <a:pt x="98424" y="153792"/>
                </a:lnTo>
                <a:lnTo>
                  <a:pt x="97848" y="153504"/>
                </a:lnTo>
                <a:lnTo>
                  <a:pt x="97561" y="153216"/>
                </a:lnTo>
                <a:lnTo>
                  <a:pt x="97273" y="152640"/>
                </a:lnTo>
                <a:lnTo>
                  <a:pt x="96697" y="152352"/>
                </a:lnTo>
                <a:lnTo>
                  <a:pt x="96410" y="152064"/>
                </a:lnTo>
                <a:lnTo>
                  <a:pt x="96122" y="151488"/>
                </a:lnTo>
                <a:lnTo>
                  <a:pt x="95546" y="151200"/>
                </a:lnTo>
                <a:lnTo>
                  <a:pt x="95258" y="150912"/>
                </a:lnTo>
                <a:lnTo>
                  <a:pt x="94971" y="150336"/>
                </a:lnTo>
                <a:lnTo>
                  <a:pt x="94395" y="150048"/>
                </a:lnTo>
                <a:lnTo>
                  <a:pt x="94107" y="149760"/>
                </a:lnTo>
                <a:lnTo>
                  <a:pt x="93819" y="149184"/>
                </a:lnTo>
                <a:lnTo>
                  <a:pt x="93244" y="148896"/>
                </a:lnTo>
                <a:lnTo>
                  <a:pt x="92956" y="148608"/>
                </a:lnTo>
                <a:lnTo>
                  <a:pt x="92668" y="148032"/>
                </a:lnTo>
                <a:lnTo>
                  <a:pt x="92093" y="147744"/>
                </a:lnTo>
                <a:lnTo>
                  <a:pt x="91805" y="147456"/>
                </a:lnTo>
                <a:lnTo>
                  <a:pt x="91517" y="146880"/>
                </a:lnTo>
                <a:lnTo>
                  <a:pt x="90942" y="146592"/>
                </a:lnTo>
                <a:lnTo>
                  <a:pt x="90654" y="146304"/>
                </a:lnTo>
                <a:lnTo>
                  <a:pt x="90366" y="145728"/>
                </a:lnTo>
                <a:lnTo>
                  <a:pt x="89790" y="145440"/>
                </a:lnTo>
                <a:lnTo>
                  <a:pt x="89503" y="145152"/>
                </a:lnTo>
                <a:lnTo>
                  <a:pt x="89215" y="144576"/>
                </a:lnTo>
                <a:lnTo>
                  <a:pt x="88639" y="144288"/>
                </a:lnTo>
                <a:lnTo>
                  <a:pt x="88351" y="144000"/>
                </a:lnTo>
                <a:lnTo>
                  <a:pt x="88064" y="143424"/>
                </a:lnTo>
                <a:lnTo>
                  <a:pt x="87488" y="143136"/>
                </a:lnTo>
                <a:lnTo>
                  <a:pt x="87200" y="142848"/>
                </a:lnTo>
                <a:lnTo>
                  <a:pt x="86912" y="142272"/>
                </a:lnTo>
                <a:lnTo>
                  <a:pt x="86337" y="141984"/>
                </a:lnTo>
                <a:lnTo>
                  <a:pt x="86049" y="141696"/>
                </a:lnTo>
                <a:lnTo>
                  <a:pt x="85761" y="141120"/>
                </a:lnTo>
                <a:lnTo>
                  <a:pt x="85186" y="140832"/>
                </a:lnTo>
                <a:lnTo>
                  <a:pt x="84898" y="140544"/>
                </a:lnTo>
                <a:lnTo>
                  <a:pt x="84610" y="139968"/>
                </a:lnTo>
                <a:lnTo>
                  <a:pt x="84035" y="139680"/>
                </a:lnTo>
                <a:lnTo>
                  <a:pt x="83747" y="139392"/>
                </a:lnTo>
                <a:lnTo>
                  <a:pt x="83459" y="138816"/>
                </a:lnTo>
                <a:lnTo>
                  <a:pt x="82883" y="138528"/>
                </a:lnTo>
                <a:lnTo>
                  <a:pt x="82596" y="138240"/>
                </a:lnTo>
                <a:lnTo>
                  <a:pt x="82308" y="137664"/>
                </a:lnTo>
                <a:lnTo>
                  <a:pt x="81732" y="137376"/>
                </a:lnTo>
                <a:lnTo>
                  <a:pt x="81444" y="137088"/>
                </a:lnTo>
                <a:lnTo>
                  <a:pt x="81157" y="136512"/>
                </a:lnTo>
                <a:lnTo>
                  <a:pt x="80581" y="136224"/>
                </a:lnTo>
                <a:lnTo>
                  <a:pt x="80293" y="135936"/>
                </a:lnTo>
                <a:lnTo>
                  <a:pt x="80005" y="135360"/>
                </a:lnTo>
                <a:lnTo>
                  <a:pt x="79430" y="135072"/>
                </a:lnTo>
                <a:lnTo>
                  <a:pt x="79142" y="134784"/>
                </a:lnTo>
                <a:lnTo>
                  <a:pt x="78854" y="134208"/>
                </a:lnTo>
                <a:lnTo>
                  <a:pt x="78279" y="133920"/>
                </a:lnTo>
                <a:lnTo>
                  <a:pt x="77991" y="133632"/>
                </a:lnTo>
                <a:lnTo>
                  <a:pt x="77703" y="133056"/>
                </a:lnTo>
                <a:lnTo>
                  <a:pt x="77128" y="132768"/>
                </a:lnTo>
                <a:lnTo>
                  <a:pt x="76840" y="132480"/>
                </a:lnTo>
                <a:lnTo>
                  <a:pt x="76552" y="131904"/>
                </a:lnTo>
                <a:lnTo>
                  <a:pt x="75976" y="131616"/>
                </a:lnTo>
                <a:lnTo>
                  <a:pt x="75689" y="131328"/>
                </a:lnTo>
                <a:lnTo>
                  <a:pt x="75401" y="130752"/>
                </a:lnTo>
                <a:lnTo>
                  <a:pt x="74825" y="130464"/>
                </a:lnTo>
                <a:lnTo>
                  <a:pt x="74537" y="130176"/>
                </a:lnTo>
                <a:lnTo>
                  <a:pt x="74250" y="129600"/>
                </a:lnTo>
                <a:lnTo>
                  <a:pt x="73674" y="129312"/>
                </a:lnTo>
                <a:lnTo>
                  <a:pt x="73386" y="129024"/>
                </a:lnTo>
                <a:lnTo>
                  <a:pt x="73099" y="128448"/>
                </a:lnTo>
                <a:lnTo>
                  <a:pt x="72523" y="128160"/>
                </a:lnTo>
                <a:lnTo>
                  <a:pt x="72235" y="127872"/>
                </a:lnTo>
                <a:lnTo>
                  <a:pt x="71947" y="127296"/>
                </a:lnTo>
                <a:lnTo>
                  <a:pt x="71372" y="127008"/>
                </a:lnTo>
                <a:lnTo>
                  <a:pt x="71084" y="126720"/>
                </a:lnTo>
                <a:lnTo>
                  <a:pt x="70796" y="126144"/>
                </a:lnTo>
                <a:lnTo>
                  <a:pt x="70221" y="125856"/>
                </a:lnTo>
                <a:lnTo>
                  <a:pt x="69933" y="125568"/>
                </a:lnTo>
                <a:lnTo>
                  <a:pt x="69645" y="124992"/>
                </a:lnTo>
                <a:lnTo>
                  <a:pt x="69069" y="124704"/>
                </a:lnTo>
                <a:lnTo>
                  <a:pt x="68782" y="124416"/>
                </a:lnTo>
                <a:lnTo>
                  <a:pt x="68494" y="123840"/>
                </a:lnTo>
                <a:lnTo>
                  <a:pt x="67918" y="123552"/>
                </a:lnTo>
                <a:lnTo>
                  <a:pt x="67631" y="123264"/>
                </a:lnTo>
                <a:lnTo>
                  <a:pt x="67343" y="122688"/>
                </a:lnTo>
                <a:lnTo>
                  <a:pt x="66767" y="122400"/>
                </a:lnTo>
                <a:lnTo>
                  <a:pt x="66479" y="122112"/>
                </a:lnTo>
                <a:lnTo>
                  <a:pt x="66192" y="121536"/>
                </a:lnTo>
                <a:lnTo>
                  <a:pt x="65616" y="121248"/>
                </a:lnTo>
                <a:lnTo>
                  <a:pt x="65328" y="120960"/>
                </a:lnTo>
                <a:lnTo>
                  <a:pt x="65040" y="120384"/>
                </a:lnTo>
                <a:lnTo>
                  <a:pt x="64465" y="120096"/>
                </a:lnTo>
                <a:lnTo>
                  <a:pt x="64177" y="119808"/>
                </a:lnTo>
                <a:lnTo>
                  <a:pt x="63889" y="119232"/>
                </a:lnTo>
                <a:lnTo>
                  <a:pt x="63314" y="118944"/>
                </a:lnTo>
                <a:lnTo>
                  <a:pt x="63026" y="118656"/>
                </a:lnTo>
                <a:lnTo>
                  <a:pt x="62738" y="118080"/>
                </a:lnTo>
                <a:lnTo>
                  <a:pt x="62163" y="117792"/>
                </a:lnTo>
                <a:lnTo>
                  <a:pt x="61875" y="117504"/>
                </a:lnTo>
                <a:lnTo>
                  <a:pt x="61587" y="116928"/>
                </a:lnTo>
                <a:lnTo>
                  <a:pt x="61011" y="116640"/>
                </a:lnTo>
                <a:lnTo>
                  <a:pt x="60724" y="116352"/>
                </a:lnTo>
                <a:lnTo>
                  <a:pt x="60436" y="115776"/>
                </a:lnTo>
                <a:lnTo>
                  <a:pt x="59860" y="115488"/>
                </a:lnTo>
                <a:lnTo>
                  <a:pt x="59572" y="115200"/>
                </a:lnTo>
                <a:lnTo>
                  <a:pt x="59285" y="114624"/>
                </a:lnTo>
                <a:lnTo>
                  <a:pt x="58709" y="114336"/>
                </a:lnTo>
                <a:lnTo>
                  <a:pt x="58421" y="114048"/>
                </a:lnTo>
                <a:lnTo>
                  <a:pt x="58133" y="113472"/>
                </a:lnTo>
                <a:lnTo>
                  <a:pt x="57558" y="113184"/>
                </a:lnTo>
                <a:lnTo>
                  <a:pt x="57270" y="112896"/>
                </a:lnTo>
                <a:lnTo>
                  <a:pt x="56982" y="112320"/>
                </a:lnTo>
                <a:lnTo>
                  <a:pt x="56407" y="112032"/>
                </a:lnTo>
                <a:lnTo>
                  <a:pt x="56119" y="111744"/>
                </a:lnTo>
                <a:lnTo>
                  <a:pt x="55831" y="111168"/>
                </a:lnTo>
                <a:lnTo>
                  <a:pt x="55256" y="110880"/>
                </a:lnTo>
                <a:lnTo>
                  <a:pt x="54968" y="110592"/>
                </a:lnTo>
                <a:lnTo>
                  <a:pt x="54680" y="110016"/>
                </a:lnTo>
                <a:lnTo>
                  <a:pt x="54104" y="109728"/>
                </a:lnTo>
                <a:lnTo>
                  <a:pt x="53817" y="109440"/>
                </a:lnTo>
                <a:lnTo>
                  <a:pt x="53529" y="108864"/>
                </a:lnTo>
                <a:lnTo>
                  <a:pt x="52953" y="108576"/>
                </a:lnTo>
                <a:lnTo>
                  <a:pt x="52665" y="108288"/>
                </a:lnTo>
                <a:lnTo>
                  <a:pt x="52378" y="107712"/>
                </a:lnTo>
                <a:lnTo>
                  <a:pt x="51802" y="107424"/>
                </a:lnTo>
                <a:lnTo>
                  <a:pt x="51514" y="107136"/>
                </a:lnTo>
                <a:lnTo>
                  <a:pt x="51227" y="106560"/>
                </a:lnTo>
                <a:lnTo>
                  <a:pt x="50651" y="106272"/>
                </a:lnTo>
                <a:lnTo>
                  <a:pt x="50363" y="105984"/>
                </a:lnTo>
                <a:lnTo>
                  <a:pt x="50075" y="105408"/>
                </a:lnTo>
                <a:lnTo>
                  <a:pt x="49500" y="105120"/>
                </a:lnTo>
                <a:lnTo>
                  <a:pt x="49212" y="104832"/>
                </a:lnTo>
                <a:lnTo>
                  <a:pt x="48924" y="104256"/>
                </a:lnTo>
                <a:lnTo>
                  <a:pt x="48349" y="103968"/>
                </a:lnTo>
                <a:lnTo>
                  <a:pt x="48061" y="103680"/>
                </a:lnTo>
                <a:lnTo>
                  <a:pt x="47773" y="103104"/>
                </a:lnTo>
                <a:lnTo>
                  <a:pt x="47197" y="102816"/>
                </a:lnTo>
                <a:lnTo>
                  <a:pt x="46910" y="102528"/>
                </a:lnTo>
                <a:lnTo>
                  <a:pt x="46622" y="101952"/>
                </a:lnTo>
                <a:lnTo>
                  <a:pt x="46046" y="101664"/>
                </a:lnTo>
                <a:lnTo>
                  <a:pt x="45759" y="101376"/>
                </a:lnTo>
                <a:lnTo>
                  <a:pt x="45471" y="100800"/>
                </a:lnTo>
                <a:lnTo>
                  <a:pt x="44895" y="100512"/>
                </a:lnTo>
                <a:lnTo>
                  <a:pt x="44607" y="100224"/>
                </a:lnTo>
                <a:lnTo>
                  <a:pt x="44320" y="99936"/>
                </a:lnTo>
                <a:lnTo>
                  <a:pt x="43744" y="99360"/>
                </a:lnTo>
                <a:lnTo>
                  <a:pt x="43456" y="99072"/>
                </a:lnTo>
                <a:lnTo>
                  <a:pt x="43168" y="98784"/>
                </a:lnTo>
                <a:lnTo>
                  <a:pt x="42593" y="98208"/>
                </a:lnTo>
                <a:lnTo>
                  <a:pt x="42305" y="97920"/>
                </a:lnTo>
                <a:lnTo>
                  <a:pt x="42017" y="97632"/>
                </a:lnTo>
                <a:lnTo>
                  <a:pt x="41442" y="97056"/>
                </a:lnTo>
                <a:lnTo>
                  <a:pt x="41154" y="96768"/>
                </a:lnTo>
                <a:lnTo>
                  <a:pt x="40866" y="96480"/>
                </a:lnTo>
                <a:lnTo>
                  <a:pt x="40291" y="95904"/>
                </a:lnTo>
                <a:lnTo>
                  <a:pt x="40003" y="95616"/>
                </a:lnTo>
                <a:lnTo>
                  <a:pt x="39715" y="95328"/>
                </a:lnTo>
                <a:lnTo>
                  <a:pt x="39139" y="94752"/>
                </a:lnTo>
                <a:lnTo>
                  <a:pt x="38852" y="94464"/>
                </a:lnTo>
                <a:lnTo>
                  <a:pt x="38564" y="94176"/>
                </a:lnTo>
                <a:lnTo>
                  <a:pt x="37988" y="93600"/>
                </a:lnTo>
                <a:lnTo>
                  <a:pt x="37700" y="93312"/>
                </a:lnTo>
                <a:lnTo>
                  <a:pt x="37413" y="93024"/>
                </a:lnTo>
                <a:lnTo>
                  <a:pt x="36837" y="92448"/>
                </a:lnTo>
                <a:lnTo>
                  <a:pt x="36549" y="92160"/>
                </a:lnTo>
                <a:lnTo>
                  <a:pt x="36261" y="91872"/>
                </a:lnTo>
                <a:lnTo>
                  <a:pt x="35686" y="91296"/>
                </a:lnTo>
                <a:lnTo>
                  <a:pt x="35398" y="91008"/>
                </a:lnTo>
                <a:lnTo>
                  <a:pt x="35110" y="90720"/>
                </a:lnTo>
                <a:lnTo>
                  <a:pt x="34535" y="90144"/>
                </a:lnTo>
                <a:lnTo>
                  <a:pt x="34247" y="89856"/>
                </a:lnTo>
                <a:lnTo>
                  <a:pt x="33959" y="89568"/>
                </a:lnTo>
                <a:lnTo>
                  <a:pt x="33384" y="88992"/>
                </a:lnTo>
                <a:lnTo>
                  <a:pt x="33096" y="88704"/>
                </a:lnTo>
                <a:lnTo>
                  <a:pt x="32808" y="88416"/>
                </a:lnTo>
                <a:lnTo>
                  <a:pt x="32232" y="87840"/>
                </a:lnTo>
                <a:lnTo>
                  <a:pt x="31945" y="87552"/>
                </a:lnTo>
                <a:lnTo>
                  <a:pt x="31657" y="87264"/>
                </a:lnTo>
                <a:lnTo>
                  <a:pt x="31081" y="86688"/>
                </a:lnTo>
                <a:lnTo>
                  <a:pt x="30793" y="86400"/>
                </a:lnTo>
                <a:lnTo>
                  <a:pt x="30506" y="86112"/>
                </a:lnTo>
                <a:lnTo>
                  <a:pt x="29930" y="85536"/>
                </a:lnTo>
                <a:lnTo>
                  <a:pt x="29642" y="85248"/>
                </a:lnTo>
                <a:lnTo>
                  <a:pt x="29355" y="84960"/>
                </a:lnTo>
                <a:lnTo>
                  <a:pt x="28779" y="84384"/>
                </a:lnTo>
                <a:lnTo>
                  <a:pt x="28491" y="84096"/>
                </a:lnTo>
                <a:lnTo>
                  <a:pt x="28203" y="83808"/>
                </a:lnTo>
                <a:lnTo>
                  <a:pt x="27628" y="83232"/>
                </a:lnTo>
                <a:lnTo>
                  <a:pt x="27340" y="82944"/>
                </a:lnTo>
                <a:lnTo>
                  <a:pt x="27052" y="82656"/>
                </a:lnTo>
                <a:lnTo>
                  <a:pt x="26477" y="82080"/>
                </a:lnTo>
                <a:lnTo>
                  <a:pt x="26189" y="81792"/>
                </a:lnTo>
                <a:lnTo>
                  <a:pt x="25901" y="81504"/>
                </a:lnTo>
                <a:lnTo>
                  <a:pt x="25325" y="80928"/>
                </a:lnTo>
                <a:lnTo>
                  <a:pt x="25038" y="80640"/>
                </a:lnTo>
                <a:lnTo>
                  <a:pt x="24750" y="80352"/>
                </a:lnTo>
                <a:lnTo>
                  <a:pt x="24174" y="79776"/>
                </a:lnTo>
                <a:lnTo>
                  <a:pt x="23887" y="79488"/>
                </a:lnTo>
                <a:lnTo>
                  <a:pt x="23599" y="79200"/>
                </a:lnTo>
                <a:lnTo>
                  <a:pt x="23023" y="78624"/>
                </a:lnTo>
                <a:lnTo>
                  <a:pt x="22735" y="78336"/>
                </a:lnTo>
                <a:lnTo>
                  <a:pt x="22448" y="78048"/>
                </a:lnTo>
                <a:lnTo>
                  <a:pt x="21872" y="77472"/>
                </a:lnTo>
                <a:lnTo>
                  <a:pt x="21584" y="77184"/>
                </a:lnTo>
                <a:lnTo>
                  <a:pt x="21296" y="76896"/>
                </a:lnTo>
                <a:lnTo>
                  <a:pt x="20721" y="76320"/>
                </a:lnTo>
                <a:lnTo>
                  <a:pt x="20433" y="76032"/>
                </a:lnTo>
                <a:lnTo>
                  <a:pt x="20145" y="75744"/>
                </a:lnTo>
                <a:lnTo>
                  <a:pt x="19570" y="75168"/>
                </a:lnTo>
                <a:lnTo>
                  <a:pt x="19282" y="74880"/>
                </a:lnTo>
                <a:lnTo>
                  <a:pt x="18994" y="74592"/>
                </a:lnTo>
                <a:lnTo>
                  <a:pt x="18419" y="74016"/>
                </a:lnTo>
                <a:lnTo>
                  <a:pt x="18131" y="73728"/>
                </a:lnTo>
                <a:lnTo>
                  <a:pt x="17843" y="73440"/>
                </a:lnTo>
                <a:lnTo>
                  <a:pt x="17267" y="72864"/>
                </a:lnTo>
                <a:lnTo>
                  <a:pt x="16980" y="72576"/>
                </a:lnTo>
                <a:lnTo>
                  <a:pt x="16692" y="72288"/>
                </a:lnTo>
                <a:lnTo>
                  <a:pt x="16116" y="71712"/>
                </a:lnTo>
                <a:lnTo>
                  <a:pt x="15828" y="71424"/>
                </a:lnTo>
                <a:lnTo>
                  <a:pt x="15541" y="71136"/>
                </a:lnTo>
                <a:lnTo>
                  <a:pt x="14965" y="70560"/>
                </a:lnTo>
                <a:lnTo>
                  <a:pt x="14677" y="70272"/>
                </a:lnTo>
                <a:lnTo>
                  <a:pt x="14389" y="69984"/>
                </a:lnTo>
                <a:lnTo>
                  <a:pt x="13814" y="69408"/>
                </a:lnTo>
                <a:lnTo>
                  <a:pt x="13526" y="69120"/>
                </a:lnTo>
                <a:lnTo>
                  <a:pt x="13238" y="68832"/>
                </a:lnTo>
                <a:lnTo>
                  <a:pt x="12663" y="68256"/>
                </a:lnTo>
                <a:lnTo>
                  <a:pt x="12375" y="67968"/>
                </a:lnTo>
                <a:lnTo>
                  <a:pt x="12087" y="67680"/>
                </a:lnTo>
                <a:lnTo>
                  <a:pt x="11512" y="67104"/>
                </a:lnTo>
                <a:lnTo>
                  <a:pt x="11224" y="66816"/>
                </a:lnTo>
                <a:lnTo>
                  <a:pt x="10936" y="66528"/>
                </a:lnTo>
                <a:lnTo>
                  <a:pt x="10360" y="65664"/>
                </a:lnTo>
                <a:lnTo>
                  <a:pt x="10073" y="65376"/>
                </a:lnTo>
                <a:lnTo>
                  <a:pt x="9785" y="64800"/>
                </a:lnTo>
                <a:lnTo>
                  <a:pt x="9209" y="64512"/>
                </a:lnTo>
                <a:lnTo>
                  <a:pt x="8921" y="64224"/>
                </a:lnTo>
                <a:lnTo>
                  <a:pt x="8634" y="63648"/>
                </a:lnTo>
                <a:lnTo>
                  <a:pt x="8058" y="63072"/>
                </a:lnTo>
                <a:lnTo>
                  <a:pt x="7770" y="62496"/>
                </a:lnTo>
                <a:lnTo>
                  <a:pt x="7483" y="62208"/>
                </a:lnTo>
                <a:lnTo>
                  <a:pt x="6907" y="61344"/>
                </a:lnTo>
                <a:lnTo>
                  <a:pt x="6619" y="61056"/>
                </a:lnTo>
                <a:lnTo>
                  <a:pt x="6331" y="60192"/>
                </a:lnTo>
                <a:lnTo>
                  <a:pt x="5756" y="59904"/>
                </a:lnTo>
                <a:lnTo>
                  <a:pt x="5468" y="59040"/>
                </a:lnTo>
                <a:lnTo>
                  <a:pt x="5180" y="58464"/>
                </a:lnTo>
                <a:lnTo>
                  <a:pt x="4605" y="57888"/>
                </a:lnTo>
                <a:lnTo>
                  <a:pt x="4317" y="57312"/>
                </a:lnTo>
                <a:lnTo>
                  <a:pt x="4029" y="56448"/>
                </a:lnTo>
                <a:lnTo>
                  <a:pt x="3453" y="55584"/>
                </a:lnTo>
                <a:lnTo>
                  <a:pt x="3166" y="54432"/>
                </a:lnTo>
                <a:lnTo>
                  <a:pt x="2878" y="53856"/>
                </a:lnTo>
                <a:lnTo>
                  <a:pt x="2302" y="52704"/>
                </a:lnTo>
                <a:lnTo>
                  <a:pt x="2014" y="51840"/>
                </a:lnTo>
                <a:lnTo>
                  <a:pt x="1727" y="50400"/>
                </a:lnTo>
                <a:lnTo>
                  <a:pt x="1151" y="49248"/>
                </a:lnTo>
                <a:lnTo>
                  <a:pt x="863" y="47232"/>
                </a:lnTo>
                <a:lnTo>
                  <a:pt x="576" y="45216"/>
                </a:lnTo>
                <a:lnTo>
                  <a:pt x="0" y="42048"/>
                </a:lnTo>
                <a:lnTo>
                  <a:pt x="0" y="36576"/>
                </a:lnTo>
                <a:lnTo>
                  <a:pt x="576" y="33120"/>
                </a:lnTo>
                <a:lnTo>
                  <a:pt x="863" y="30816"/>
                </a:lnTo>
                <a:lnTo>
                  <a:pt x="1151" y="29376"/>
                </a:lnTo>
                <a:lnTo>
                  <a:pt x="1727" y="28224"/>
                </a:lnTo>
                <a:lnTo>
                  <a:pt x="2014" y="26496"/>
                </a:lnTo>
                <a:lnTo>
                  <a:pt x="2302" y="25920"/>
                </a:lnTo>
                <a:lnTo>
                  <a:pt x="2878" y="24768"/>
                </a:lnTo>
                <a:lnTo>
                  <a:pt x="3166" y="23616"/>
                </a:lnTo>
                <a:lnTo>
                  <a:pt x="3453" y="22752"/>
                </a:lnTo>
                <a:lnTo>
                  <a:pt x="4029" y="21888"/>
                </a:lnTo>
                <a:lnTo>
                  <a:pt x="4317" y="21312"/>
                </a:lnTo>
                <a:lnTo>
                  <a:pt x="4605" y="20448"/>
                </a:lnTo>
                <a:lnTo>
                  <a:pt x="5180" y="19584"/>
                </a:lnTo>
                <a:lnTo>
                  <a:pt x="5468" y="19296"/>
                </a:lnTo>
                <a:lnTo>
                  <a:pt x="5756" y="18432"/>
                </a:lnTo>
                <a:lnTo>
                  <a:pt x="6331" y="18144"/>
                </a:lnTo>
                <a:lnTo>
                  <a:pt x="6619" y="17280"/>
                </a:lnTo>
                <a:lnTo>
                  <a:pt x="6907" y="16992"/>
                </a:lnTo>
                <a:lnTo>
                  <a:pt x="7483" y="16128"/>
                </a:lnTo>
                <a:lnTo>
                  <a:pt x="7770" y="15840"/>
                </a:lnTo>
                <a:lnTo>
                  <a:pt x="8058" y="14976"/>
                </a:lnTo>
                <a:lnTo>
                  <a:pt x="8634" y="14688"/>
                </a:lnTo>
                <a:lnTo>
                  <a:pt x="8921" y="14400"/>
                </a:lnTo>
                <a:lnTo>
                  <a:pt x="9209" y="13824"/>
                </a:lnTo>
                <a:lnTo>
                  <a:pt x="9785" y="13536"/>
                </a:lnTo>
                <a:lnTo>
                  <a:pt x="10073" y="13248"/>
                </a:lnTo>
                <a:lnTo>
                  <a:pt x="10360" y="12384"/>
                </a:lnTo>
                <a:lnTo>
                  <a:pt x="10936" y="12096"/>
                </a:lnTo>
                <a:lnTo>
                  <a:pt x="11224" y="11520"/>
                </a:lnTo>
                <a:lnTo>
                  <a:pt x="11512" y="11232"/>
                </a:lnTo>
                <a:lnTo>
                  <a:pt x="12087" y="10944"/>
                </a:lnTo>
                <a:lnTo>
                  <a:pt x="12375" y="10368"/>
                </a:lnTo>
                <a:lnTo>
                  <a:pt x="13238" y="10080"/>
                </a:lnTo>
                <a:lnTo>
                  <a:pt x="13526" y="9792"/>
                </a:lnTo>
                <a:lnTo>
                  <a:pt x="13814" y="9216"/>
                </a:lnTo>
                <a:lnTo>
                  <a:pt x="14389" y="8928"/>
                </a:lnTo>
                <a:lnTo>
                  <a:pt x="14677" y="8640"/>
                </a:lnTo>
                <a:lnTo>
                  <a:pt x="14965" y="8064"/>
                </a:lnTo>
                <a:lnTo>
                  <a:pt x="15828" y="7776"/>
                </a:lnTo>
                <a:lnTo>
                  <a:pt x="16116" y="7488"/>
                </a:lnTo>
                <a:lnTo>
                  <a:pt x="16980" y="6912"/>
                </a:lnTo>
                <a:lnTo>
                  <a:pt x="17267" y="6624"/>
                </a:lnTo>
                <a:lnTo>
                  <a:pt x="17843" y="6336"/>
                </a:lnTo>
                <a:lnTo>
                  <a:pt x="18419" y="5760"/>
                </a:lnTo>
                <a:lnTo>
                  <a:pt x="19282" y="5472"/>
                </a:lnTo>
                <a:lnTo>
                  <a:pt x="19570" y="5184"/>
                </a:lnTo>
                <a:lnTo>
                  <a:pt x="20433" y="4608"/>
                </a:lnTo>
                <a:lnTo>
                  <a:pt x="21296" y="4320"/>
                </a:lnTo>
                <a:lnTo>
                  <a:pt x="21872" y="4032"/>
                </a:lnTo>
                <a:lnTo>
                  <a:pt x="22735" y="3456"/>
                </a:lnTo>
                <a:lnTo>
                  <a:pt x="23599" y="3168"/>
                </a:lnTo>
                <a:lnTo>
                  <a:pt x="24750" y="2880"/>
                </a:lnTo>
                <a:lnTo>
                  <a:pt x="25325" y="2304"/>
                </a:lnTo>
                <a:lnTo>
                  <a:pt x="26477" y="2016"/>
                </a:lnTo>
                <a:lnTo>
                  <a:pt x="27628" y="1728"/>
                </a:lnTo>
                <a:lnTo>
                  <a:pt x="29355" y="1152"/>
                </a:lnTo>
                <a:lnTo>
                  <a:pt x="30793" y="864"/>
                </a:lnTo>
                <a:lnTo>
                  <a:pt x="3309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6474" y="1670746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  <a:cs typeface="思源黑体 CN Light" panose="020B030000000000000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  <a:cs typeface="思源黑体 CN Light" panose="020B030000000000000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5247" y="750474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多元智能理论</a:t>
            </a:r>
            <a:endParaRPr lang="zh-CN" altLang="en-US" sz="32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1"/>
            </p:custDataLst>
          </p:nvPr>
        </p:nvSpPr>
        <p:spPr>
          <a:xfrm>
            <a:off x="1166495" y="1755140"/>
            <a:ext cx="10052050" cy="4043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indent="0" fontAlgn="auto">
              <a:lnSpc>
                <a:spcPts val="4860"/>
              </a:lnSpc>
            </a:pPr>
            <a:r>
              <a:rPr lang="zh-CN" altLang="en-US" sz="2800" spc="317" dirty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提出时间：</a:t>
            </a:r>
            <a:r>
              <a:rPr lang="zh-CN" altLang="en-US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20世纪80年代</a:t>
            </a:r>
            <a:endParaRPr lang="zh-CN" altLang="en-US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860"/>
              </a:lnSpc>
            </a:pPr>
            <a:r>
              <a:rPr lang="zh-CN" altLang="en-US" sz="2800" spc="317" dirty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提出人：</a:t>
            </a:r>
            <a:r>
              <a:rPr lang="en-US" altLang="zh-CN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哈佛大学教授 霍华德.加德纳</a:t>
            </a:r>
            <a:endParaRPr lang="en-US" altLang="zh-CN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860"/>
              </a:lnSpc>
            </a:pPr>
            <a:r>
              <a:rPr lang="zh-CN" altLang="en-US" sz="2800" spc="317" dirty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主要观点：</a:t>
            </a:r>
            <a:endParaRPr lang="zh-CN" altLang="en-US" sz="2800" spc="317" dirty="0">
              <a:solidFill>
                <a:schemeClr val="tx2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060"/>
              </a:lnSpc>
            </a:pPr>
            <a:r>
              <a:rPr lang="en-US" altLang="zh-CN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①人的智能是多元的，而非单一的，主要由八种组成；</a:t>
            </a:r>
            <a:endParaRPr lang="en-US" altLang="zh-CN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060"/>
              </a:lnSpc>
            </a:pPr>
            <a:r>
              <a:rPr lang="en-US" altLang="zh-CN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②所有人同时具有这八种智能，只是每一个人在一个或几个方面更有优势；</a:t>
            </a:r>
            <a:endParaRPr lang="en-US" altLang="zh-CN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060"/>
              </a:lnSpc>
            </a:pPr>
            <a:r>
              <a:rPr lang="en-US" altLang="zh-CN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③没有人是全能的，也没有人是全不能的。</a:t>
            </a:r>
            <a:endParaRPr lang="en-US" altLang="zh-CN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8765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6474" y="1670746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  <a:cs typeface="思源黑体 CN Light" panose="020B030000000000000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  <a:cs typeface="思源黑体 CN Light" panose="020B0300000000000000" charset="-122"/>
            </a:endParaRPr>
          </a:p>
        </p:txBody>
      </p:sp>
      <p:pic>
        <p:nvPicPr>
          <p:cNvPr id="2" name="图片 1" descr="D:/桌面/微信图片_20231114113201(1)(1).png微信图片_20231114113201(1)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479" r="6479"/>
          <a:stretch>
            <a:fillRect/>
          </a:stretch>
        </p:blipFill>
        <p:spPr>
          <a:xfrm>
            <a:off x="1512570" y="337820"/>
            <a:ext cx="9025255" cy="619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8765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6474" y="1670746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  <a:cs typeface="思源黑体 CN Light" panose="020B030000000000000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  <a:cs typeface="思源黑体 CN Light" panose="020B0300000000000000" charset="-122"/>
            </a:endParaRPr>
          </a:p>
        </p:txBody>
      </p:sp>
      <p:pic>
        <p:nvPicPr>
          <p:cNvPr id="6" name="图片 5" descr="D:/桌面/微信图片_20231114113419.jpg微信图片_20231114113419"/>
          <p:cNvPicPr>
            <a:picLocks noChangeAspect="1"/>
          </p:cNvPicPr>
          <p:nvPr/>
        </p:nvPicPr>
        <p:blipFill>
          <a:blip r:embed="rId1"/>
          <a:srcRect t="512" b="512"/>
          <a:stretch>
            <a:fillRect/>
          </a:stretch>
        </p:blipFill>
        <p:spPr>
          <a:xfrm>
            <a:off x="2195830" y="231140"/>
            <a:ext cx="7873365" cy="64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8765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7" name="任意多边形: 形状 26"/>
          <p:cNvSpPr/>
          <p:nvPr/>
        </p:nvSpPr>
        <p:spPr bwMode="auto">
          <a:xfrm>
            <a:off x="624793" y="862696"/>
            <a:ext cx="712272" cy="367487"/>
          </a:xfrm>
          <a:custGeom>
            <a:avLst/>
            <a:gdLst>
              <a:gd name="connsiteX0" fmla="*/ 525929 w 712272"/>
              <a:gd name="connsiteY0" fmla="*/ 0 h 367487"/>
              <a:gd name="connsiteX1" fmla="*/ 531680 w 712272"/>
              <a:gd name="connsiteY1" fmla="*/ 0 h 367487"/>
              <a:gd name="connsiteX2" fmla="*/ 535131 w 712272"/>
              <a:gd name="connsiteY2" fmla="*/ 576 h 367487"/>
              <a:gd name="connsiteX3" fmla="*/ 537144 w 712272"/>
              <a:gd name="connsiteY3" fmla="*/ 864 h 367487"/>
              <a:gd name="connsiteX4" fmla="*/ 538869 w 712272"/>
              <a:gd name="connsiteY4" fmla="*/ 1152 h 367487"/>
              <a:gd name="connsiteX5" fmla="*/ 540020 w 712272"/>
              <a:gd name="connsiteY5" fmla="*/ 1728 h 367487"/>
              <a:gd name="connsiteX6" fmla="*/ 541170 w 712272"/>
              <a:gd name="connsiteY6" fmla="*/ 2016 h 367487"/>
              <a:gd name="connsiteX7" fmla="*/ 542320 w 712272"/>
              <a:gd name="connsiteY7" fmla="*/ 2304 h 367487"/>
              <a:gd name="connsiteX8" fmla="*/ 543470 w 712272"/>
              <a:gd name="connsiteY8" fmla="*/ 2880 h 367487"/>
              <a:gd name="connsiteX9" fmla="*/ 544333 w 712272"/>
              <a:gd name="connsiteY9" fmla="*/ 3168 h 367487"/>
              <a:gd name="connsiteX10" fmla="*/ 545196 w 712272"/>
              <a:gd name="connsiteY10" fmla="*/ 3456 h 367487"/>
              <a:gd name="connsiteX11" fmla="*/ 546346 w 712272"/>
              <a:gd name="connsiteY11" fmla="*/ 4032 h 367487"/>
              <a:gd name="connsiteX12" fmla="*/ 546921 w 712272"/>
              <a:gd name="connsiteY12" fmla="*/ 4320 h 367487"/>
              <a:gd name="connsiteX13" fmla="*/ 547496 w 712272"/>
              <a:gd name="connsiteY13" fmla="*/ 4608 h 367487"/>
              <a:gd name="connsiteX14" fmla="*/ 548072 w 712272"/>
              <a:gd name="connsiteY14" fmla="*/ 5184 h 367487"/>
              <a:gd name="connsiteX15" fmla="*/ 548934 w 712272"/>
              <a:gd name="connsiteY15" fmla="*/ 5472 h 367487"/>
              <a:gd name="connsiteX16" fmla="*/ 549797 w 712272"/>
              <a:gd name="connsiteY16" fmla="*/ 5760 h 367487"/>
              <a:gd name="connsiteX17" fmla="*/ 550084 w 712272"/>
              <a:gd name="connsiteY17" fmla="*/ 6336 h 367487"/>
              <a:gd name="connsiteX18" fmla="*/ 550947 w 712272"/>
              <a:gd name="connsiteY18" fmla="*/ 6624 h 367487"/>
              <a:gd name="connsiteX19" fmla="*/ 551235 w 712272"/>
              <a:gd name="connsiteY19" fmla="*/ 6912 h 367487"/>
              <a:gd name="connsiteX20" fmla="*/ 552097 w 712272"/>
              <a:gd name="connsiteY20" fmla="*/ 7488 h 367487"/>
              <a:gd name="connsiteX21" fmla="*/ 552385 w 712272"/>
              <a:gd name="connsiteY21" fmla="*/ 7776 h 367487"/>
              <a:gd name="connsiteX22" fmla="*/ 552673 w 712272"/>
              <a:gd name="connsiteY22" fmla="*/ 8064 h 367487"/>
              <a:gd name="connsiteX23" fmla="*/ 553248 w 712272"/>
              <a:gd name="connsiteY23" fmla="*/ 8640 h 367487"/>
              <a:gd name="connsiteX24" fmla="*/ 553823 w 712272"/>
              <a:gd name="connsiteY24" fmla="*/ 8928 h 367487"/>
              <a:gd name="connsiteX25" fmla="*/ 554398 w 712272"/>
              <a:gd name="connsiteY25" fmla="*/ 9216 h 367487"/>
              <a:gd name="connsiteX26" fmla="*/ 554686 w 712272"/>
              <a:gd name="connsiteY26" fmla="*/ 9792 h 367487"/>
              <a:gd name="connsiteX27" fmla="*/ 554973 w 712272"/>
              <a:gd name="connsiteY27" fmla="*/ 10080 h 367487"/>
              <a:gd name="connsiteX28" fmla="*/ 555548 w 712272"/>
              <a:gd name="connsiteY28" fmla="*/ 10368 h 367487"/>
              <a:gd name="connsiteX29" fmla="*/ 555836 w 712272"/>
              <a:gd name="connsiteY29" fmla="*/ 10944 h 367487"/>
              <a:gd name="connsiteX30" fmla="*/ 556123 w 712272"/>
              <a:gd name="connsiteY30" fmla="*/ 11232 h 367487"/>
              <a:gd name="connsiteX31" fmla="*/ 556699 w 712272"/>
              <a:gd name="connsiteY31" fmla="*/ 11520 h 367487"/>
              <a:gd name="connsiteX32" fmla="*/ 556986 w 712272"/>
              <a:gd name="connsiteY32" fmla="*/ 12096 h 367487"/>
              <a:gd name="connsiteX33" fmla="*/ 557274 w 712272"/>
              <a:gd name="connsiteY33" fmla="*/ 12384 h 367487"/>
              <a:gd name="connsiteX34" fmla="*/ 557849 w 712272"/>
              <a:gd name="connsiteY34" fmla="*/ 12672 h 367487"/>
              <a:gd name="connsiteX35" fmla="*/ 558136 w 712272"/>
              <a:gd name="connsiteY35" fmla="*/ 13248 h 367487"/>
              <a:gd name="connsiteX36" fmla="*/ 558424 w 712272"/>
              <a:gd name="connsiteY36" fmla="*/ 13536 h 367487"/>
              <a:gd name="connsiteX37" fmla="*/ 558999 w 712272"/>
              <a:gd name="connsiteY37" fmla="*/ 13824 h 367487"/>
              <a:gd name="connsiteX38" fmla="*/ 559287 w 712272"/>
              <a:gd name="connsiteY38" fmla="*/ 14400 h 367487"/>
              <a:gd name="connsiteX39" fmla="*/ 559574 w 712272"/>
              <a:gd name="connsiteY39" fmla="*/ 14688 h 367487"/>
              <a:gd name="connsiteX40" fmla="*/ 560149 w 712272"/>
              <a:gd name="connsiteY40" fmla="*/ 14976 h 367487"/>
              <a:gd name="connsiteX41" fmla="*/ 560437 w 712272"/>
              <a:gd name="connsiteY41" fmla="*/ 15552 h 367487"/>
              <a:gd name="connsiteX42" fmla="*/ 560724 w 712272"/>
              <a:gd name="connsiteY42" fmla="*/ 15840 h 367487"/>
              <a:gd name="connsiteX43" fmla="*/ 561300 w 712272"/>
              <a:gd name="connsiteY43" fmla="*/ 16128 h 367487"/>
              <a:gd name="connsiteX44" fmla="*/ 561587 w 712272"/>
              <a:gd name="connsiteY44" fmla="*/ 16704 h 367487"/>
              <a:gd name="connsiteX45" fmla="*/ 561875 w 712272"/>
              <a:gd name="connsiteY45" fmla="*/ 16992 h 367487"/>
              <a:gd name="connsiteX46" fmla="*/ 562450 w 712272"/>
              <a:gd name="connsiteY46" fmla="*/ 17280 h 367487"/>
              <a:gd name="connsiteX47" fmla="*/ 562737 w 712272"/>
              <a:gd name="connsiteY47" fmla="*/ 17856 h 367487"/>
              <a:gd name="connsiteX48" fmla="*/ 563025 w 712272"/>
              <a:gd name="connsiteY48" fmla="*/ 18144 h 367487"/>
              <a:gd name="connsiteX49" fmla="*/ 563600 w 712272"/>
              <a:gd name="connsiteY49" fmla="*/ 18432 h 367487"/>
              <a:gd name="connsiteX50" fmla="*/ 563888 w 712272"/>
              <a:gd name="connsiteY50" fmla="*/ 19008 h 367487"/>
              <a:gd name="connsiteX51" fmla="*/ 564175 w 712272"/>
              <a:gd name="connsiteY51" fmla="*/ 19296 h 367487"/>
              <a:gd name="connsiteX52" fmla="*/ 564750 w 712272"/>
              <a:gd name="connsiteY52" fmla="*/ 19584 h 367487"/>
              <a:gd name="connsiteX53" fmla="*/ 565038 w 712272"/>
              <a:gd name="connsiteY53" fmla="*/ 20160 h 367487"/>
              <a:gd name="connsiteX54" fmla="*/ 565326 w 712272"/>
              <a:gd name="connsiteY54" fmla="*/ 20448 h 367487"/>
              <a:gd name="connsiteX55" fmla="*/ 565901 w 712272"/>
              <a:gd name="connsiteY55" fmla="*/ 20736 h 367487"/>
              <a:gd name="connsiteX56" fmla="*/ 566188 w 712272"/>
              <a:gd name="connsiteY56" fmla="*/ 21312 h 367487"/>
              <a:gd name="connsiteX57" fmla="*/ 566476 w 712272"/>
              <a:gd name="connsiteY57" fmla="*/ 21600 h 367487"/>
              <a:gd name="connsiteX58" fmla="*/ 567051 w 712272"/>
              <a:gd name="connsiteY58" fmla="*/ 21888 h 367487"/>
              <a:gd name="connsiteX59" fmla="*/ 567338 w 712272"/>
              <a:gd name="connsiteY59" fmla="*/ 22464 h 367487"/>
              <a:gd name="connsiteX60" fmla="*/ 567626 w 712272"/>
              <a:gd name="connsiteY60" fmla="*/ 22752 h 367487"/>
              <a:gd name="connsiteX61" fmla="*/ 568201 w 712272"/>
              <a:gd name="connsiteY61" fmla="*/ 23040 h 367487"/>
              <a:gd name="connsiteX62" fmla="*/ 568489 w 712272"/>
              <a:gd name="connsiteY62" fmla="*/ 23616 h 367487"/>
              <a:gd name="connsiteX63" fmla="*/ 568776 w 712272"/>
              <a:gd name="connsiteY63" fmla="*/ 23904 h 367487"/>
              <a:gd name="connsiteX64" fmla="*/ 569351 w 712272"/>
              <a:gd name="connsiteY64" fmla="*/ 24192 h 367487"/>
              <a:gd name="connsiteX65" fmla="*/ 569639 w 712272"/>
              <a:gd name="connsiteY65" fmla="*/ 24768 h 367487"/>
              <a:gd name="connsiteX66" fmla="*/ 569927 w 712272"/>
              <a:gd name="connsiteY66" fmla="*/ 25056 h 367487"/>
              <a:gd name="connsiteX67" fmla="*/ 570502 w 712272"/>
              <a:gd name="connsiteY67" fmla="*/ 25344 h 367487"/>
              <a:gd name="connsiteX68" fmla="*/ 570789 w 712272"/>
              <a:gd name="connsiteY68" fmla="*/ 25920 h 367487"/>
              <a:gd name="connsiteX69" fmla="*/ 571077 w 712272"/>
              <a:gd name="connsiteY69" fmla="*/ 26208 h 367487"/>
              <a:gd name="connsiteX70" fmla="*/ 571652 w 712272"/>
              <a:gd name="connsiteY70" fmla="*/ 26496 h 367487"/>
              <a:gd name="connsiteX71" fmla="*/ 571940 w 712272"/>
              <a:gd name="connsiteY71" fmla="*/ 27072 h 367487"/>
              <a:gd name="connsiteX72" fmla="*/ 572227 w 712272"/>
              <a:gd name="connsiteY72" fmla="*/ 27360 h 367487"/>
              <a:gd name="connsiteX73" fmla="*/ 572802 w 712272"/>
              <a:gd name="connsiteY73" fmla="*/ 27648 h 367487"/>
              <a:gd name="connsiteX74" fmla="*/ 573090 w 712272"/>
              <a:gd name="connsiteY74" fmla="*/ 28224 h 367487"/>
              <a:gd name="connsiteX75" fmla="*/ 573377 w 712272"/>
              <a:gd name="connsiteY75" fmla="*/ 28512 h 367487"/>
              <a:gd name="connsiteX76" fmla="*/ 573953 w 712272"/>
              <a:gd name="connsiteY76" fmla="*/ 28800 h 367487"/>
              <a:gd name="connsiteX77" fmla="*/ 574240 w 712272"/>
              <a:gd name="connsiteY77" fmla="*/ 29376 h 367487"/>
              <a:gd name="connsiteX78" fmla="*/ 574528 w 712272"/>
              <a:gd name="connsiteY78" fmla="*/ 29664 h 367487"/>
              <a:gd name="connsiteX79" fmla="*/ 575103 w 712272"/>
              <a:gd name="connsiteY79" fmla="*/ 29952 h 367487"/>
              <a:gd name="connsiteX80" fmla="*/ 575390 w 712272"/>
              <a:gd name="connsiteY80" fmla="*/ 30528 h 367487"/>
              <a:gd name="connsiteX81" fmla="*/ 575678 w 712272"/>
              <a:gd name="connsiteY81" fmla="*/ 30816 h 367487"/>
              <a:gd name="connsiteX82" fmla="*/ 576253 w 712272"/>
              <a:gd name="connsiteY82" fmla="*/ 31104 h 367487"/>
              <a:gd name="connsiteX83" fmla="*/ 576541 w 712272"/>
              <a:gd name="connsiteY83" fmla="*/ 31680 h 367487"/>
              <a:gd name="connsiteX84" fmla="*/ 576828 w 712272"/>
              <a:gd name="connsiteY84" fmla="*/ 31968 h 367487"/>
              <a:gd name="connsiteX85" fmla="*/ 577403 w 712272"/>
              <a:gd name="connsiteY85" fmla="*/ 32256 h 367487"/>
              <a:gd name="connsiteX86" fmla="*/ 577691 w 712272"/>
              <a:gd name="connsiteY86" fmla="*/ 32832 h 367487"/>
              <a:gd name="connsiteX87" fmla="*/ 577978 w 712272"/>
              <a:gd name="connsiteY87" fmla="*/ 33120 h 367487"/>
              <a:gd name="connsiteX88" fmla="*/ 578554 w 712272"/>
              <a:gd name="connsiteY88" fmla="*/ 33408 h 367487"/>
              <a:gd name="connsiteX89" fmla="*/ 578841 w 712272"/>
              <a:gd name="connsiteY89" fmla="*/ 33984 h 367487"/>
              <a:gd name="connsiteX90" fmla="*/ 579129 w 712272"/>
              <a:gd name="connsiteY90" fmla="*/ 34272 h 367487"/>
              <a:gd name="connsiteX91" fmla="*/ 579704 w 712272"/>
              <a:gd name="connsiteY91" fmla="*/ 34560 h 367487"/>
              <a:gd name="connsiteX92" fmla="*/ 579991 w 712272"/>
              <a:gd name="connsiteY92" fmla="*/ 35136 h 367487"/>
              <a:gd name="connsiteX93" fmla="*/ 580279 w 712272"/>
              <a:gd name="connsiteY93" fmla="*/ 35424 h 367487"/>
              <a:gd name="connsiteX94" fmla="*/ 580854 w 712272"/>
              <a:gd name="connsiteY94" fmla="*/ 35712 h 367487"/>
              <a:gd name="connsiteX95" fmla="*/ 581142 w 712272"/>
              <a:gd name="connsiteY95" fmla="*/ 36288 h 367487"/>
              <a:gd name="connsiteX96" fmla="*/ 581429 w 712272"/>
              <a:gd name="connsiteY96" fmla="*/ 36576 h 367487"/>
              <a:gd name="connsiteX97" fmla="*/ 582004 w 712272"/>
              <a:gd name="connsiteY97" fmla="*/ 36864 h 367487"/>
              <a:gd name="connsiteX98" fmla="*/ 582292 w 712272"/>
              <a:gd name="connsiteY98" fmla="*/ 37440 h 367487"/>
              <a:gd name="connsiteX99" fmla="*/ 582580 w 712272"/>
              <a:gd name="connsiteY99" fmla="*/ 37728 h 367487"/>
              <a:gd name="connsiteX100" fmla="*/ 583155 w 712272"/>
              <a:gd name="connsiteY100" fmla="*/ 38016 h 367487"/>
              <a:gd name="connsiteX101" fmla="*/ 583442 w 712272"/>
              <a:gd name="connsiteY101" fmla="*/ 38592 h 367487"/>
              <a:gd name="connsiteX102" fmla="*/ 583730 w 712272"/>
              <a:gd name="connsiteY102" fmla="*/ 38880 h 367487"/>
              <a:gd name="connsiteX103" fmla="*/ 584305 w 712272"/>
              <a:gd name="connsiteY103" fmla="*/ 39168 h 367487"/>
              <a:gd name="connsiteX104" fmla="*/ 584592 w 712272"/>
              <a:gd name="connsiteY104" fmla="*/ 39744 h 367487"/>
              <a:gd name="connsiteX105" fmla="*/ 584880 w 712272"/>
              <a:gd name="connsiteY105" fmla="*/ 40032 h 367487"/>
              <a:gd name="connsiteX106" fmla="*/ 585455 w 712272"/>
              <a:gd name="connsiteY106" fmla="*/ 40320 h 367487"/>
              <a:gd name="connsiteX107" fmla="*/ 585743 w 712272"/>
              <a:gd name="connsiteY107" fmla="*/ 40896 h 367487"/>
              <a:gd name="connsiteX108" fmla="*/ 586030 w 712272"/>
              <a:gd name="connsiteY108" fmla="*/ 41184 h 367487"/>
              <a:gd name="connsiteX109" fmla="*/ 586605 w 712272"/>
              <a:gd name="connsiteY109" fmla="*/ 41472 h 367487"/>
              <a:gd name="connsiteX110" fmla="*/ 586893 w 712272"/>
              <a:gd name="connsiteY110" fmla="*/ 42048 h 367487"/>
              <a:gd name="connsiteX111" fmla="*/ 587181 w 712272"/>
              <a:gd name="connsiteY111" fmla="*/ 42336 h 367487"/>
              <a:gd name="connsiteX112" fmla="*/ 587756 w 712272"/>
              <a:gd name="connsiteY112" fmla="*/ 42624 h 367487"/>
              <a:gd name="connsiteX113" fmla="*/ 588043 w 712272"/>
              <a:gd name="connsiteY113" fmla="*/ 43200 h 367487"/>
              <a:gd name="connsiteX114" fmla="*/ 588331 w 712272"/>
              <a:gd name="connsiteY114" fmla="*/ 43488 h 367487"/>
              <a:gd name="connsiteX115" fmla="*/ 588906 w 712272"/>
              <a:gd name="connsiteY115" fmla="*/ 43776 h 367487"/>
              <a:gd name="connsiteX116" fmla="*/ 589194 w 712272"/>
              <a:gd name="connsiteY116" fmla="*/ 44352 h 367487"/>
              <a:gd name="connsiteX117" fmla="*/ 589481 w 712272"/>
              <a:gd name="connsiteY117" fmla="*/ 44640 h 367487"/>
              <a:gd name="connsiteX118" fmla="*/ 590056 w 712272"/>
              <a:gd name="connsiteY118" fmla="*/ 44928 h 367487"/>
              <a:gd name="connsiteX119" fmla="*/ 590344 w 712272"/>
              <a:gd name="connsiteY119" fmla="*/ 45216 h 367487"/>
              <a:gd name="connsiteX120" fmla="*/ 590631 w 712272"/>
              <a:gd name="connsiteY120" fmla="*/ 45792 h 367487"/>
              <a:gd name="connsiteX121" fmla="*/ 591207 w 712272"/>
              <a:gd name="connsiteY121" fmla="*/ 46080 h 367487"/>
              <a:gd name="connsiteX122" fmla="*/ 591494 w 712272"/>
              <a:gd name="connsiteY122" fmla="*/ 46368 h 367487"/>
              <a:gd name="connsiteX123" fmla="*/ 591782 w 712272"/>
              <a:gd name="connsiteY123" fmla="*/ 46944 h 367487"/>
              <a:gd name="connsiteX124" fmla="*/ 592357 w 712272"/>
              <a:gd name="connsiteY124" fmla="*/ 47232 h 367487"/>
              <a:gd name="connsiteX125" fmla="*/ 592644 w 712272"/>
              <a:gd name="connsiteY125" fmla="*/ 47520 h 367487"/>
              <a:gd name="connsiteX126" fmla="*/ 592932 w 712272"/>
              <a:gd name="connsiteY126" fmla="*/ 48096 h 367487"/>
              <a:gd name="connsiteX127" fmla="*/ 593507 w 712272"/>
              <a:gd name="connsiteY127" fmla="*/ 48384 h 367487"/>
              <a:gd name="connsiteX128" fmla="*/ 593795 w 712272"/>
              <a:gd name="connsiteY128" fmla="*/ 48672 h 367487"/>
              <a:gd name="connsiteX129" fmla="*/ 594082 w 712272"/>
              <a:gd name="connsiteY129" fmla="*/ 49248 h 367487"/>
              <a:gd name="connsiteX130" fmla="*/ 594657 w 712272"/>
              <a:gd name="connsiteY130" fmla="*/ 49536 h 367487"/>
              <a:gd name="connsiteX131" fmla="*/ 594945 w 712272"/>
              <a:gd name="connsiteY131" fmla="*/ 49824 h 367487"/>
              <a:gd name="connsiteX132" fmla="*/ 595232 w 712272"/>
              <a:gd name="connsiteY132" fmla="*/ 50400 h 367487"/>
              <a:gd name="connsiteX133" fmla="*/ 595808 w 712272"/>
              <a:gd name="connsiteY133" fmla="*/ 50688 h 367487"/>
              <a:gd name="connsiteX134" fmla="*/ 596095 w 712272"/>
              <a:gd name="connsiteY134" fmla="*/ 50976 h 367487"/>
              <a:gd name="connsiteX135" fmla="*/ 596383 w 712272"/>
              <a:gd name="connsiteY135" fmla="*/ 51552 h 367487"/>
              <a:gd name="connsiteX136" fmla="*/ 596958 w 712272"/>
              <a:gd name="connsiteY136" fmla="*/ 51840 h 367487"/>
              <a:gd name="connsiteX137" fmla="*/ 597245 w 712272"/>
              <a:gd name="connsiteY137" fmla="*/ 52128 h 367487"/>
              <a:gd name="connsiteX138" fmla="*/ 597533 w 712272"/>
              <a:gd name="connsiteY138" fmla="*/ 52704 h 367487"/>
              <a:gd name="connsiteX139" fmla="*/ 598108 w 712272"/>
              <a:gd name="connsiteY139" fmla="*/ 52992 h 367487"/>
              <a:gd name="connsiteX140" fmla="*/ 598396 w 712272"/>
              <a:gd name="connsiteY140" fmla="*/ 53280 h 367487"/>
              <a:gd name="connsiteX141" fmla="*/ 598683 w 712272"/>
              <a:gd name="connsiteY141" fmla="*/ 53856 h 367487"/>
              <a:gd name="connsiteX142" fmla="*/ 599258 w 712272"/>
              <a:gd name="connsiteY142" fmla="*/ 54144 h 367487"/>
              <a:gd name="connsiteX143" fmla="*/ 599546 w 712272"/>
              <a:gd name="connsiteY143" fmla="*/ 54432 h 367487"/>
              <a:gd name="connsiteX144" fmla="*/ 599834 w 712272"/>
              <a:gd name="connsiteY144" fmla="*/ 55008 h 367487"/>
              <a:gd name="connsiteX145" fmla="*/ 600409 w 712272"/>
              <a:gd name="connsiteY145" fmla="*/ 55296 h 367487"/>
              <a:gd name="connsiteX146" fmla="*/ 600696 w 712272"/>
              <a:gd name="connsiteY146" fmla="*/ 55584 h 367487"/>
              <a:gd name="connsiteX147" fmla="*/ 600984 w 712272"/>
              <a:gd name="connsiteY147" fmla="*/ 56160 h 367487"/>
              <a:gd name="connsiteX148" fmla="*/ 601559 w 712272"/>
              <a:gd name="connsiteY148" fmla="*/ 56448 h 367487"/>
              <a:gd name="connsiteX149" fmla="*/ 601846 w 712272"/>
              <a:gd name="connsiteY149" fmla="*/ 56736 h 367487"/>
              <a:gd name="connsiteX150" fmla="*/ 602134 w 712272"/>
              <a:gd name="connsiteY150" fmla="*/ 57312 h 367487"/>
              <a:gd name="connsiteX151" fmla="*/ 602709 w 712272"/>
              <a:gd name="connsiteY151" fmla="*/ 57600 h 367487"/>
              <a:gd name="connsiteX152" fmla="*/ 602997 w 712272"/>
              <a:gd name="connsiteY152" fmla="*/ 57888 h 367487"/>
              <a:gd name="connsiteX153" fmla="*/ 603284 w 712272"/>
              <a:gd name="connsiteY153" fmla="*/ 58464 h 367487"/>
              <a:gd name="connsiteX154" fmla="*/ 603859 w 712272"/>
              <a:gd name="connsiteY154" fmla="*/ 58752 h 367487"/>
              <a:gd name="connsiteX155" fmla="*/ 604147 w 712272"/>
              <a:gd name="connsiteY155" fmla="*/ 59040 h 367487"/>
              <a:gd name="connsiteX156" fmla="*/ 604435 w 712272"/>
              <a:gd name="connsiteY156" fmla="*/ 59616 h 367487"/>
              <a:gd name="connsiteX157" fmla="*/ 605010 w 712272"/>
              <a:gd name="connsiteY157" fmla="*/ 59904 h 367487"/>
              <a:gd name="connsiteX158" fmla="*/ 605297 w 712272"/>
              <a:gd name="connsiteY158" fmla="*/ 60192 h 367487"/>
              <a:gd name="connsiteX159" fmla="*/ 605585 w 712272"/>
              <a:gd name="connsiteY159" fmla="*/ 60768 h 367487"/>
              <a:gd name="connsiteX160" fmla="*/ 606160 w 712272"/>
              <a:gd name="connsiteY160" fmla="*/ 61056 h 367487"/>
              <a:gd name="connsiteX161" fmla="*/ 606448 w 712272"/>
              <a:gd name="connsiteY161" fmla="*/ 61344 h 367487"/>
              <a:gd name="connsiteX162" fmla="*/ 606735 w 712272"/>
              <a:gd name="connsiteY162" fmla="*/ 61920 h 367487"/>
              <a:gd name="connsiteX163" fmla="*/ 607310 w 712272"/>
              <a:gd name="connsiteY163" fmla="*/ 62208 h 367487"/>
              <a:gd name="connsiteX164" fmla="*/ 607598 w 712272"/>
              <a:gd name="connsiteY164" fmla="*/ 62496 h 367487"/>
              <a:gd name="connsiteX165" fmla="*/ 607885 w 712272"/>
              <a:gd name="connsiteY165" fmla="*/ 63072 h 367487"/>
              <a:gd name="connsiteX166" fmla="*/ 608461 w 712272"/>
              <a:gd name="connsiteY166" fmla="*/ 63360 h 367487"/>
              <a:gd name="connsiteX167" fmla="*/ 608748 w 712272"/>
              <a:gd name="connsiteY167" fmla="*/ 63648 h 367487"/>
              <a:gd name="connsiteX168" fmla="*/ 609036 w 712272"/>
              <a:gd name="connsiteY168" fmla="*/ 64224 h 367487"/>
              <a:gd name="connsiteX169" fmla="*/ 609611 w 712272"/>
              <a:gd name="connsiteY169" fmla="*/ 64512 h 367487"/>
              <a:gd name="connsiteX170" fmla="*/ 609898 w 712272"/>
              <a:gd name="connsiteY170" fmla="*/ 64800 h 367487"/>
              <a:gd name="connsiteX171" fmla="*/ 610186 w 712272"/>
              <a:gd name="connsiteY171" fmla="*/ 65376 h 367487"/>
              <a:gd name="connsiteX172" fmla="*/ 610761 w 712272"/>
              <a:gd name="connsiteY172" fmla="*/ 65664 h 367487"/>
              <a:gd name="connsiteX173" fmla="*/ 611049 w 712272"/>
              <a:gd name="connsiteY173" fmla="*/ 65952 h 367487"/>
              <a:gd name="connsiteX174" fmla="*/ 611336 w 712272"/>
              <a:gd name="connsiteY174" fmla="*/ 66528 h 367487"/>
              <a:gd name="connsiteX175" fmla="*/ 611911 w 712272"/>
              <a:gd name="connsiteY175" fmla="*/ 66816 h 367487"/>
              <a:gd name="connsiteX176" fmla="*/ 612199 w 712272"/>
              <a:gd name="connsiteY176" fmla="*/ 67104 h 367487"/>
              <a:gd name="connsiteX177" fmla="*/ 612486 w 712272"/>
              <a:gd name="connsiteY177" fmla="*/ 67680 h 367487"/>
              <a:gd name="connsiteX178" fmla="*/ 613062 w 712272"/>
              <a:gd name="connsiteY178" fmla="*/ 67968 h 367487"/>
              <a:gd name="connsiteX179" fmla="*/ 613349 w 712272"/>
              <a:gd name="connsiteY179" fmla="*/ 68256 h 367487"/>
              <a:gd name="connsiteX180" fmla="*/ 613637 w 712272"/>
              <a:gd name="connsiteY180" fmla="*/ 68832 h 367487"/>
              <a:gd name="connsiteX181" fmla="*/ 614212 w 712272"/>
              <a:gd name="connsiteY181" fmla="*/ 69120 h 367487"/>
              <a:gd name="connsiteX182" fmla="*/ 614499 w 712272"/>
              <a:gd name="connsiteY182" fmla="*/ 69408 h 367487"/>
              <a:gd name="connsiteX183" fmla="*/ 614787 w 712272"/>
              <a:gd name="connsiteY183" fmla="*/ 69984 h 367487"/>
              <a:gd name="connsiteX184" fmla="*/ 615362 w 712272"/>
              <a:gd name="connsiteY184" fmla="*/ 70272 h 367487"/>
              <a:gd name="connsiteX185" fmla="*/ 615650 w 712272"/>
              <a:gd name="connsiteY185" fmla="*/ 70560 h 367487"/>
              <a:gd name="connsiteX186" fmla="*/ 615937 w 712272"/>
              <a:gd name="connsiteY186" fmla="*/ 71136 h 367487"/>
              <a:gd name="connsiteX187" fmla="*/ 616512 w 712272"/>
              <a:gd name="connsiteY187" fmla="*/ 71424 h 367487"/>
              <a:gd name="connsiteX188" fmla="*/ 616800 w 712272"/>
              <a:gd name="connsiteY188" fmla="*/ 71712 h 367487"/>
              <a:gd name="connsiteX189" fmla="*/ 617088 w 712272"/>
              <a:gd name="connsiteY189" fmla="*/ 72288 h 367487"/>
              <a:gd name="connsiteX190" fmla="*/ 617663 w 712272"/>
              <a:gd name="connsiteY190" fmla="*/ 72576 h 367487"/>
              <a:gd name="connsiteX191" fmla="*/ 617950 w 712272"/>
              <a:gd name="connsiteY191" fmla="*/ 72864 h 367487"/>
              <a:gd name="connsiteX192" fmla="*/ 618238 w 712272"/>
              <a:gd name="connsiteY192" fmla="*/ 73440 h 367487"/>
              <a:gd name="connsiteX193" fmla="*/ 618813 w 712272"/>
              <a:gd name="connsiteY193" fmla="*/ 73728 h 367487"/>
              <a:gd name="connsiteX194" fmla="*/ 619100 w 712272"/>
              <a:gd name="connsiteY194" fmla="*/ 74016 h 367487"/>
              <a:gd name="connsiteX195" fmla="*/ 619388 w 712272"/>
              <a:gd name="connsiteY195" fmla="*/ 74592 h 367487"/>
              <a:gd name="connsiteX196" fmla="*/ 619963 w 712272"/>
              <a:gd name="connsiteY196" fmla="*/ 74880 h 367487"/>
              <a:gd name="connsiteX197" fmla="*/ 620251 w 712272"/>
              <a:gd name="connsiteY197" fmla="*/ 75168 h 367487"/>
              <a:gd name="connsiteX198" fmla="*/ 620538 w 712272"/>
              <a:gd name="connsiteY198" fmla="*/ 75744 h 367487"/>
              <a:gd name="connsiteX199" fmla="*/ 621113 w 712272"/>
              <a:gd name="connsiteY199" fmla="*/ 76032 h 367487"/>
              <a:gd name="connsiteX200" fmla="*/ 621401 w 712272"/>
              <a:gd name="connsiteY200" fmla="*/ 76320 h 367487"/>
              <a:gd name="connsiteX201" fmla="*/ 621689 w 712272"/>
              <a:gd name="connsiteY201" fmla="*/ 76896 h 367487"/>
              <a:gd name="connsiteX202" fmla="*/ 622264 w 712272"/>
              <a:gd name="connsiteY202" fmla="*/ 77184 h 367487"/>
              <a:gd name="connsiteX203" fmla="*/ 622551 w 712272"/>
              <a:gd name="connsiteY203" fmla="*/ 77472 h 367487"/>
              <a:gd name="connsiteX204" fmla="*/ 622839 w 712272"/>
              <a:gd name="connsiteY204" fmla="*/ 78048 h 367487"/>
              <a:gd name="connsiteX205" fmla="*/ 623414 w 712272"/>
              <a:gd name="connsiteY205" fmla="*/ 78336 h 367487"/>
              <a:gd name="connsiteX206" fmla="*/ 623702 w 712272"/>
              <a:gd name="connsiteY206" fmla="*/ 78624 h 367487"/>
              <a:gd name="connsiteX207" fmla="*/ 623989 w 712272"/>
              <a:gd name="connsiteY207" fmla="*/ 79200 h 367487"/>
              <a:gd name="connsiteX208" fmla="*/ 624564 w 712272"/>
              <a:gd name="connsiteY208" fmla="*/ 79488 h 367487"/>
              <a:gd name="connsiteX209" fmla="*/ 624852 w 712272"/>
              <a:gd name="connsiteY209" fmla="*/ 79776 h 367487"/>
              <a:gd name="connsiteX210" fmla="*/ 625139 w 712272"/>
              <a:gd name="connsiteY210" fmla="*/ 80352 h 367487"/>
              <a:gd name="connsiteX211" fmla="*/ 625715 w 712272"/>
              <a:gd name="connsiteY211" fmla="*/ 80640 h 367487"/>
              <a:gd name="connsiteX212" fmla="*/ 626002 w 712272"/>
              <a:gd name="connsiteY212" fmla="*/ 80928 h 367487"/>
              <a:gd name="connsiteX213" fmla="*/ 626290 w 712272"/>
              <a:gd name="connsiteY213" fmla="*/ 81504 h 367487"/>
              <a:gd name="connsiteX214" fmla="*/ 626865 w 712272"/>
              <a:gd name="connsiteY214" fmla="*/ 81792 h 367487"/>
              <a:gd name="connsiteX215" fmla="*/ 627152 w 712272"/>
              <a:gd name="connsiteY215" fmla="*/ 82080 h 367487"/>
              <a:gd name="connsiteX216" fmla="*/ 627440 w 712272"/>
              <a:gd name="connsiteY216" fmla="*/ 82656 h 367487"/>
              <a:gd name="connsiteX217" fmla="*/ 628015 w 712272"/>
              <a:gd name="connsiteY217" fmla="*/ 82944 h 367487"/>
              <a:gd name="connsiteX218" fmla="*/ 628303 w 712272"/>
              <a:gd name="connsiteY218" fmla="*/ 83232 h 367487"/>
              <a:gd name="connsiteX219" fmla="*/ 628590 w 712272"/>
              <a:gd name="connsiteY219" fmla="*/ 83808 h 367487"/>
              <a:gd name="connsiteX220" fmla="*/ 629165 w 712272"/>
              <a:gd name="connsiteY220" fmla="*/ 84096 h 367487"/>
              <a:gd name="connsiteX221" fmla="*/ 629453 w 712272"/>
              <a:gd name="connsiteY221" fmla="*/ 84384 h 367487"/>
              <a:gd name="connsiteX222" fmla="*/ 629740 w 712272"/>
              <a:gd name="connsiteY222" fmla="*/ 84960 h 367487"/>
              <a:gd name="connsiteX223" fmla="*/ 630316 w 712272"/>
              <a:gd name="connsiteY223" fmla="*/ 85248 h 367487"/>
              <a:gd name="connsiteX224" fmla="*/ 630603 w 712272"/>
              <a:gd name="connsiteY224" fmla="*/ 85536 h 367487"/>
              <a:gd name="connsiteX225" fmla="*/ 630891 w 712272"/>
              <a:gd name="connsiteY225" fmla="*/ 86112 h 367487"/>
              <a:gd name="connsiteX226" fmla="*/ 631466 w 712272"/>
              <a:gd name="connsiteY226" fmla="*/ 86400 h 367487"/>
              <a:gd name="connsiteX227" fmla="*/ 631753 w 712272"/>
              <a:gd name="connsiteY227" fmla="*/ 86688 h 367487"/>
              <a:gd name="connsiteX228" fmla="*/ 632041 w 712272"/>
              <a:gd name="connsiteY228" fmla="*/ 87264 h 367487"/>
              <a:gd name="connsiteX229" fmla="*/ 632616 w 712272"/>
              <a:gd name="connsiteY229" fmla="*/ 87552 h 367487"/>
              <a:gd name="connsiteX230" fmla="*/ 632904 w 712272"/>
              <a:gd name="connsiteY230" fmla="*/ 87840 h 367487"/>
              <a:gd name="connsiteX231" fmla="*/ 633191 w 712272"/>
              <a:gd name="connsiteY231" fmla="*/ 88416 h 367487"/>
              <a:gd name="connsiteX232" fmla="*/ 633766 w 712272"/>
              <a:gd name="connsiteY232" fmla="*/ 88704 h 367487"/>
              <a:gd name="connsiteX233" fmla="*/ 634054 w 712272"/>
              <a:gd name="connsiteY233" fmla="*/ 88992 h 367487"/>
              <a:gd name="connsiteX234" fmla="*/ 634342 w 712272"/>
              <a:gd name="connsiteY234" fmla="*/ 89568 h 367487"/>
              <a:gd name="connsiteX235" fmla="*/ 634917 w 712272"/>
              <a:gd name="connsiteY235" fmla="*/ 89856 h 367487"/>
              <a:gd name="connsiteX236" fmla="*/ 635204 w 712272"/>
              <a:gd name="connsiteY236" fmla="*/ 90144 h 367487"/>
              <a:gd name="connsiteX237" fmla="*/ 635492 w 712272"/>
              <a:gd name="connsiteY237" fmla="*/ 90720 h 367487"/>
              <a:gd name="connsiteX238" fmla="*/ 636067 w 712272"/>
              <a:gd name="connsiteY238" fmla="*/ 91008 h 367487"/>
              <a:gd name="connsiteX239" fmla="*/ 636354 w 712272"/>
              <a:gd name="connsiteY239" fmla="*/ 91296 h 367487"/>
              <a:gd name="connsiteX240" fmla="*/ 636642 w 712272"/>
              <a:gd name="connsiteY240" fmla="*/ 91872 h 367487"/>
              <a:gd name="connsiteX241" fmla="*/ 637217 w 712272"/>
              <a:gd name="connsiteY241" fmla="*/ 92160 h 367487"/>
              <a:gd name="connsiteX242" fmla="*/ 637505 w 712272"/>
              <a:gd name="connsiteY242" fmla="*/ 92448 h 367487"/>
              <a:gd name="connsiteX243" fmla="*/ 637792 w 712272"/>
              <a:gd name="connsiteY243" fmla="*/ 93024 h 367487"/>
              <a:gd name="connsiteX244" fmla="*/ 638367 w 712272"/>
              <a:gd name="connsiteY244" fmla="*/ 93312 h 367487"/>
              <a:gd name="connsiteX245" fmla="*/ 638655 w 712272"/>
              <a:gd name="connsiteY245" fmla="*/ 93600 h 367487"/>
              <a:gd name="connsiteX246" fmla="*/ 638943 w 712272"/>
              <a:gd name="connsiteY246" fmla="*/ 94176 h 367487"/>
              <a:gd name="connsiteX247" fmla="*/ 639518 w 712272"/>
              <a:gd name="connsiteY247" fmla="*/ 94464 h 367487"/>
              <a:gd name="connsiteX248" fmla="*/ 639805 w 712272"/>
              <a:gd name="connsiteY248" fmla="*/ 94752 h 367487"/>
              <a:gd name="connsiteX249" fmla="*/ 640093 w 712272"/>
              <a:gd name="connsiteY249" fmla="*/ 95328 h 367487"/>
              <a:gd name="connsiteX250" fmla="*/ 640668 w 712272"/>
              <a:gd name="connsiteY250" fmla="*/ 95616 h 367487"/>
              <a:gd name="connsiteX251" fmla="*/ 640956 w 712272"/>
              <a:gd name="connsiteY251" fmla="*/ 95904 h 367487"/>
              <a:gd name="connsiteX252" fmla="*/ 641243 w 712272"/>
              <a:gd name="connsiteY252" fmla="*/ 96480 h 367487"/>
              <a:gd name="connsiteX253" fmla="*/ 641818 w 712272"/>
              <a:gd name="connsiteY253" fmla="*/ 96768 h 367487"/>
              <a:gd name="connsiteX254" fmla="*/ 642106 w 712272"/>
              <a:gd name="connsiteY254" fmla="*/ 97056 h 367487"/>
              <a:gd name="connsiteX255" fmla="*/ 642393 w 712272"/>
              <a:gd name="connsiteY255" fmla="*/ 97632 h 367487"/>
              <a:gd name="connsiteX256" fmla="*/ 642969 w 712272"/>
              <a:gd name="connsiteY256" fmla="*/ 97920 h 367487"/>
              <a:gd name="connsiteX257" fmla="*/ 643256 w 712272"/>
              <a:gd name="connsiteY257" fmla="*/ 98208 h 367487"/>
              <a:gd name="connsiteX258" fmla="*/ 643544 w 712272"/>
              <a:gd name="connsiteY258" fmla="*/ 98784 h 367487"/>
              <a:gd name="connsiteX259" fmla="*/ 644119 w 712272"/>
              <a:gd name="connsiteY259" fmla="*/ 99072 h 367487"/>
              <a:gd name="connsiteX260" fmla="*/ 644406 w 712272"/>
              <a:gd name="connsiteY260" fmla="*/ 99360 h 367487"/>
              <a:gd name="connsiteX261" fmla="*/ 644694 w 712272"/>
              <a:gd name="connsiteY261" fmla="*/ 99936 h 367487"/>
              <a:gd name="connsiteX262" fmla="*/ 645269 w 712272"/>
              <a:gd name="connsiteY262" fmla="*/ 100224 h 367487"/>
              <a:gd name="connsiteX263" fmla="*/ 645557 w 712272"/>
              <a:gd name="connsiteY263" fmla="*/ 100512 h 367487"/>
              <a:gd name="connsiteX264" fmla="*/ 645844 w 712272"/>
              <a:gd name="connsiteY264" fmla="*/ 100800 h 367487"/>
              <a:gd name="connsiteX265" fmla="*/ 646419 w 712272"/>
              <a:gd name="connsiteY265" fmla="*/ 101376 h 367487"/>
              <a:gd name="connsiteX266" fmla="*/ 646707 w 712272"/>
              <a:gd name="connsiteY266" fmla="*/ 101664 h 367487"/>
              <a:gd name="connsiteX267" fmla="*/ 646994 w 712272"/>
              <a:gd name="connsiteY267" fmla="*/ 101952 h 367487"/>
              <a:gd name="connsiteX268" fmla="*/ 647570 w 712272"/>
              <a:gd name="connsiteY268" fmla="*/ 102528 h 367487"/>
              <a:gd name="connsiteX269" fmla="*/ 647857 w 712272"/>
              <a:gd name="connsiteY269" fmla="*/ 102816 h 367487"/>
              <a:gd name="connsiteX270" fmla="*/ 648145 w 712272"/>
              <a:gd name="connsiteY270" fmla="*/ 103104 h 367487"/>
              <a:gd name="connsiteX271" fmla="*/ 648720 w 712272"/>
              <a:gd name="connsiteY271" fmla="*/ 103680 h 367487"/>
              <a:gd name="connsiteX272" fmla="*/ 649007 w 712272"/>
              <a:gd name="connsiteY272" fmla="*/ 103968 h 367487"/>
              <a:gd name="connsiteX273" fmla="*/ 649295 w 712272"/>
              <a:gd name="connsiteY273" fmla="*/ 104256 h 367487"/>
              <a:gd name="connsiteX274" fmla="*/ 649870 w 712272"/>
              <a:gd name="connsiteY274" fmla="*/ 104832 h 367487"/>
              <a:gd name="connsiteX275" fmla="*/ 650158 w 712272"/>
              <a:gd name="connsiteY275" fmla="*/ 105120 h 367487"/>
              <a:gd name="connsiteX276" fmla="*/ 650445 w 712272"/>
              <a:gd name="connsiteY276" fmla="*/ 105408 h 367487"/>
              <a:gd name="connsiteX277" fmla="*/ 651020 w 712272"/>
              <a:gd name="connsiteY277" fmla="*/ 105984 h 367487"/>
              <a:gd name="connsiteX278" fmla="*/ 651308 w 712272"/>
              <a:gd name="connsiteY278" fmla="*/ 106272 h 367487"/>
              <a:gd name="connsiteX279" fmla="*/ 651596 w 712272"/>
              <a:gd name="connsiteY279" fmla="*/ 106560 h 367487"/>
              <a:gd name="connsiteX280" fmla="*/ 652171 w 712272"/>
              <a:gd name="connsiteY280" fmla="*/ 107136 h 367487"/>
              <a:gd name="connsiteX281" fmla="*/ 652458 w 712272"/>
              <a:gd name="connsiteY281" fmla="*/ 107424 h 367487"/>
              <a:gd name="connsiteX282" fmla="*/ 652746 w 712272"/>
              <a:gd name="connsiteY282" fmla="*/ 107712 h 367487"/>
              <a:gd name="connsiteX283" fmla="*/ 653321 w 712272"/>
              <a:gd name="connsiteY283" fmla="*/ 108288 h 367487"/>
              <a:gd name="connsiteX284" fmla="*/ 653608 w 712272"/>
              <a:gd name="connsiteY284" fmla="*/ 108576 h 367487"/>
              <a:gd name="connsiteX285" fmla="*/ 653896 w 712272"/>
              <a:gd name="connsiteY285" fmla="*/ 108864 h 367487"/>
              <a:gd name="connsiteX286" fmla="*/ 654471 w 712272"/>
              <a:gd name="connsiteY286" fmla="*/ 109440 h 367487"/>
              <a:gd name="connsiteX287" fmla="*/ 654759 w 712272"/>
              <a:gd name="connsiteY287" fmla="*/ 109728 h 367487"/>
              <a:gd name="connsiteX288" fmla="*/ 655046 w 712272"/>
              <a:gd name="connsiteY288" fmla="*/ 110016 h 367487"/>
              <a:gd name="connsiteX289" fmla="*/ 655621 w 712272"/>
              <a:gd name="connsiteY289" fmla="*/ 110592 h 367487"/>
              <a:gd name="connsiteX290" fmla="*/ 655909 w 712272"/>
              <a:gd name="connsiteY290" fmla="*/ 110880 h 367487"/>
              <a:gd name="connsiteX291" fmla="*/ 656197 w 712272"/>
              <a:gd name="connsiteY291" fmla="*/ 111168 h 367487"/>
              <a:gd name="connsiteX292" fmla="*/ 656772 w 712272"/>
              <a:gd name="connsiteY292" fmla="*/ 111744 h 367487"/>
              <a:gd name="connsiteX293" fmla="*/ 657059 w 712272"/>
              <a:gd name="connsiteY293" fmla="*/ 112032 h 367487"/>
              <a:gd name="connsiteX294" fmla="*/ 657347 w 712272"/>
              <a:gd name="connsiteY294" fmla="*/ 112320 h 367487"/>
              <a:gd name="connsiteX295" fmla="*/ 657922 w 712272"/>
              <a:gd name="connsiteY295" fmla="*/ 112896 h 367487"/>
              <a:gd name="connsiteX296" fmla="*/ 658210 w 712272"/>
              <a:gd name="connsiteY296" fmla="*/ 113184 h 367487"/>
              <a:gd name="connsiteX297" fmla="*/ 658497 w 712272"/>
              <a:gd name="connsiteY297" fmla="*/ 113472 h 367487"/>
              <a:gd name="connsiteX298" fmla="*/ 659072 w 712272"/>
              <a:gd name="connsiteY298" fmla="*/ 114048 h 367487"/>
              <a:gd name="connsiteX299" fmla="*/ 659360 w 712272"/>
              <a:gd name="connsiteY299" fmla="*/ 114336 h 367487"/>
              <a:gd name="connsiteX300" fmla="*/ 659647 w 712272"/>
              <a:gd name="connsiteY300" fmla="*/ 114624 h 367487"/>
              <a:gd name="connsiteX301" fmla="*/ 659935 w 712272"/>
              <a:gd name="connsiteY301" fmla="*/ 115200 h 367487"/>
              <a:gd name="connsiteX302" fmla="*/ 660510 w 712272"/>
              <a:gd name="connsiteY302" fmla="*/ 115488 h 367487"/>
              <a:gd name="connsiteX303" fmla="*/ 660798 w 712272"/>
              <a:gd name="connsiteY303" fmla="*/ 115776 h 367487"/>
              <a:gd name="connsiteX304" fmla="*/ 661085 w 712272"/>
              <a:gd name="connsiteY304" fmla="*/ 116352 h 367487"/>
              <a:gd name="connsiteX305" fmla="*/ 661660 w 712272"/>
              <a:gd name="connsiteY305" fmla="*/ 116640 h 367487"/>
              <a:gd name="connsiteX306" fmla="*/ 661948 w 712272"/>
              <a:gd name="connsiteY306" fmla="*/ 116928 h 367487"/>
              <a:gd name="connsiteX307" fmla="*/ 662235 w 712272"/>
              <a:gd name="connsiteY307" fmla="*/ 117504 h 367487"/>
              <a:gd name="connsiteX308" fmla="*/ 662811 w 712272"/>
              <a:gd name="connsiteY308" fmla="*/ 117792 h 367487"/>
              <a:gd name="connsiteX309" fmla="*/ 663098 w 712272"/>
              <a:gd name="connsiteY309" fmla="*/ 118080 h 367487"/>
              <a:gd name="connsiteX310" fmla="*/ 663386 w 712272"/>
              <a:gd name="connsiteY310" fmla="*/ 118656 h 367487"/>
              <a:gd name="connsiteX311" fmla="*/ 663961 w 712272"/>
              <a:gd name="connsiteY311" fmla="*/ 118944 h 367487"/>
              <a:gd name="connsiteX312" fmla="*/ 664248 w 712272"/>
              <a:gd name="connsiteY312" fmla="*/ 119232 h 367487"/>
              <a:gd name="connsiteX313" fmla="*/ 664536 w 712272"/>
              <a:gd name="connsiteY313" fmla="*/ 119808 h 367487"/>
              <a:gd name="connsiteX314" fmla="*/ 665111 w 712272"/>
              <a:gd name="connsiteY314" fmla="*/ 120096 h 367487"/>
              <a:gd name="connsiteX315" fmla="*/ 665399 w 712272"/>
              <a:gd name="connsiteY315" fmla="*/ 120384 h 367487"/>
              <a:gd name="connsiteX316" fmla="*/ 665686 w 712272"/>
              <a:gd name="connsiteY316" fmla="*/ 120960 h 367487"/>
              <a:gd name="connsiteX317" fmla="*/ 666261 w 712272"/>
              <a:gd name="connsiteY317" fmla="*/ 121248 h 367487"/>
              <a:gd name="connsiteX318" fmla="*/ 666549 w 712272"/>
              <a:gd name="connsiteY318" fmla="*/ 121536 h 367487"/>
              <a:gd name="connsiteX319" fmla="*/ 666837 w 712272"/>
              <a:gd name="connsiteY319" fmla="*/ 122112 h 367487"/>
              <a:gd name="connsiteX320" fmla="*/ 667412 w 712272"/>
              <a:gd name="connsiteY320" fmla="*/ 122400 h 367487"/>
              <a:gd name="connsiteX321" fmla="*/ 667699 w 712272"/>
              <a:gd name="connsiteY321" fmla="*/ 122688 h 367487"/>
              <a:gd name="connsiteX322" fmla="*/ 667987 w 712272"/>
              <a:gd name="connsiteY322" fmla="*/ 123264 h 367487"/>
              <a:gd name="connsiteX323" fmla="*/ 668562 w 712272"/>
              <a:gd name="connsiteY323" fmla="*/ 123552 h 367487"/>
              <a:gd name="connsiteX324" fmla="*/ 668850 w 712272"/>
              <a:gd name="connsiteY324" fmla="*/ 123840 h 367487"/>
              <a:gd name="connsiteX325" fmla="*/ 669137 w 712272"/>
              <a:gd name="connsiteY325" fmla="*/ 124416 h 367487"/>
              <a:gd name="connsiteX326" fmla="*/ 669712 w 712272"/>
              <a:gd name="connsiteY326" fmla="*/ 124704 h 367487"/>
              <a:gd name="connsiteX327" fmla="*/ 670000 w 712272"/>
              <a:gd name="connsiteY327" fmla="*/ 124992 h 367487"/>
              <a:gd name="connsiteX328" fmla="*/ 670287 w 712272"/>
              <a:gd name="connsiteY328" fmla="*/ 125568 h 367487"/>
              <a:gd name="connsiteX329" fmla="*/ 670862 w 712272"/>
              <a:gd name="connsiteY329" fmla="*/ 125856 h 367487"/>
              <a:gd name="connsiteX330" fmla="*/ 671150 w 712272"/>
              <a:gd name="connsiteY330" fmla="*/ 126144 h 367487"/>
              <a:gd name="connsiteX331" fmla="*/ 671438 w 712272"/>
              <a:gd name="connsiteY331" fmla="*/ 126720 h 367487"/>
              <a:gd name="connsiteX332" fmla="*/ 672013 w 712272"/>
              <a:gd name="connsiteY332" fmla="*/ 127008 h 367487"/>
              <a:gd name="connsiteX333" fmla="*/ 672300 w 712272"/>
              <a:gd name="connsiteY333" fmla="*/ 127296 h 367487"/>
              <a:gd name="connsiteX334" fmla="*/ 672588 w 712272"/>
              <a:gd name="connsiteY334" fmla="*/ 127872 h 367487"/>
              <a:gd name="connsiteX335" fmla="*/ 673163 w 712272"/>
              <a:gd name="connsiteY335" fmla="*/ 128160 h 367487"/>
              <a:gd name="connsiteX336" fmla="*/ 673451 w 712272"/>
              <a:gd name="connsiteY336" fmla="*/ 128448 h 367487"/>
              <a:gd name="connsiteX337" fmla="*/ 673738 w 712272"/>
              <a:gd name="connsiteY337" fmla="*/ 129024 h 367487"/>
              <a:gd name="connsiteX338" fmla="*/ 674313 w 712272"/>
              <a:gd name="connsiteY338" fmla="*/ 129312 h 367487"/>
              <a:gd name="connsiteX339" fmla="*/ 674601 w 712272"/>
              <a:gd name="connsiteY339" fmla="*/ 129600 h 367487"/>
              <a:gd name="connsiteX340" fmla="*/ 674888 w 712272"/>
              <a:gd name="connsiteY340" fmla="*/ 130176 h 367487"/>
              <a:gd name="connsiteX341" fmla="*/ 675464 w 712272"/>
              <a:gd name="connsiteY341" fmla="*/ 130464 h 367487"/>
              <a:gd name="connsiteX342" fmla="*/ 675751 w 712272"/>
              <a:gd name="connsiteY342" fmla="*/ 130752 h 367487"/>
              <a:gd name="connsiteX343" fmla="*/ 676039 w 712272"/>
              <a:gd name="connsiteY343" fmla="*/ 131328 h 367487"/>
              <a:gd name="connsiteX344" fmla="*/ 676614 w 712272"/>
              <a:gd name="connsiteY344" fmla="*/ 131616 h 367487"/>
              <a:gd name="connsiteX345" fmla="*/ 676901 w 712272"/>
              <a:gd name="connsiteY345" fmla="*/ 131904 h 367487"/>
              <a:gd name="connsiteX346" fmla="*/ 677189 w 712272"/>
              <a:gd name="connsiteY346" fmla="*/ 132480 h 367487"/>
              <a:gd name="connsiteX347" fmla="*/ 677764 w 712272"/>
              <a:gd name="connsiteY347" fmla="*/ 132768 h 367487"/>
              <a:gd name="connsiteX348" fmla="*/ 678052 w 712272"/>
              <a:gd name="connsiteY348" fmla="*/ 133056 h 367487"/>
              <a:gd name="connsiteX349" fmla="*/ 678339 w 712272"/>
              <a:gd name="connsiteY349" fmla="*/ 133632 h 367487"/>
              <a:gd name="connsiteX350" fmla="*/ 678914 w 712272"/>
              <a:gd name="connsiteY350" fmla="*/ 133920 h 367487"/>
              <a:gd name="connsiteX351" fmla="*/ 679202 w 712272"/>
              <a:gd name="connsiteY351" fmla="*/ 134208 h 367487"/>
              <a:gd name="connsiteX352" fmla="*/ 679489 w 712272"/>
              <a:gd name="connsiteY352" fmla="*/ 134784 h 367487"/>
              <a:gd name="connsiteX353" fmla="*/ 680065 w 712272"/>
              <a:gd name="connsiteY353" fmla="*/ 135072 h 367487"/>
              <a:gd name="connsiteX354" fmla="*/ 680352 w 712272"/>
              <a:gd name="connsiteY354" fmla="*/ 135360 h 367487"/>
              <a:gd name="connsiteX355" fmla="*/ 680640 w 712272"/>
              <a:gd name="connsiteY355" fmla="*/ 135936 h 367487"/>
              <a:gd name="connsiteX356" fmla="*/ 681215 w 712272"/>
              <a:gd name="connsiteY356" fmla="*/ 136224 h 367487"/>
              <a:gd name="connsiteX357" fmla="*/ 681502 w 712272"/>
              <a:gd name="connsiteY357" fmla="*/ 136512 h 367487"/>
              <a:gd name="connsiteX358" fmla="*/ 681790 w 712272"/>
              <a:gd name="connsiteY358" fmla="*/ 137088 h 367487"/>
              <a:gd name="connsiteX359" fmla="*/ 682365 w 712272"/>
              <a:gd name="connsiteY359" fmla="*/ 137376 h 367487"/>
              <a:gd name="connsiteX360" fmla="*/ 682653 w 712272"/>
              <a:gd name="connsiteY360" fmla="*/ 137664 h 367487"/>
              <a:gd name="connsiteX361" fmla="*/ 682940 w 712272"/>
              <a:gd name="connsiteY361" fmla="*/ 138240 h 367487"/>
              <a:gd name="connsiteX362" fmla="*/ 683515 w 712272"/>
              <a:gd name="connsiteY362" fmla="*/ 138528 h 367487"/>
              <a:gd name="connsiteX363" fmla="*/ 683803 w 712272"/>
              <a:gd name="connsiteY363" fmla="*/ 138816 h 367487"/>
              <a:gd name="connsiteX364" fmla="*/ 684091 w 712272"/>
              <a:gd name="connsiteY364" fmla="*/ 139392 h 367487"/>
              <a:gd name="connsiteX365" fmla="*/ 684666 w 712272"/>
              <a:gd name="connsiteY365" fmla="*/ 139680 h 367487"/>
              <a:gd name="connsiteX366" fmla="*/ 684953 w 712272"/>
              <a:gd name="connsiteY366" fmla="*/ 139968 h 367487"/>
              <a:gd name="connsiteX367" fmla="*/ 685241 w 712272"/>
              <a:gd name="connsiteY367" fmla="*/ 140544 h 367487"/>
              <a:gd name="connsiteX368" fmla="*/ 685816 w 712272"/>
              <a:gd name="connsiteY368" fmla="*/ 140832 h 367487"/>
              <a:gd name="connsiteX369" fmla="*/ 686104 w 712272"/>
              <a:gd name="connsiteY369" fmla="*/ 141120 h 367487"/>
              <a:gd name="connsiteX370" fmla="*/ 686391 w 712272"/>
              <a:gd name="connsiteY370" fmla="*/ 141696 h 367487"/>
              <a:gd name="connsiteX371" fmla="*/ 686966 w 712272"/>
              <a:gd name="connsiteY371" fmla="*/ 141984 h 367487"/>
              <a:gd name="connsiteX372" fmla="*/ 687254 w 712272"/>
              <a:gd name="connsiteY372" fmla="*/ 142272 h 367487"/>
              <a:gd name="connsiteX373" fmla="*/ 687541 w 712272"/>
              <a:gd name="connsiteY373" fmla="*/ 142848 h 367487"/>
              <a:gd name="connsiteX374" fmla="*/ 688116 w 712272"/>
              <a:gd name="connsiteY374" fmla="*/ 143136 h 367487"/>
              <a:gd name="connsiteX375" fmla="*/ 688404 w 712272"/>
              <a:gd name="connsiteY375" fmla="*/ 143424 h 367487"/>
              <a:gd name="connsiteX376" fmla="*/ 688692 w 712272"/>
              <a:gd name="connsiteY376" fmla="*/ 144000 h 367487"/>
              <a:gd name="connsiteX377" fmla="*/ 689267 w 712272"/>
              <a:gd name="connsiteY377" fmla="*/ 144288 h 367487"/>
              <a:gd name="connsiteX378" fmla="*/ 689554 w 712272"/>
              <a:gd name="connsiteY378" fmla="*/ 144576 h 367487"/>
              <a:gd name="connsiteX379" fmla="*/ 689842 w 712272"/>
              <a:gd name="connsiteY379" fmla="*/ 145152 h 367487"/>
              <a:gd name="connsiteX380" fmla="*/ 690417 w 712272"/>
              <a:gd name="connsiteY380" fmla="*/ 145440 h 367487"/>
              <a:gd name="connsiteX381" fmla="*/ 690705 w 712272"/>
              <a:gd name="connsiteY381" fmla="*/ 145728 h 367487"/>
              <a:gd name="connsiteX382" fmla="*/ 690992 w 712272"/>
              <a:gd name="connsiteY382" fmla="*/ 146304 h 367487"/>
              <a:gd name="connsiteX383" fmla="*/ 691567 w 712272"/>
              <a:gd name="connsiteY383" fmla="*/ 146592 h 367487"/>
              <a:gd name="connsiteX384" fmla="*/ 691855 w 712272"/>
              <a:gd name="connsiteY384" fmla="*/ 146880 h 367487"/>
              <a:gd name="connsiteX385" fmla="*/ 692142 w 712272"/>
              <a:gd name="connsiteY385" fmla="*/ 147456 h 367487"/>
              <a:gd name="connsiteX386" fmla="*/ 692718 w 712272"/>
              <a:gd name="connsiteY386" fmla="*/ 147744 h 367487"/>
              <a:gd name="connsiteX387" fmla="*/ 693005 w 712272"/>
              <a:gd name="connsiteY387" fmla="*/ 148032 h 367487"/>
              <a:gd name="connsiteX388" fmla="*/ 693293 w 712272"/>
              <a:gd name="connsiteY388" fmla="*/ 148608 h 367487"/>
              <a:gd name="connsiteX389" fmla="*/ 693868 w 712272"/>
              <a:gd name="connsiteY389" fmla="*/ 148896 h 367487"/>
              <a:gd name="connsiteX390" fmla="*/ 694155 w 712272"/>
              <a:gd name="connsiteY390" fmla="*/ 149184 h 367487"/>
              <a:gd name="connsiteX391" fmla="*/ 694443 w 712272"/>
              <a:gd name="connsiteY391" fmla="*/ 149760 h 367487"/>
              <a:gd name="connsiteX392" fmla="*/ 695018 w 712272"/>
              <a:gd name="connsiteY392" fmla="*/ 150048 h 367487"/>
              <a:gd name="connsiteX393" fmla="*/ 695306 w 712272"/>
              <a:gd name="connsiteY393" fmla="*/ 150336 h 367487"/>
              <a:gd name="connsiteX394" fmla="*/ 695593 w 712272"/>
              <a:gd name="connsiteY394" fmla="*/ 150912 h 367487"/>
              <a:gd name="connsiteX395" fmla="*/ 696168 w 712272"/>
              <a:gd name="connsiteY395" fmla="*/ 151200 h 367487"/>
              <a:gd name="connsiteX396" fmla="*/ 696456 w 712272"/>
              <a:gd name="connsiteY396" fmla="*/ 151488 h 367487"/>
              <a:gd name="connsiteX397" fmla="*/ 696743 w 712272"/>
              <a:gd name="connsiteY397" fmla="*/ 152064 h 367487"/>
              <a:gd name="connsiteX398" fmla="*/ 697319 w 712272"/>
              <a:gd name="connsiteY398" fmla="*/ 152352 h 367487"/>
              <a:gd name="connsiteX399" fmla="*/ 697606 w 712272"/>
              <a:gd name="connsiteY399" fmla="*/ 152640 h 367487"/>
              <a:gd name="connsiteX400" fmla="*/ 697894 w 712272"/>
              <a:gd name="connsiteY400" fmla="*/ 153216 h 367487"/>
              <a:gd name="connsiteX401" fmla="*/ 698469 w 712272"/>
              <a:gd name="connsiteY401" fmla="*/ 153504 h 367487"/>
              <a:gd name="connsiteX402" fmla="*/ 698756 w 712272"/>
              <a:gd name="connsiteY402" fmla="*/ 153792 h 367487"/>
              <a:gd name="connsiteX403" fmla="*/ 699044 w 712272"/>
              <a:gd name="connsiteY403" fmla="*/ 154368 h 367487"/>
              <a:gd name="connsiteX404" fmla="*/ 699619 w 712272"/>
              <a:gd name="connsiteY404" fmla="*/ 154656 h 367487"/>
              <a:gd name="connsiteX405" fmla="*/ 699907 w 712272"/>
              <a:gd name="connsiteY405" fmla="*/ 154944 h 367487"/>
              <a:gd name="connsiteX406" fmla="*/ 700194 w 712272"/>
              <a:gd name="connsiteY406" fmla="*/ 155520 h 367487"/>
              <a:gd name="connsiteX407" fmla="*/ 700769 w 712272"/>
              <a:gd name="connsiteY407" fmla="*/ 155808 h 367487"/>
              <a:gd name="connsiteX408" fmla="*/ 701057 w 712272"/>
              <a:gd name="connsiteY408" fmla="*/ 156096 h 367487"/>
              <a:gd name="connsiteX409" fmla="*/ 701345 w 712272"/>
              <a:gd name="connsiteY409" fmla="*/ 156384 h 367487"/>
              <a:gd name="connsiteX410" fmla="*/ 701920 w 712272"/>
              <a:gd name="connsiteY410" fmla="*/ 156960 h 367487"/>
              <a:gd name="connsiteX411" fmla="*/ 702207 w 712272"/>
              <a:gd name="connsiteY411" fmla="*/ 157248 h 367487"/>
              <a:gd name="connsiteX412" fmla="*/ 702495 w 712272"/>
              <a:gd name="connsiteY412" fmla="*/ 157536 h 367487"/>
              <a:gd name="connsiteX413" fmla="*/ 703070 w 712272"/>
              <a:gd name="connsiteY413" fmla="*/ 158112 h 367487"/>
              <a:gd name="connsiteX414" fmla="*/ 703358 w 712272"/>
              <a:gd name="connsiteY414" fmla="*/ 158400 h 367487"/>
              <a:gd name="connsiteX415" fmla="*/ 703645 w 712272"/>
              <a:gd name="connsiteY415" fmla="*/ 158688 h 367487"/>
              <a:gd name="connsiteX416" fmla="*/ 704220 w 712272"/>
              <a:gd name="connsiteY416" fmla="*/ 159552 h 367487"/>
              <a:gd name="connsiteX417" fmla="*/ 704508 w 712272"/>
              <a:gd name="connsiteY417" fmla="*/ 159840 h 367487"/>
              <a:gd name="connsiteX418" fmla="*/ 704795 w 712272"/>
              <a:gd name="connsiteY418" fmla="*/ 160416 h 367487"/>
              <a:gd name="connsiteX419" fmla="*/ 705370 w 712272"/>
              <a:gd name="connsiteY419" fmla="*/ 160992 h 367487"/>
              <a:gd name="connsiteX420" fmla="*/ 705658 w 712272"/>
              <a:gd name="connsiteY420" fmla="*/ 161568 h 367487"/>
              <a:gd name="connsiteX421" fmla="*/ 705946 w 712272"/>
              <a:gd name="connsiteY421" fmla="*/ 162144 h 367487"/>
              <a:gd name="connsiteX422" fmla="*/ 706521 w 712272"/>
              <a:gd name="connsiteY422" fmla="*/ 162720 h 367487"/>
              <a:gd name="connsiteX423" fmla="*/ 706808 w 712272"/>
              <a:gd name="connsiteY423" fmla="*/ 163296 h 367487"/>
              <a:gd name="connsiteX424" fmla="*/ 707096 w 712272"/>
              <a:gd name="connsiteY424" fmla="*/ 163872 h 367487"/>
              <a:gd name="connsiteX425" fmla="*/ 707671 w 712272"/>
              <a:gd name="connsiteY425" fmla="*/ 164448 h 367487"/>
              <a:gd name="connsiteX426" fmla="*/ 707959 w 712272"/>
              <a:gd name="connsiteY426" fmla="*/ 165312 h 367487"/>
              <a:gd name="connsiteX427" fmla="*/ 708246 w 712272"/>
              <a:gd name="connsiteY427" fmla="*/ 166176 h 367487"/>
              <a:gd name="connsiteX428" fmla="*/ 708821 w 712272"/>
              <a:gd name="connsiteY428" fmla="*/ 166752 h 367487"/>
              <a:gd name="connsiteX429" fmla="*/ 709109 w 712272"/>
              <a:gd name="connsiteY429" fmla="*/ 167616 h 367487"/>
              <a:gd name="connsiteX430" fmla="*/ 709396 w 712272"/>
              <a:gd name="connsiteY430" fmla="*/ 168480 h 367487"/>
              <a:gd name="connsiteX431" fmla="*/ 709972 w 712272"/>
              <a:gd name="connsiteY431" fmla="*/ 169632 h 367487"/>
              <a:gd name="connsiteX432" fmla="*/ 710259 w 712272"/>
              <a:gd name="connsiteY432" fmla="*/ 170208 h 367487"/>
              <a:gd name="connsiteX433" fmla="*/ 710547 w 712272"/>
              <a:gd name="connsiteY433" fmla="*/ 171360 h 367487"/>
              <a:gd name="connsiteX434" fmla="*/ 711122 w 712272"/>
              <a:gd name="connsiteY434" fmla="*/ 173088 h 367487"/>
              <a:gd name="connsiteX435" fmla="*/ 711409 w 712272"/>
              <a:gd name="connsiteY435" fmla="*/ 174240 h 367487"/>
              <a:gd name="connsiteX436" fmla="*/ 711697 w 712272"/>
              <a:gd name="connsiteY436" fmla="*/ 175968 h 367487"/>
              <a:gd name="connsiteX437" fmla="*/ 712272 w 712272"/>
              <a:gd name="connsiteY437" fmla="*/ 178272 h 367487"/>
              <a:gd name="connsiteX438" fmla="*/ 712272 w 712272"/>
              <a:gd name="connsiteY438" fmla="*/ 189216 h 367487"/>
              <a:gd name="connsiteX439" fmla="*/ 711697 w 712272"/>
              <a:gd name="connsiteY439" fmla="*/ 191520 h 367487"/>
              <a:gd name="connsiteX440" fmla="*/ 711409 w 712272"/>
              <a:gd name="connsiteY440" fmla="*/ 193248 h 367487"/>
              <a:gd name="connsiteX441" fmla="*/ 711122 w 712272"/>
              <a:gd name="connsiteY441" fmla="*/ 194400 h 367487"/>
              <a:gd name="connsiteX442" fmla="*/ 710547 w 712272"/>
              <a:gd name="connsiteY442" fmla="*/ 196128 h 367487"/>
              <a:gd name="connsiteX443" fmla="*/ 710259 w 712272"/>
              <a:gd name="connsiteY443" fmla="*/ 197280 h 367487"/>
              <a:gd name="connsiteX444" fmla="*/ 709972 w 712272"/>
              <a:gd name="connsiteY444" fmla="*/ 197856 h 367487"/>
              <a:gd name="connsiteX445" fmla="*/ 709396 w 712272"/>
              <a:gd name="connsiteY445" fmla="*/ 199007 h 367487"/>
              <a:gd name="connsiteX446" fmla="*/ 709109 w 712272"/>
              <a:gd name="connsiteY446" fmla="*/ 199871 h 367487"/>
              <a:gd name="connsiteX447" fmla="*/ 708821 w 712272"/>
              <a:gd name="connsiteY447" fmla="*/ 200735 h 367487"/>
              <a:gd name="connsiteX448" fmla="*/ 708246 w 712272"/>
              <a:gd name="connsiteY448" fmla="*/ 201311 h 367487"/>
              <a:gd name="connsiteX449" fmla="*/ 707959 w 712272"/>
              <a:gd name="connsiteY449" fmla="*/ 202175 h 367487"/>
              <a:gd name="connsiteX450" fmla="*/ 707671 w 712272"/>
              <a:gd name="connsiteY450" fmla="*/ 203039 h 367487"/>
              <a:gd name="connsiteX451" fmla="*/ 707096 w 712272"/>
              <a:gd name="connsiteY451" fmla="*/ 203615 h 367487"/>
              <a:gd name="connsiteX452" fmla="*/ 706808 w 712272"/>
              <a:gd name="connsiteY452" fmla="*/ 204191 h 367487"/>
              <a:gd name="connsiteX453" fmla="*/ 706521 w 712272"/>
              <a:gd name="connsiteY453" fmla="*/ 204767 h 367487"/>
              <a:gd name="connsiteX454" fmla="*/ 705946 w 712272"/>
              <a:gd name="connsiteY454" fmla="*/ 205343 h 367487"/>
              <a:gd name="connsiteX455" fmla="*/ 705658 w 712272"/>
              <a:gd name="connsiteY455" fmla="*/ 205919 h 367487"/>
              <a:gd name="connsiteX456" fmla="*/ 705370 w 712272"/>
              <a:gd name="connsiteY456" fmla="*/ 206495 h 367487"/>
              <a:gd name="connsiteX457" fmla="*/ 704795 w 712272"/>
              <a:gd name="connsiteY457" fmla="*/ 207071 h 367487"/>
              <a:gd name="connsiteX458" fmla="*/ 704508 w 712272"/>
              <a:gd name="connsiteY458" fmla="*/ 207647 h 367487"/>
              <a:gd name="connsiteX459" fmla="*/ 704220 w 712272"/>
              <a:gd name="connsiteY459" fmla="*/ 207935 h 367487"/>
              <a:gd name="connsiteX460" fmla="*/ 703645 w 712272"/>
              <a:gd name="connsiteY460" fmla="*/ 208799 h 367487"/>
              <a:gd name="connsiteX461" fmla="*/ 703358 w 712272"/>
              <a:gd name="connsiteY461" fmla="*/ 209087 h 367487"/>
              <a:gd name="connsiteX462" fmla="*/ 703070 w 712272"/>
              <a:gd name="connsiteY462" fmla="*/ 209375 h 367487"/>
              <a:gd name="connsiteX463" fmla="*/ 702495 w 712272"/>
              <a:gd name="connsiteY463" fmla="*/ 209951 h 367487"/>
              <a:gd name="connsiteX464" fmla="*/ 702207 w 712272"/>
              <a:gd name="connsiteY464" fmla="*/ 210239 h 367487"/>
              <a:gd name="connsiteX465" fmla="*/ 701920 w 712272"/>
              <a:gd name="connsiteY465" fmla="*/ 210527 h 367487"/>
              <a:gd name="connsiteX466" fmla="*/ 701345 w 712272"/>
              <a:gd name="connsiteY466" fmla="*/ 211103 h 367487"/>
              <a:gd name="connsiteX467" fmla="*/ 701057 w 712272"/>
              <a:gd name="connsiteY467" fmla="*/ 211391 h 367487"/>
              <a:gd name="connsiteX468" fmla="*/ 700769 w 712272"/>
              <a:gd name="connsiteY468" fmla="*/ 211679 h 367487"/>
              <a:gd name="connsiteX469" fmla="*/ 700194 w 712272"/>
              <a:gd name="connsiteY469" fmla="*/ 211967 h 367487"/>
              <a:gd name="connsiteX470" fmla="*/ 699907 w 712272"/>
              <a:gd name="connsiteY470" fmla="*/ 212543 h 367487"/>
              <a:gd name="connsiteX471" fmla="*/ 699619 w 712272"/>
              <a:gd name="connsiteY471" fmla="*/ 212831 h 367487"/>
              <a:gd name="connsiteX472" fmla="*/ 699044 w 712272"/>
              <a:gd name="connsiteY472" fmla="*/ 213119 h 367487"/>
              <a:gd name="connsiteX473" fmla="*/ 698756 w 712272"/>
              <a:gd name="connsiteY473" fmla="*/ 213695 h 367487"/>
              <a:gd name="connsiteX474" fmla="*/ 698469 w 712272"/>
              <a:gd name="connsiteY474" fmla="*/ 213983 h 367487"/>
              <a:gd name="connsiteX475" fmla="*/ 697894 w 712272"/>
              <a:gd name="connsiteY475" fmla="*/ 214271 h 367487"/>
              <a:gd name="connsiteX476" fmla="*/ 697606 w 712272"/>
              <a:gd name="connsiteY476" fmla="*/ 214847 h 367487"/>
              <a:gd name="connsiteX477" fmla="*/ 697319 w 712272"/>
              <a:gd name="connsiteY477" fmla="*/ 215135 h 367487"/>
              <a:gd name="connsiteX478" fmla="*/ 696743 w 712272"/>
              <a:gd name="connsiteY478" fmla="*/ 215423 h 367487"/>
              <a:gd name="connsiteX479" fmla="*/ 696456 w 712272"/>
              <a:gd name="connsiteY479" fmla="*/ 215999 h 367487"/>
              <a:gd name="connsiteX480" fmla="*/ 696168 w 712272"/>
              <a:gd name="connsiteY480" fmla="*/ 216287 h 367487"/>
              <a:gd name="connsiteX481" fmla="*/ 695593 w 712272"/>
              <a:gd name="connsiteY481" fmla="*/ 216575 h 367487"/>
              <a:gd name="connsiteX482" fmla="*/ 695306 w 712272"/>
              <a:gd name="connsiteY482" fmla="*/ 217151 h 367487"/>
              <a:gd name="connsiteX483" fmla="*/ 695018 w 712272"/>
              <a:gd name="connsiteY483" fmla="*/ 217439 h 367487"/>
              <a:gd name="connsiteX484" fmla="*/ 694443 w 712272"/>
              <a:gd name="connsiteY484" fmla="*/ 217727 h 367487"/>
              <a:gd name="connsiteX485" fmla="*/ 694155 w 712272"/>
              <a:gd name="connsiteY485" fmla="*/ 218303 h 367487"/>
              <a:gd name="connsiteX486" fmla="*/ 693868 w 712272"/>
              <a:gd name="connsiteY486" fmla="*/ 218591 h 367487"/>
              <a:gd name="connsiteX487" fmla="*/ 693293 w 712272"/>
              <a:gd name="connsiteY487" fmla="*/ 218879 h 367487"/>
              <a:gd name="connsiteX488" fmla="*/ 693005 w 712272"/>
              <a:gd name="connsiteY488" fmla="*/ 219455 h 367487"/>
              <a:gd name="connsiteX489" fmla="*/ 692718 w 712272"/>
              <a:gd name="connsiteY489" fmla="*/ 219743 h 367487"/>
              <a:gd name="connsiteX490" fmla="*/ 692142 w 712272"/>
              <a:gd name="connsiteY490" fmla="*/ 220031 h 367487"/>
              <a:gd name="connsiteX491" fmla="*/ 691855 w 712272"/>
              <a:gd name="connsiteY491" fmla="*/ 220607 h 367487"/>
              <a:gd name="connsiteX492" fmla="*/ 691567 w 712272"/>
              <a:gd name="connsiteY492" fmla="*/ 220895 h 367487"/>
              <a:gd name="connsiteX493" fmla="*/ 690992 w 712272"/>
              <a:gd name="connsiteY493" fmla="*/ 221183 h 367487"/>
              <a:gd name="connsiteX494" fmla="*/ 690705 w 712272"/>
              <a:gd name="connsiteY494" fmla="*/ 221759 h 367487"/>
              <a:gd name="connsiteX495" fmla="*/ 690417 w 712272"/>
              <a:gd name="connsiteY495" fmla="*/ 222047 h 367487"/>
              <a:gd name="connsiteX496" fmla="*/ 689842 w 712272"/>
              <a:gd name="connsiteY496" fmla="*/ 222335 h 367487"/>
              <a:gd name="connsiteX497" fmla="*/ 689554 w 712272"/>
              <a:gd name="connsiteY497" fmla="*/ 222911 h 367487"/>
              <a:gd name="connsiteX498" fmla="*/ 689267 w 712272"/>
              <a:gd name="connsiteY498" fmla="*/ 223199 h 367487"/>
              <a:gd name="connsiteX499" fmla="*/ 688692 w 712272"/>
              <a:gd name="connsiteY499" fmla="*/ 223487 h 367487"/>
              <a:gd name="connsiteX500" fmla="*/ 688404 w 712272"/>
              <a:gd name="connsiteY500" fmla="*/ 224063 h 367487"/>
              <a:gd name="connsiteX501" fmla="*/ 688116 w 712272"/>
              <a:gd name="connsiteY501" fmla="*/ 224351 h 367487"/>
              <a:gd name="connsiteX502" fmla="*/ 687541 w 712272"/>
              <a:gd name="connsiteY502" fmla="*/ 224639 h 367487"/>
              <a:gd name="connsiteX503" fmla="*/ 687254 w 712272"/>
              <a:gd name="connsiteY503" fmla="*/ 225215 h 367487"/>
              <a:gd name="connsiteX504" fmla="*/ 686966 w 712272"/>
              <a:gd name="connsiteY504" fmla="*/ 225503 h 367487"/>
              <a:gd name="connsiteX505" fmla="*/ 686391 w 712272"/>
              <a:gd name="connsiteY505" fmla="*/ 225791 h 367487"/>
              <a:gd name="connsiteX506" fmla="*/ 686104 w 712272"/>
              <a:gd name="connsiteY506" fmla="*/ 226367 h 367487"/>
              <a:gd name="connsiteX507" fmla="*/ 685816 w 712272"/>
              <a:gd name="connsiteY507" fmla="*/ 226655 h 367487"/>
              <a:gd name="connsiteX508" fmla="*/ 685241 w 712272"/>
              <a:gd name="connsiteY508" fmla="*/ 226943 h 367487"/>
              <a:gd name="connsiteX509" fmla="*/ 684953 w 712272"/>
              <a:gd name="connsiteY509" fmla="*/ 227519 h 367487"/>
              <a:gd name="connsiteX510" fmla="*/ 684666 w 712272"/>
              <a:gd name="connsiteY510" fmla="*/ 227807 h 367487"/>
              <a:gd name="connsiteX511" fmla="*/ 684091 w 712272"/>
              <a:gd name="connsiteY511" fmla="*/ 228095 h 367487"/>
              <a:gd name="connsiteX512" fmla="*/ 683803 w 712272"/>
              <a:gd name="connsiteY512" fmla="*/ 228671 h 367487"/>
              <a:gd name="connsiteX513" fmla="*/ 683515 w 712272"/>
              <a:gd name="connsiteY513" fmla="*/ 228959 h 367487"/>
              <a:gd name="connsiteX514" fmla="*/ 682940 w 712272"/>
              <a:gd name="connsiteY514" fmla="*/ 229247 h 367487"/>
              <a:gd name="connsiteX515" fmla="*/ 682653 w 712272"/>
              <a:gd name="connsiteY515" fmla="*/ 229823 h 367487"/>
              <a:gd name="connsiteX516" fmla="*/ 682365 w 712272"/>
              <a:gd name="connsiteY516" fmla="*/ 230111 h 367487"/>
              <a:gd name="connsiteX517" fmla="*/ 681790 w 712272"/>
              <a:gd name="connsiteY517" fmla="*/ 230399 h 367487"/>
              <a:gd name="connsiteX518" fmla="*/ 681502 w 712272"/>
              <a:gd name="connsiteY518" fmla="*/ 230975 h 367487"/>
              <a:gd name="connsiteX519" fmla="*/ 681215 w 712272"/>
              <a:gd name="connsiteY519" fmla="*/ 231263 h 367487"/>
              <a:gd name="connsiteX520" fmla="*/ 680640 w 712272"/>
              <a:gd name="connsiteY520" fmla="*/ 231551 h 367487"/>
              <a:gd name="connsiteX521" fmla="*/ 680352 w 712272"/>
              <a:gd name="connsiteY521" fmla="*/ 232127 h 367487"/>
              <a:gd name="connsiteX522" fmla="*/ 680065 w 712272"/>
              <a:gd name="connsiteY522" fmla="*/ 232415 h 367487"/>
              <a:gd name="connsiteX523" fmla="*/ 679489 w 712272"/>
              <a:gd name="connsiteY523" fmla="*/ 232703 h 367487"/>
              <a:gd name="connsiteX524" fmla="*/ 679202 w 712272"/>
              <a:gd name="connsiteY524" fmla="*/ 233279 h 367487"/>
              <a:gd name="connsiteX525" fmla="*/ 678914 w 712272"/>
              <a:gd name="connsiteY525" fmla="*/ 233567 h 367487"/>
              <a:gd name="connsiteX526" fmla="*/ 678339 w 712272"/>
              <a:gd name="connsiteY526" fmla="*/ 233855 h 367487"/>
              <a:gd name="connsiteX527" fmla="*/ 678052 w 712272"/>
              <a:gd name="connsiteY527" fmla="*/ 234431 h 367487"/>
              <a:gd name="connsiteX528" fmla="*/ 677764 w 712272"/>
              <a:gd name="connsiteY528" fmla="*/ 234719 h 367487"/>
              <a:gd name="connsiteX529" fmla="*/ 677189 w 712272"/>
              <a:gd name="connsiteY529" fmla="*/ 235007 h 367487"/>
              <a:gd name="connsiteX530" fmla="*/ 676901 w 712272"/>
              <a:gd name="connsiteY530" fmla="*/ 235583 h 367487"/>
              <a:gd name="connsiteX531" fmla="*/ 676614 w 712272"/>
              <a:gd name="connsiteY531" fmla="*/ 235871 h 367487"/>
              <a:gd name="connsiteX532" fmla="*/ 676039 w 712272"/>
              <a:gd name="connsiteY532" fmla="*/ 236159 h 367487"/>
              <a:gd name="connsiteX533" fmla="*/ 675751 w 712272"/>
              <a:gd name="connsiteY533" fmla="*/ 236735 h 367487"/>
              <a:gd name="connsiteX534" fmla="*/ 675464 w 712272"/>
              <a:gd name="connsiteY534" fmla="*/ 237023 h 367487"/>
              <a:gd name="connsiteX535" fmla="*/ 674888 w 712272"/>
              <a:gd name="connsiteY535" fmla="*/ 237311 h 367487"/>
              <a:gd name="connsiteX536" fmla="*/ 674601 w 712272"/>
              <a:gd name="connsiteY536" fmla="*/ 237887 h 367487"/>
              <a:gd name="connsiteX537" fmla="*/ 674313 w 712272"/>
              <a:gd name="connsiteY537" fmla="*/ 238175 h 367487"/>
              <a:gd name="connsiteX538" fmla="*/ 673738 w 712272"/>
              <a:gd name="connsiteY538" fmla="*/ 238463 h 367487"/>
              <a:gd name="connsiteX539" fmla="*/ 673451 w 712272"/>
              <a:gd name="connsiteY539" fmla="*/ 239039 h 367487"/>
              <a:gd name="connsiteX540" fmla="*/ 673163 w 712272"/>
              <a:gd name="connsiteY540" fmla="*/ 239327 h 367487"/>
              <a:gd name="connsiteX541" fmla="*/ 672588 w 712272"/>
              <a:gd name="connsiteY541" fmla="*/ 239615 h 367487"/>
              <a:gd name="connsiteX542" fmla="*/ 672300 w 712272"/>
              <a:gd name="connsiteY542" fmla="*/ 240191 h 367487"/>
              <a:gd name="connsiteX543" fmla="*/ 672013 w 712272"/>
              <a:gd name="connsiteY543" fmla="*/ 240479 h 367487"/>
              <a:gd name="connsiteX544" fmla="*/ 671438 w 712272"/>
              <a:gd name="connsiteY544" fmla="*/ 240767 h 367487"/>
              <a:gd name="connsiteX545" fmla="*/ 671150 w 712272"/>
              <a:gd name="connsiteY545" fmla="*/ 241343 h 367487"/>
              <a:gd name="connsiteX546" fmla="*/ 670862 w 712272"/>
              <a:gd name="connsiteY546" fmla="*/ 241631 h 367487"/>
              <a:gd name="connsiteX547" fmla="*/ 670287 w 712272"/>
              <a:gd name="connsiteY547" fmla="*/ 241919 h 367487"/>
              <a:gd name="connsiteX548" fmla="*/ 670000 w 712272"/>
              <a:gd name="connsiteY548" fmla="*/ 242495 h 367487"/>
              <a:gd name="connsiteX549" fmla="*/ 669712 w 712272"/>
              <a:gd name="connsiteY549" fmla="*/ 242783 h 367487"/>
              <a:gd name="connsiteX550" fmla="*/ 669137 w 712272"/>
              <a:gd name="connsiteY550" fmla="*/ 243071 h 367487"/>
              <a:gd name="connsiteX551" fmla="*/ 668850 w 712272"/>
              <a:gd name="connsiteY551" fmla="*/ 243647 h 367487"/>
              <a:gd name="connsiteX552" fmla="*/ 668562 w 712272"/>
              <a:gd name="connsiteY552" fmla="*/ 243935 h 367487"/>
              <a:gd name="connsiteX553" fmla="*/ 667987 w 712272"/>
              <a:gd name="connsiteY553" fmla="*/ 244223 h 367487"/>
              <a:gd name="connsiteX554" fmla="*/ 667699 w 712272"/>
              <a:gd name="connsiteY554" fmla="*/ 244799 h 367487"/>
              <a:gd name="connsiteX555" fmla="*/ 667412 w 712272"/>
              <a:gd name="connsiteY555" fmla="*/ 245087 h 367487"/>
              <a:gd name="connsiteX556" fmla="*/ 666837 w 712272"/>
              <a:gd name="connsiteY556" fmla="*/ 245375 h 367487"/>
              <a:gd name="connsiteX557" fmla="*/ 666549 w 712272"/>
              <a:gd name="connsiteY557" fmla="*/ 245951 h 367487"/>
              <a:gd name="connsiteX558" fmla="*/ 666261 w 712272"/>
              <a:gd name="connsiteY558" fmla="*/ 246239 h 367487"/>
              <a:gd name="connsiteX559" fmla="*/ 665686 w 712272"/>
              <a:gd name="connsiteY559" fmla="*/ 246527 h 367487"/>
              <a:gd name="connsiteX560" fmla="*/ 665399 w 712272"/>
              <a:gd name="connsiteY560" fmla="*/ 247103 h 367487"/>
              <a:gd name="connsiteX561" fmla="*/ 665111 w 712272"/>
              <a:gd name="connsiteY561" fmla="*/ 247391 h 367487"/>
              <a:gd name="connsiteX562" fmla="*/ 664536 w 712272"/>
              <a:gd name="connsiteY562" fmla="*/ 247679 h 367487"/>
              <a:gd name="connsiteX563" fmla="*/ 664248 w 712272"/>
              <a:gd name="connsiteY563" fmla="*/ 248255 h 367487"/>
              <a:gd name="connsiteX564" fmla="*/ 663961 w 712272"/>
              <a:gd name="connsiteY564" fmla="*/ 248543 h 367487"/>
              <a:gd name="connsiteX565" fmla="*/ 663386 w 712272"/>
              <a:gd name="connsiteY565" fmla="*/ 248831 h 367487"/>
              <a:gd name="connsiteX566" fmla="*/ 663098 w 712272"/>
              <a:gd name="connsiteY566" fmla="*/ 249407 h 367487"/>
              <a:gd name="connsiteX567" fmla="*/ 662811 w 712272"/>
              <a:gd name="connsiteY567" fmla="*/ 249695 h 367487"/>
              <a:gd name="connsiteX568" fmla="*/ 662235 w 712272"/>
              <a:gd name="connsiteY568" fmla="*/ 249983 h 367487"/>
              <a:gd name="connsiteX569" fmla="*/ 661948 w 712272"/>
              <a:gd name="connsiteY569" fmla="*/ 250559 h 367487"/>
              <a:gd name="connsiteX570" fmla="*/ 661660 w 712272"/>
              <a:gd name="connsiteY570" fmla="*/ 250847 h 367487"/>
              <a:gd name="connsiteX571" fmla="*/ 661085 w 712272"/>
              <a:gd name="connsiteY571" fmla="*/ 251135 h 367487"/>
              <a:gd name="connsiteX572" fmla="*/ 660798 w 712272"/>
              <a:gd name="connsiteY572" fmla="*/ 251711 h 367487"/>
              <a:gd name="connsiteX573" fmla="*/ 660510 w 712272"/>
              <a:gd name="connsiteY573" fmla="*/ 251999 h 367487"/>
              <a:gd name="connsiteX574" fmla="*/ 659935 w 712272"/>
              <a:gd name="connsiteY574" fmla="*/ 252287 h 367487"/>
              <a:gd name="connsiteX575" fmla="*/ 659647 w 712272"/>
              <a:gd name="connsiteY575" fmla="*/ 252863 h 367487"/>
              <a:gd name="connsiteX576" fmla="*/ 659360 w 712272"/>
              <a:gd name="connsiteY576" fmla="*/ 253151 h 367487"/>
              <a:gd name="connsiteX577" fmla="*/ 659072 w 712272"/>
              <a:gd name="connsiteY577" fmla="*/ 253439 h 367487"/>
              <a:gd name="connsiteX578" fmla="*/ 658497 w 712272"/>
              <a:gd name="connsiteY578" fmla="*/ 254015 h 367487"/>
              <a:gd name="connsiteX579" fmla="*/ 658210 w 712272"/>
              <a:gd name="connsiteY579" fmla="*/ 254303 h 367487"/>
              <a:gd name="connsiteX580" fmla="*/ 657922 w 712272"/>
              <a:gd name="connsiteY580" fmla="*/ 254591 h 367487"/>
              <a:gd name="connsiteX581" fmla="*/ 657347 w 712272"/>
              <a:gd name="connsiteY581" fmla="*/ 255167 h 367487"/>
              <a:gd name="connsiteX582" fmla="*/ 657059 w 712272"/>
              <a:gd name="connsiteY582" fmla="*/ 255455 h 367487"/>
              <a:gd name="connsiteX583" fmla="*/ 656772 w 712272"/>
              <a:gd name="connsiteY583" fmla="*/ 255743 h 367487"/>
              <a:gd name="connsiteX584" fmla="*/ 656197 w 712272"/>
              <a:gd name="connsiteY584" fmla="*/ 256319 h 367487"/>
              <a:gd name="connsiteX585" fmla="*/ 655909 w 712272"/>
              <a:gd name="connsiteY585" fmla="*/ 256607 h 367487"/>
              <a:gd name="connsiteX586" fmla="*/ 655621 w 712272"/>
              <a:gd name="connsiteY586" fmla="*/ 256895 h 367487"/>
              <a:gd name="connsiteX587" fmla="*/ 655046 w 712272"/>
              <a:gd name="connsiteY587" fmla="*/ 257471 h 367487"/>
              <a:gd name="connsiteX588" fmla="*/ 654759 w 712272"/>
              <a:gd name="connsiteY588" fmla="*/ 257759 h 367487"/>
              <a:gd name="connsiteX589" fmla="*/ 654471 w 712272"/>
              <a:gd name="connsiteY589" fmla="*/ 258047 h 367487"/>
              <a:gd name="connsiteX590" fmla="*/ 653896 w 712272"/>
              <a:gd name="connsiteY590" fmla="*/ 258623 h 367487"/>
              <a:gd name="connsiteX591" fmla="*/ 653608 w 712272"/>
              <a:gd name="connsiteY591" fmla="*/ 258911 h 367487"/>
              <a:gd name="connsiteX592" fmla="*/ 653321 w 712272"/>
              <a:gd name="connsiteY592" fmla="*/ 259199 h 367487"/>
              <a:gd name="connsiteX593" fmla="*/ 652746 w 712272"/>
              <a:gd name="connsiteY593" fmla="*/ 259775 h 367487"/>
              <a:gd name="connsiteX594" fmla="*/ 652458 w 712272"/>
              <a:gd name="connsiteY594" fmla="*/ 260063 h 367487"/>
              <a:gd name="connsiteX595" fmla="*/ 652171 w 712272"/>
              <a:gd name="connsiteY595" fmla="*/ 260351 h 367487"/>
              <a:gd name="connsiteX596" fmla="*/ 651596 w 712272"/>
              <a:gd name="connsiteY596" fmla="*/ 260927 h 367487"/>
              <a:gd name="connsiteX597" fmla="*/ 651308 w 712272"/>
              <a:gd name="connsiteY597" fmla="*/ 261215 h 367487"/>
              <a:gd name="connsiteX598" fmla="*/ 651020 w 712272"/>
              <a:gd name="connsiteY598" fmla="*/ 261503 h 367487"/>
              <a:gd name="connsiteX599" fmla="*/ 650445 w 712272"/>
              <a:gd name="connsiteY599" fmla="*/ 262079 h 367487"/>
              <a:gd name="connsiteX600" fmla="*/ 650158 w 712272"/>
              <a:gd name="connsiteY600" fmla="*/ 262367 h 367487"/>
              <a:gd name="connsiteX601" fmla="*/ 649870 w 712272"/>
              <a:gd name="connsiteY601" fmla="*/ 262655 h 367487"/>
              <a:gd name="connsiteX602" fmla="*/ 649295 w 712272"/>
              <a:gd name="connsiteY602" fmla="*/ 263231 h 367487"/>
              <a:gd name="connsiteX603" fmla="*/ 649007 w 712272"/>
              <a:gd name="connsiteY603" fmla="*/ 263519 h 367487"/>
              <a:gd name="connsiteX604" fmla="*/ 648720 w 712272"/>
              <a:gd name="connsiteY604" fmla="*/ 263807 h 367487"/>
              <a:gd name="connsiteX605" fmla="*/ 648145 w 712272"/>
              <a:gd name="connsiteY605" fmla="*/ 264383 h 367487"/>
              <a:gd name="connsiteX606" fmla="*/ 647857 w 712272"/>
              <a:gd name="connsiteY606" fmla="*/ 264671 h 367487"/>
              <a:gd name="connsiteX607" fmla="*/ 647570 w 712272"/>
              <a:gd name="connsiteY607" fmla="*/ 264959 h 367487"/>
              <a:gd name="connsiteX608" fmla="*/ 646994 w 712272"/>
              <a:gd name="connsiteY608" fmla="*/ 265535 h 367487"/>
              <a:gd name="connsiteX609" fmla="*/ 646707 w 712272"/>
              <a:gd name="connsiteY609" fmla="*/ 265823 h 367487"/>
              <a:gd name="connsiteX610" fmla="*/ 646419 w 712272"/>
              <a:gd name="connsiteY610" fmla="*/ 266111 h 367487"/>
              <a:gd name="connsiteX611" fmla="*/ 645844 w 712272"/>
              <a:gd name="connsiteY611" fmla="*/ 266687 h 367487"/>
              <a:gd name="connsiteX612" fmla="*/ 645557 w 712272"/>
              <a:gd name="connsiteY612" fmla="*/ 266975 h 367487"/>
              <a:gd name="connsiteX613" fmla="*/ 645269 w 712272"/>
              <a:gd name="connsiteY613" fmla="*/ 267263 h 367487"/>
              <a:gd name="connsiteX614" fmla="*/ 644694 w 712272"/>
              <a:gd name="connsiteY614" fmla="*/ 267551 h 367487"/>
              <a:gd name="connsiteX615" fmla="*/ 644406 w 712272"/>
              <a:gd name="connsiteY615" fmla="*/ 268127 h 367487"/>
              <a:gd name="connsiteX616" fmla="*/ 644119 w 712272"/>
              <a:gd name="connsiteY616" fmla="*/ 268415 h 367487"/>
              <a:gd name="connsiteX617" fmla="*/ 643544 w 712272"/>
              <a:gd name="connsiteY617" fmla="*/ 268703 h 367487"/>
              <a:gd name="connsiteX618" fmla="*/ 643256 w 712272"/>
              <a:gd name="connsiteY618" fmla="*/ 269279 h 367487"/>
              <a:gd name="connsiteX619" fmla="*/ 642969 w 712272"/>
              <a:gd name="connsiteY619" fmla="*/ 269567 h 367487"/>
              <a:gd name="connsiteX620" fmla="*/ 642393 w 712272"/>
              <a:gd name="connsiteY620" fmla="*/ 269855 h 367487"/>
              <a:gd name="connsiteX621" fmla="*/ 642106 w 712272"/>
              <a:gd name="connsiteY621" fmla="*/ 270431 h 367487"/>
              <a:gd name="connsiteX622" fmla="*/ 641818 w 712272"/>
              <a:gd name="connsiteY622" fmla="*/ 270719 h 367487"/>
              <a:gd name="connsiteX623" fmla="*/ 641243 w 712272"/>
              <a:gd name="connsiteY623" fmla="*/ 271007 h 367487"/>
              <a:gd name="connsiteX624" fmla="*/ 640956 w 712272"/>
              <a:gd name="connsiteY624" fmla="*/ 271583 h 367487"/>
              <a:gd name="connsiteX625" fmla="*/ 640668 w 712272"/>
              <a:gd name="connsiteY625" fmla="*/ 271871 h 367487"/>
              <a:gd name="connsiteX626" fmla="*/ 640093 w 712272"/>
              <a:gd name="connsiteY626" fmla="*/ 272159 h 367487"/>
              <a:gd name="connsiteX627" fmla="*/ 639805 w 712272"/>
              <a:gd name="connsiteY627" fmla="*/ 272735 h 367487"/>
              <a:gd name="connsiteX628" fmla="*/ 639518 w 712272"/>
              <a:gd name="connsiteY628" fmla="*/ 273023 h 367487"/>
              <a:gd name="connsiteX629" fmla="*/ 638943 w 712272"/>
              <a:gd name="connsiteY629" fmla="*/ 273311 h 367487"/>
              <a:gd name="connsiteX630" fmla="*/ 638655 w 712272"/>
              <a:gd name="connsiteY630" fmla="*/ 273887 h 367487"/>
              <a:gd name="connsiteX631" fmla="*/ 638367 w 712272"/>
              <a:gd name="connsiteY631" fmla="*/ 274175 h 367487"/>
              <a:gd name="connsiteX632" fmla="*/ 637792 w 712272"/>
              <a:gd name="connsiteY632" fmla="*/ 274463 h 367487"/>
              <a:gd name="connsiteX633" fmla="*/ 637505 w 712272"/>
              <a:gd name="connsiteY633" fmla="*/ 275039 h 367487"/>
              <a:gd name="connsiteX634" fmla="*/ 637217 w 712272"/>
              <a:gd name="connsiteY634" fmla="*/ 275327 h 367487"/>
              <a:gd name="connsiteX635" fmla="*/ 636642 w 712272"/>
              <a:gd name="connsiteY635" fmla="*/ 275615 h 367487"/>
              <a:gd name="connsiteX636" fmla="*/ 636354 w 712272"/>
              <a:gd name="connsiteY636" fmla="*/ 276191 h 367487"/>
              <a:gd name="connsiteX637" fmla="*/ 636067 w 712272"/>
              <a:gd name="connsiteY637" fmla="*/ 276479 h 367487"/>
              <a:gd name="connsiteX638" fmla="*/ 635492 w 712272"/>
              <a:gd name="connsiteY638" fmla="*/ 276767 h 367487"/>
              <a:gd name="connsiteX639" fmla="*/ 635204 w 712272"/>
              <a:gd name="connsiteY639" fmla="*/ 277343 h 367487"/>
              <a:gd name="connsiteX640" fmla="*/ 634917 w 712272"/>
              <a:gd name="connsiteY640" fmla="*/ 277631 h 367487"/>
              <a:gd name="connsiteX641" fmla="*/ 634342 w 712272"/>
              <a:gd name="connsiteY641" fmla="*/ 277919 h 367487"/>
              <a:gd name="connsiteX642" fmla="*/ 634054 w 712272"/>
              <a:gd name="connsiteY642" fmla="*/ 278495 h 367487"/>
              <a:gd name="connsiteX643" fmla="*/ 633766 w 712272"/>
              <a:gd name="connsiteY643" fmla="*/ 278783 h 367487"/>
              <a:gd name="connsiteX644" fmla="*/ 633191 w 712272"/>
              <a:gd name="connsiteY644" fmla="*/ 279071 h 367487"/>
              <a:gd name="connsiteX645" fmla="*/ 632904 w 712272"/>
              <a:gd name="connsiteY645" fmla="*/ 279647 h 367487"/>
              <a:gd name="connsiteX646" fmla="*/ 632616 w 712272"/>
              <a:gd name="connsiteY646" fmla="*/ 279935 h 367487"/>
              <a:gd name="connsiteX647" fmla="*/ 632041 w 712272"/>
              <a:gd name="connsiteY647" fmla="*/ 280223 h 367487"/>
              <a:gd name="connsiteX648" fmla="*/ 631753 w 712272"/>
              <a:gd name="connsiteY648" fmla="*/ 280799 h 367487"/>
              <a:gd name="connsiteX649" fmla="*/ 631466 w 712272"/>
              <a:gd name="connsiteY649" fmla="*/ 281087 h 367487"/>
              <a:gd name="connsiteX650" fmla="*/ 630891 w 712272"/>
              <a:gd name="connsiteY650" fmla="*/ 281375 h 367487"/>
              <a:gd name="connsiteX651" fmla="*/ 630603 w 712272"/>
              <a:gd name="connsiteY651" fmla="*/ 281951 h 367487"/>
              <a:gd name="connsiteX652" fmla="*/ 630316 w 712272"/>
              <a:gd name="connsiteY652" fmla="*/ 282239 h 367487"/>
              <a:gd name="connsiteX653" fmla="*/ 629740 w 712272"/>
              <a:gd name="connsiteY653" fmla="*/ 282527 h 367487"/>
              <a:gd name="connsiteX654" fmla="*/ 629453 w 712272"/>
              <a:gd name="connsiteY654" fmla="*/ 283103 h 367487"/>
              <a:gd name="connsiteX655" fmla="*/ 629165 w 712272"/>
              <a:gd name="connsiteY655" fmla="*/ 283391 h 367487"/>
              <a:gd name="connsiteX656" fmla="*/ 628590 w 712272"/>
              <a:gd name="connsiteY656" fmla="*/ 283679 h 367487"/>
              <a:gd name="connsiteX657" fmla="*/ 628303 w 712272"/>
              <a:gd name="connsiteY657" fmla="*/ 284255 h 367487"/>
              <a:gd name="connsiteX658" fmla="*/ 628015 w 712272"/>
              <a:gd name="connsiteY658" fmla="*/ 284543 h 367487"/>
              <a:gd name="connsiteX659" fmla="*/ 627440 w 712272"/>
              <a:gd name="connsiteY659" fmla="*/ 284831 h 367487"/>
              <a:gd name="connsiteX660" fmla="*/ 627152 w 712272"/>
              <a:gd name="connsiteY660" fmla="*/ 285407 h 367487"/>
              <a:gd name="connsiteX661" fmla="*/ 626865 w 712272"/>
              <a:gd name="connsiteY661" fmla="*/ 285695 h 367487"/>
              <a:gd name="connsiteX662" fmla="*/ 626290 w 712272"/>
              <a:gd name="connsiteY662" fmla="*/ 285983 h 367487"/>
              <a:gd name="connsiteX663" fmla="*/ 626002 w 712272"/>
              <a:gd name="connsiteY663" fmla="*/ 286559 h 367487"/>
              <a:gd name="connsiteX664" fmla="*/ 625715 w 712272"/>
              <a:gd name="connsiteY664" fmla="*/ 286847 h 367487"/>
              <a:gd name="connsiteX665" fmla="*/ 625139 w 712272"/>
              <a:gd name="connsiteY665" fmla="*/ 287135 h 367487"/>
              <a:gd name="connsiteX666" fmla="*/ 624852 w 712272"/>
              <a:gd name="connsiteY666" fmla="*/ 287711 h 367487"/>
              <a:gd name="connsiteX667" fmla="*/ 624564 w 712272"/>
              <a:gd name="connsiteY667" fmla="*/ 287999 h 367487"/>
              <a:gd name="connsiteX668" fmla="*/ 623989 w 712272"/>
              <a:gd name="connsiteY668" fmla="*/ 288287 h 367487"/>
              <a:gd name="connsiteX669" fmla="*/ 623702 w 712272"/>
              <a:gd name="connsiteY669" fmla="*/ 288863 h 367487"/>
              <a:gd name="connsiteX670" fmla="*/ 623414 w 712272"/>
              <a:gd name="connsiteY670" fmla="*/ 289151 h 367487"/>
              <a:gd name="connsiteX671" fmla="*/ 622839 w 712272"/>
              <a:gd name="connsiteY671" fmla="*/ 289439 h 367487"/>
              <a:gd name="connsiteX672" fmla="*/ 622551 w 712272"/>
              <a:gd name="connsiteY672" fmla="*/ 290015 h 367487"/>
              <a:gd name="connsiteX673" fmla="*/ 622264 w 712272"/>
              <a:gd name="connsiteY673" fmla="*/ 290303 h 367487"/>
              <a:gd name="connsiteX674" fmla="*/ 621689 w 712272"/>
              <a:gd name="connsiteY674" fmla="*/ 290591 h 367487"/>
              <a:gd name="connsiteX675" fmla="*/ 621401 w 712272"/>
              <a:gd name="connsiteY675" fmla="*/ 291167 h 367487"/>
              <a:gd name="connsiteX676" fmla="*/ 621113 w 712272"/>
              <a:gd name="connsiteY676" fmla="*/ 291455 h 367487"/>
              <a:gd name="connsiteX677" fmla="*/ 620538 w 712272"/>
              <a:gd name="connsiteY677" fmla="*/ 291743 h 367487"/>
              <a:gd name="connsiteX678" fmla="*/ 620251 w 712272"/>
              <a:gd name="connsiteY678" fmla="*/ 292319 h 367487"/>
              <a:gd name="connsiteX679" fmla="*/ 619963 w 712272"/>
              <a:gd name="connsiteY679" fmla="*/ 292607 h 367487"/>
              <a:gd name="connsiteX680" fmla="*/ 619388 w 712272"/>
              <a:gd name="connsiteY680" fmla="*/ 292895 h 367487"/>
              <a:gd name="connsiteX681" fmla="*/ 619100 w 712272"/>
              <a:gd name="connsiteY681" fmla="*/ 293471 h 367487"/>
              <a:gd name="connsiteX682" fmla="*/ 618813 w 712272"/>
              <a:gd name="connsiteY682" fmla="*/ 293759 h 367487"/>
              <a:gd name="connsiteX683" fmla="*/ 618238 w 712272"/>
              <a:gd name="connsiteY683" fmla="*/ 294047 h 367487"/>
              <a:gd name="connsiteX684" fmla="*/ 617950 w 712272"/>
              <a:gd name="connsiteY684" fmla="*/ 294623 h 367487"/>
              <a:gd name="connsiteX685" fmla="*/ 617663 w 712272"/>
              <a:gd name="connsiteY685" fmla="*/ 294911 h 367487"/>
              <a:gd name="connsiteX686" fmla="*/ 617088 w 712272"/>
              <a:gd name="connsiteY686" fmla="*/ 295199 h 367487"/>
              <a:gd name="connsiteX687" fmla="*/ 616800 w 712272"/>
              <a:gd name="connsiteY687" fmla="*/ 295775 h 367487"/>
              <a:gd name="connsiteX688" fmla="*/ 616512 w 712272"/>
              <a:gd name="connsiteY688" fmla="*/ 296063 h 367487"/>
              <a:gd name="connsiteX689" fmla="*/ 615937 w 712272"/>
              <a:gd name="connsiteY689" fmla="*/ 296351 h 367487"/>
              <a:gd name="connsiteX690" fmla="*/ 615650 w 712272"/>
              <a:gd name="connsiteY690" fmla="*/ 296927 h 367487"/>
              <a:gd name="connsiteX691" fmla="*/ 615362 w 712272"/>
              <a:gd name="connsiteY691" fmla="*/ 297215 h 367487"/>
              <a:gd name="connsiteX692" fmla="*/ 614787 w 712272"/>
              <a:gd name="connsiteY692" fmla="*/ 297503 h 367487"/>
              <a:gd name="connsiteX693" fmla="*/ 614499 w 712272"/>
              <a:gd name="connsiteY693" fmla="*/ 298079 h 367487"/>
              <a:gd name="connsiteX694" fmla="*/ 614212 w 712272"/>
              <a:gd name="connsiteY694" fmla="*/ 298367 h 367487"/>
              <a:gd name="connsiteX695" fmla="*/ 613637 w 712272"/>
              <a:gd name="connsiteY695" fmla="*/ 298655 h 367487"/>
              <a:gd name="connsiteX696" fmla="*/ 613349 w 712272"/>
              <a:gd name="connsiteY696" fmla="*/ 299231 h 367487"/>
              <a:gd name="connsiteX697" fmla="*/ 613062 w 712272"/>
              <a:gd name="connsiteY697" fmla="*/ 299519 h 367487"/>
              <a:gd name="connsiteX698" fmla="*/ 612486 w 712272"/>
              <a:gd name="connsiteY698" fmla="*/ 299807 h 367487"/>
              <a:gd name="connsiteX699" fmla="*/ 612199 w 712272"/>
              <a:gd name="connsiteY699" fmla="*/ 300383 h 367487"/>
              <a:gd name="connsiteX700" fmla="*/ 611911 w 712272"/>
              <a:gd name="connsiteY700" fmla="*/ 300671 h 367487"/>
              <a:gd name="connsiteX701" fmla="*/ 611336 w 712272"/>
              <a:gd name="connsiteY701" fmla="*/ 300959 h 367487"/>
              <a:gd name="connsiteX702" fmla="*/ 611049 w 712272"/>
              <a:gd name="connsiteY702" fmla="*/ 301535 h 367487"/>
              <a:gd name="connsiteX703" fmla="*/ 610761 w 712272"/>
              <a:gd name="connsiteY703" fmla="*/ 301823 h 367487"/>
              <a:gd name="connsiteX704" fmla="*/ 610186 w 712272"/>
              <a:gd name="connsiteY704" fmla="*/ 302111 h 367487"/>
              <a:gd name="connsiteX705" fmla="*/ 609898 w 712272"/>
              <a:gd name="connsiteY705" fmla="*/ 302687 h 367487"/>
              <a:gd name="connsiteX706" fmla="*/ 609611 w 712272"/>
              <a:gd name="connsiteY706" fmla="*/ 302975 h 367487"/>
              <a:gd name="connsiteX707" fmla="*/ 609036 w 712272"/>
              <a:gd name="connsiteY707" fmla="*/ 303263 h 367487"/>
              <a:gd name="connsiteX708" fmla="*/ 608748 w 712272"/>
              <a:gd name="connsiteY708" fmla="*/ 303839 h 367487"/>
              <a:gd name="connsiteX709" fmla="*/ 608461 w 712272"/>
              <a:gd name="connsiteY709" fmla="*/ 304127 h 367487"/>
              <a:gd name="connsiteX710" fmla="*/ 607885 w 712272"/>
              <a:gd name="connsiteY710" fmla="*/ 304415 h 367487"/>
              <a:gd name="connsiteX711" fmla="*/ 607598 w 712272"/>
              <a:gd name="connsiteY711" fmla="*/ 304991 h 367487"/>
              <a:gd name="connsiteX712" fmla="*/ 607310 w 712272"/>
              <a:gd name="connsiteY712" fmla="*/ 305279 h 367487"/>
              <a:gd name="connsiteX713" fmla="*/ 606735 w 712272"/>
              <a:gd name="connsiteY713" fmla="*/ 305567 h 367487"/>
              <a:gd name="connsiteX714" fmla="*/ 606448 w 712272"/>
              <a:gd name="connsiteY714" fmla="*/ 306143 h 367487"/>
              <a:gd name="connsiteX715" fmla="*/ 606160 w 712272"/>
              <a:gd name="connsiteY715" fmla="*/ 306431 h 367487"/>
              <a:gd name="connsiteX716" fmla="*/ 605585 w 712272"/>
              <a:gd name="connsiteY716" fmla="*/ 306719 h 367487"/>
              <a:gd name="connsiteX717" fmla="*/ 605297 w 712272"/>
              <a:gd name="connsiteY717" fmla="*/ 307295 h 367487"/>
              <a:gd name="connsiteX718" fmla="*/ 605010 w 712272"/>
              <a:gd name="connsiteY718" fmla="*/ 307583 h 367487"/>
              <a:gd name="connsiteX719" fmla="*/ 604435 w 712272"/>
              <a:gd name="connsiteY719" fmla="*/ 307871 h 367487"/>
              <a:gd name="connsiteX720" fmla="*/ 604147 w 712272"/>
              <a:gd name="connsiteY720" fmla="*/ 308447 h 367487"/>
              <a:gd name="connsiteX721" fmla="*/ 603859 w 712272"/>
              <a:gd name="connsiteY721" fmla="*/ 308735 h 367487"/>
              <a:gd name="connsiteX722" fmla="*/ 603284 w 712272"/>
              <a:gd name="connsiteY722" fmla="*/ 309023 h 367487"/>
              <a:gd name="connsiteX723" fmla="*/ 602997 w 712272"/>
              <a:gd name="connsiteY723" fmla="*/ 309599 h 367487"/>
              <a:gd name="connsiteX724" fmla="*/ 602709 w 712272"/>
              <a:gd name="connsiteY724" fmla="*/ 309887 h 367487"/>
              <a:gd name="connsiteX725" fmla="*/ 602134 w 712272"/>
              <a:gd name="connsiteY725" fmla="*/ 310175 h 367487"/>
              <a:gd name="connsiteX726" fmla="*/ 601846 w 712272"/>
              <a:gd name="connsiteY726" fmla="*/ 310751 h 367487"/>
              <a:gd name="connsiteX727" fmla="*/ 601559 w 712272"/>
              <a:gd name="connsiteY727" fmla="*/ 311039 h 367487"/>
              <a:gd name="connsiteX728" fmla="*/ 600984 w 712272"/>
              <a:gd name="connsiteY728" fmla="*/ 311327 h 367487"/>
              <a:gd name="connsiteX729" fmla="*/ 600696 w 712272"/>
              <a:gd name="connsiteY729" fmla="*/ 311903 h 367487"/>
              <a:gd name="connsiteX730" fmla="*/ 600409 w 712272"/>
              <a:gd name="connsiteY730" fmla="*/ 312191 h 367487"/>
              <a:gd name="connsiteX731" fmla="*/ 599834 w 712272"/>
              <a:gd name="connsiteY731" fmla="*/ 312479 h 367487"/>
              <a:gd name="connsiteX732" fmla="*/ 599546 w 712272"/>
              <a:gd name="connsiteY732" fmla="*/ 313055 h 367487"/>
              <a:gd name="connsiteX733" fmla="*/ 599258 w 712272"/>
              <a:gd name="connsiteY733" fmla="*/ 313343 h 367487"/>
              <a:gd name="connsiteX734" fmla="*/ 598683 w 712272"/>
              <a:gd name="connsiteY734" fmla="*/ 313631 h 367487"/>
              <a:gd name="connsiteX735" fmla="*/ 598396 w 712272"/>
              <a:gd name="connsiteY735" fmla="*/ 314207 h 367487"/>
              <a:gd name="connsiteX736" fmla="*/ 598108 w 712272"/>
              <a:gd name="connsiteY736" fmla="*/ 314495 h 367487"/>
              <a:gd name="connsiteX737" fmla="*/ 597533 w 712272"/>
              <a:gd name="connsiteY737" fmla="*/ 314783 h 367487"/>
              <a:gd name="connsiteX738" fmla="*/ 597245 w 712272"/>
              <a:gd name="connsiteY738" fmla="*/ 315359 h 367487"/>
              <a:gd name="connsiteX739" fmla="*/ 596958 w 712272"/>
              <a:gd name="connsiteY739" fmla="*/ 315647 h 367487"/>
              <a:gd name="connsiteX740" fmla="*/ 596383 w 712272"/>
              <a:gd name="connsiteY740" fmla="*/ 315935 h 367487"/>
              <a:gd name="connsiteX741" fmla="*/ 596095 w 712272"/>
              <a:gd name="connsiteY741" fmla="*/ 316511 h 367487"/>
              <a:gd name="connsiteX742" fmla="*/ 595808 w 712272"/>
              <a:gd name="connsiteY742" fmla="*/ 316799 h 367487"/>
              <a:gd name="connsiteX743" fmla="*/ 595232 w 712272"/>
              <a:gd name="connsiteY743" fmla="*/ 317087 h 367487"/>
              <a:gd name="connsiteX744" fmla="*/ 594945 w 712272"/>
              <a:gd name="connsiteY744" fmla="*/ 317663 h 367487"/>
              <a:gd name="connsiteX745" fmla="*/ 594657 w 712272"/>
              <a:gd name="connsiteY745" fmla="*/ 317951 h 367487"/>
              <a:gd name="connsiteX746" fmla="*/ 594082 w 712272"/>
              <a:gd name="connsiteY746" fmla="*/ 318239 h 367487"/>
              <a:gd name="connsiteX747" fmla="*/ 593795 w 712272"/>
              <a:gd name="connsiteY747" fmla="*/ 318815 h 367487"/>
              <a:gd name="connsiteX748" fmla="*/ 593507 w 712272"/>
              <a:gd name="connsiteY748" fmla="*/ 319103 h 367487"/>
              <a:gd name="connsiteX749" fmla="*/ 592932 w 712272"/>
              <a:gd name="connsiteY749" fmla="*/ 319391 h 367487"/>
              <a:gd name="connsiteX750" fmla="*/ 592644 w 712272"/>
              <a:gd name="connsiteY750" fmla="*/ 319967 h 367487"/>
              <a:gd name="connsiteX751" fmla="*/ 592357 w 712272"/>
              <a:gd name="connsiteY751" fmla="*/ 320255 h 367487"/>
              <a:gd name="connsiteX752" fmla="*/ 591782 w 712272"/>
              <a:gd name="connsiteY752" fmla="*/ 320543 h 367487"/>
              <a:gd name="connsiteX753" fmla="*/ 591494 w 712272"/>
              <a:gd name="connsiteY753" fmla="*/ 321119 h 367487"/>
              <a:gd name="connsiteX754" fmla="*/ 591207 w 712272"/>
              <a:gd name="connsiteY754" fmla="*/ 321407 h 367487"/>
              <a:gd name="connsiteX755" fmla="*/ 590631 w 712272"/>
              <a:gd name="connsiteY755" fmla="*/ 321695 h 367487"/>
              <a:gd name="connsiteX756" fmla="*/ 590344 w 712272"/>
              <a:gd name="connsiteY756" fmla="*/ 322271 h 367487"/>
              <a:gd name="connsiteX757" fmla="*/ 590056 w 712272"/>
              <a:gd name="connsiteY757" fmla="*/ 322559 h 367487"/>
              <a:gd name="connsiteX758" fmla="*/ 589481 w 712272"/>
              <a:gd name="connsiteY758" fmla="*/ 322847 h 367487"/>
              <a:gd name="connsiteX759" fmla="*/ 589194 w 712272"/>
              <a:gd name="connsiteY759" fmla="*/ 323135 h 367487"/>
              <a:gd name="connsiteX760" fmla="*/ 588906 w 712272"/>
              <a:gd name="connsiteY760" fmla="*/ 323711 h 367487"/>
              <a:gd name="connsiteX761" fmla="*/ 588331 w 712272"/>
              <a:gd name="connsiteY761" fmla="*/ 323999 h 367487"/>
              <a:gd name="connsiteX762" fmla="*/ 588043 w 712272"/>
              <a:gd name="connsiteY762" fmla="*/ 324287 h 367487"/>
              <a:gd name="connsiteX763" fmla="*/ 587756 w 712272"/>
              <a:gd name="connsiteY763" fmla="*/ 324863 h 367487"/>
              <a:gd name="connsiteX764" fmla="*/ 587181 w 712272"/>
              <a:gd name="connsiteY764" fmla="*/ 325151 h 367487"/>
              <a:gd name="connsiteX765" fmla="*/ 586893 w 712272"/>
              <a:gd name="connsiteY765" fmla="*/ 325439 h 367487"/>
              <a:gd name="connsiteX766" fmla="*/ 586605 w 712272"/>
              <a:gd name="connsiteY766" fmla="*/ 326015 h 367487"/>
              <a:gd name="connsiteX767" fmla="*/ 586030 w 712272"/>
              <a:gd name="connsiteY767" fmla="*/ 326303 h 367487"/>
              <a:gd name="connsiteX768" fmla="*/ 585743 w 712272"/>
              <a:gd name="connsiteY768" fmla="*/ 326591 h 367487"/>
              <a:gd name="connsiteX769" fmla="*/ 585455 w 712272"/>
              <a:gd name="connsiteY769" fmla="*/ 327167 h 367487"/>
              <a:gd name="connsiteX770" fmla="*/ 584880 w 712272"/>
              <a:gd name="connsiteY770" fmla="*/ 327455 h 367487"/>
              <a:gd name="connsiteX771" fmla="*/ 584592 w 712272"/>
              <a:gd name="connsiteY771" fmla="*/ 327743 h 367487"/>
              <a:gd name="connsiteX772" fmla="*/ 584305 w 712272"/>
              <a:gd name="connsiteY772" fmla="*/ 328319 h 367487"/>
              <a:gd name="connsiteX773" fmla="*/ 583730 w 712272"/>
              <a:gd name="connsiteY773" fmla="*/ 328607 h 367487"/>
              <a:gd name="connsiteX774" fmla="*/ 583442 w 712272"/>
              <a:gd name="connsiteY774" fmla="*/ 328895 h 367487"/>
              <a:gd name="connsiteX775" fmla="*/ 583155 w 712272"/>
              <a:gd name="connsiteY775" fmla="*/ 329471 h 367487"/>
              <a:gd name="connsiteX776" fmla="*/ 582580 w 712272"/>
              <a:gd name="connsiteY776" fmla="*/ 329759 h 367487"/>
              <a:gd name="connsiteX777" fmla="*/ 582292 w 712272"/>
              <a:gd name="connsiteY777" fmla="*/ 330047 h 367487"/>
              <a:gd name="connsiteX778" fmla="*/ 582004 w 712272"/>
              <a:gd name="connsiteY778" fmla="*/ 330623 h 367487"/>
              <a:gd name="connsiteX779" fmla="*/ 581429 w 712272"/>
              <a:gd name="connsiteY779" fmla="*/ 330911 h 367487"/>
              <a:gd name="connsiteX780" fmla="*/ 581142 w 712272"/>
              <a:gd name="connsiteY780" fmla="*/ 331199 h 367487"/>
              <a:gd name="connsiteX781" fmla="*/ 580854 w 712272"/>
              <a:gd name="connsiteY781" fmla="*/ 331775 h 367487"/>
              <a:gd name="connsiteX782" fmla="*/ 580279 w 712272"/>
              <a:gd name="connsiteY782" fmla="*/ 332063 h 367487"/>
              <a:gd name="connsiteX783" fmla="*/ 579991 w 712272"/>
              <a:gd name="connsiteY783" fmla="*/ 332351 h 367487"/>
              <a:gd name="connsiteX784" fmla="*/ 579704 w 712272"/>
              <a:gd name="connsiteY784" fmla="*/ 332927 h 367487"/>
              <a:gd name="connsiteX785" fmla="*/ 579129 w 712272"/>
              <a:gd name="connsiteY785" fmla="*/ 333215 h 367487"/>
              <a:gd name="connsiteX786" fmla="*/ 578841 w 712272"/>
              <a:gd name="connsiteY786" fmla="*/ 333503 h 367487"/>
              <a:gd name="connsiteX787" fmla="*/ 578554 w 712272"/>
              <a:gd name="connsiteY787" fmla="*/ 334079 h 367487"/>
              <a:gd name="connsiteX788" fmla="*/ 577978 w 712272"/>
              <a:gd name="connsiteY788" fmla="*/ 334367 h 367487"/>
              <a:gd name="connsiteX789" fmla="*/ 577691 w 712272"/>
              <a:gd name="connsiteY789" fmla="*/ 334655 h 367487"/>
              <a:gd name="connsiteX790" fmla="*/ 577403 w 712272"/>
              <a:gd name="connsiteY790" fmla="*/ 335231 h 367487"/>
              <a:gd name="connsiteX791" fmla="*/ 576828 w 712272"/>
              <a:gd name="connsiteY791" fmla="*/ 335519 h 367487"/>
              <a:gd name="connsiteX792" fmla="*/ 576541 w 712272"/>
              <a:gd name="connsiteY792" fmla="*/ 335807 h 367487"/>
              <a:gd name="connsiteX793" fmla="*/ 576253 w 712272"/>
              <a:gd name="connsiteY793" fmla="*/ 336383 h 367487"/>
              <a:gd name="connsiteX794" fmla="*/ 575678 w 712272"/>
              <a:gd name="connsiteY794" fmla="*/ 336671 h 367487"/>
              <a:gd name="connsiteX795" fmla="*/ 575390 w 712272"/>
              <a:gd name="connsiteY795" fmla="*/ 336959 h 367487"/>
              <a:gd name="connsiteX796" fmla="*/ 575103 w 712272"/>
              <a:gd name="connsiteY796" fmla="*/ 337535 h 367487"/>
              <a:gd name="connsiteX797" fmla="*/ 574528 w 712272"/>
              <a:gd name="connsiteY797" fmla="*/ 337823 h 367487"/>
              <a:gd name="connsiteX798" fmla="*/ 574240 w 712272"/>
              <a:gd name="connsiteY798" fmla="*/ 338111 h 367487"/>
              <a:gd name="connsiteX799" fmla="*/ 573953 w 712272"/>
              <a:gd name="connsiteY799" fmla="*/ 338687 h 367487"/>
              <a:gd name="connsiteX800" fmla="*/ 573377 w 712272"/>
              <a:gd name="connsiteY800" fmla="*/ 338975 h 367487"/>
              <a:gd name="connsiteX801" fmla="*/ 573090 w 712272"/>
              <a:gd name="connsiteY801" fmla="*/ 339263 h 367487"/>
              <a:gd name="connsiteX802" fmla="*/ 572802 w 712272"/>
              <a:gd name="connsiteY802" fmla="*/ 339839 h 367487"/>
              <a:gd name="connsiteX803" fmla="*/ 572227 w 712272"/>
              <a:gd name="connsiteY803" fmla="*/ 340127 h 367487"/>
              <a:gd name="connsiteX804" fmla="*/ 571940 w 712272"/>
              <a:gd name="connsiteY804" fmla="*/ 340415 h 367487"/>
              <a:gd name="connsiteX805" fmla="*/ 571652 w 712272"/>
              <a:gd name="connsiteY805" fmla="*/ 340991 h 367487"/>
              <a:gd name="connsiteX806" fmla="*/ 571077 w 712272"/>
              <a:gd name="connsiteY806" fmla="*/ 341279 h 367487"/>
              <a:gd name="connsiteX807" fmla="*/ 570789 w 712272"/>
              <a:gd name="connsiteY807" fmla="*/ 341567 h 367487"/>
              <a:gd name="connsiteX808" fmla="*/ 570502 w 712272"/>
              <a:gd name="connsiteY808" fmla="*/ 342143 h 367487"/>
              <a:gd name="connsiteX809" fmla="*/ 569927 w 712272"/>
              <a:gd name="connsiteY809" fmla="*/ 342431 h 367487"/>
              <a:gd name="connsiteX810" fmla="*/ 569639 w 712272"/>
              <a:gd name="connsiteY810" fmla="*/ 342719 h 367487"/>
              <a:gd name="connsiteX811" fmla="*/ 569351 w 712272"/>
              <a:gd name="connsiteY811" fmla="*/ 343295 h 367487"/>
              <a:gd name="connsiteX812" fmla="*/ 568776 w 712272"/>
              <a:gd name="connsiteY812" fmla="*/ 343583 h 367487"/>
              <a:gd name="connsiteX813" fmla="*/ 568489 w 712272"/>
              <a:gd name="connsiteY813" fmla="*/ 343871 h 367487"/>
              <a:gd name="connsiteX814" fmla="*/ 568201 w 712272"/>
              <a:gd name="connsiteY814" fmla="*/ 344447 h 367487"/>
              <a:gd name="connsiteX815" fmla="*/ 567626 w 712272"/>
              <a:gd name="connsiteY815" fmla="*/ 344735 h 367487"/>
              <a:gd name="connsiteX816" fmla="*/ 567338 w 712272"/>
              <a:gd name="connsiteY816" fmla="*/ 345023 h 367487"/>
              <a:gd name="connsiteX817" fmla="*/ 567051 w 712272"/>
              <a:gd name="connsiteY817" fmla="*/ 345599 h 367487"/>
              <a:gd name="connsiteX818" fmla="*/ 566476 w 712272"/>
              <a:gd name="connsiteY818" fmla="*/ 345887 h 367487"/>
              <a:gd name="connsiteX819" fmla="*/ 566188 w 712272"/>
              <a:gd name="connsiteY819" fmla="*/ 346175 h 367487"/>
              <a:gd name="connsiteX820" fmla="*/ 565901 w 712272"/>
              <a:gd name="connsiteY820" fmla="*/ 346751 h 367487"/>
              <a:gd name="connsiteX821" fmla="*/ 565326 w 712272"/>
              <a:gd name="connsiteY821" fmla="*/ 347039 h 367487"/>
              <a:gd name="connsiteX822" fmla="*/ 565038 w 712272"/>
              <a:gd name="connsiteY822" fmla="*/ 347327 h 367487"/>
              <a:gd name="connsiteX823" fmla="*/ 564750 w 712272"/>
              <a:gd name="connsiteY823" fmla="*/ 347903 h 367487"/>
              <a:gd name="connsiteX824" fmla="*/ 564175 w 712272"/>
              <a:gd name="connsiteY824" fmla="*/ 348191 h 367487"/>
              <a:gd name="connsiteX825" fmla="*/ 563888 w 712272"/>
              <a:gd name="connsiteY825" fmla="*/ 348479 h 367487"/>
              <a:gd name="connsiteX826" fmla="*/ 563600 w 712272"/>
              <a:gd name="connsiteY826" fmla="*/ 349055 h 367487"/>
              <a:gd name="connsiteX827" fmla="*/ 563025 w 712272"/>
              <a:gd name="connsiteY827" fmla="*/ 349343 h 367487"/>
              <a:gd name="connsiteX828" fmla="*/ 562737 w 712272"/>
              <a:gd name="connsiteY828" fmla="*/ 349631 h 367487"/>
              <a:gd name="connsiteX829" fmla="*/ 562450 w 712272"/>
              <a:gd name="connsiteY829" fmla="*/ 350207 h 367487"/>
              <a:gd name="connsiteX830" fmla="*/ 561875 w 712272"/>
              <a:gd name="connsiteY830" fmla="*/ 350495 h 367487"/>
              <a:gd name="connsiteX831" fmla="*/ 561587 w 712272"/>
              <a:gd name="connsiteY831" fmla="*/ 350783 h 367487"/>
              <a:gd name="connsiteX832" fmla="*/ 561300 w 712272"/>
              <a:gd name="connsiteY832" fmla="*/ 351359 h 367487"/>
              <a:gd name="connsiteX833" fmla="*/ 560724 w 712272"/>
              <a:gd name="connsiteY833" fmla="*/ 351647 h 367487"/>
              <a:gd name="connsiteX834" fmla="*/ 560437 w 712272"/>
              <a:gd name="connsiteY834" fmla="*/ 351935 h 367487"/>
              <a:gd name="connsiteX835" fmla="*/ 560149 w 712272"/>
              <a:gd name="connsiteY835" fmla="*/ 352511 h 367487"/>
              <a:gd name="connsiteX836" fmla="*/ 559574 w 712272"/>
              <a:gd name="connsiteY836" fmla="*/ 352799 h 367487"/>
              <a:gd name="connsiteX837" fmla="*/ 559287 w 712272"/>
              <a:gd name="connsiteY837" fmla="*/ 353087 h 367487"/>
              <a:gd name="connsiteX838" fmla="*/ 558999 w 712272"/>
              <a:gd name="connsiteY838" fmla="*/ 353663 h 367487"/>
              <a:gd name="connsiteX839" fmla="*/ 558424 w 712272"/>
              <a:gd name="connsiteY839" fmla="*/ 353951 h 367487"/>
              <a:gd name="connsiteX840" fmla="*/ 558136 w 712272"/>
              <a:gd name="connsiteY840" fmla="*/ 354239 h 367487"/>
              <a:gd name="connsiteX841" fmla="*/ 557849 w 712272"/>
              <a:gd name="connsiteY841" fmla="*/ 354815 h 367487"/>
              <a:gd name="connsiteX842" fmla="*/ 557274 w 712272"/>
              <a:gd name="connsiteY842" fmla="*/ 355103 h 367487"/>
              <a:gd name="connsiteX843" fmla="*/ 556986 w 712272"/>
              <a:gd name="connsiteY843" fmla="*/ 355391 h 367487"/>
              <a:gd name="connsiteX844" fmla="*/ 556699 w 712272"/>
              <a:gd name="connsiteY844" fmla="*/ 355967 h 367487"/>
              <a:gd name="connsiteX845" fmla="*/ 556123 w 712272"/>
              <a:gd name="connsiteY845" fmla="*/ 356255 h 367487"/>
              <a:gd name="connsiteX846" fmla="*/ 555836 w 712272"/>
              <a:gd name="connsiteY846" fmla="*/ 356543 h 367487"/>
              <a:gd name="connsiteX847" fmla="*/ 555548 w 712272"/>
              <a:gd name="connsiteY847" fmla="*/ 357119 h 367487"/>
              <a:gd name="connsiteX848" fmla="*/ 554973 w 712272"/>
              <a:gd name="connsiteY848" fmla="*/ 357407 h 367487"/>
              <a:gd name="connsiteX849" fmla="*/ 554686 w 712272"/>
              <a:gd name="connsiteY849" fmla="*/ 357695 h 367487"/>
              <a:gd name="connsiteX850" fmla="*/ 554398 w 712272"/>
              <a:gd name="connsiteY850" fmla="*/ 358271 h 367487"/>
              <a:gd name="connsiteX851" fmla="*/ 553823 w 712272"/>
              <a:gd name="connsiteY851" fmla="*/ 358559 h 367487"/>
              <a:gd name="connsiteX852" fmla="*/ 553248 w 712272"/>
              <a:gd name="connsiteY852" fmla="*/ 358847 h 367487"/>
              <a:gd name="connsiteX853" fmla="*/ 552673 w 712272"/>
              <a:gd name="connsiteY853" fmla="*/ 359423 h 367487"/>
              <a:gd name="connsiteX854" fmla="*/ 552385 w 712272"/>
              <a:gd name="connsiteY854" fmla="*/ 359711 h 367487"/>
              <a:gd name="connsiteX855" fmla="*/ 552097 w 712272"/>
              <a:gd name="connsiteY855" fmla="*/ 359999 h 367487"/>
              <a:gd name="connsiteX856" fmla="*/ 551235 w 712272"/>
              <a:gd name="connsiteY856" fmla="*/ 360575 h 367487"/>
              <a:gd name="connsiteX857" fmla="*/ 550947 w 712272"/>
              <a:gd name="connsiteY857" fmla="*/ 360863 h 367487"/>
              <a:gd name="connsiteX858" fmla="*/ 550084 w 712272"/>
              <a:gd name="connsiteY858" fmla="*/ 361151 h 367487"/>
              <a:gd name="connsiteX859" fmla="*/ 549797 w 712272"/>
              <a:gd name="connsiteY859" fmla="*/ 361727 h 367487"/>
              <a:gd name="connsiteX860" fmla="*/ 548934 w 712272"/>
              <a:gd name="connsiteY860" fmla="*/ 362015 h 367487"/>
              <a:gd name="connsiteX861" fmla="*/ 548072 w 712272"/>
              <a:gd name="connsiteY861" fmla="*/ 362303 h 367487"/>
              <a:gd name="connsiteX862" fmla="*/ 547496 w 712272"/>
              <a:gd name="connsiteY862" fmla="*/ 362879 h 367487"/>
              <a:gd name="connsiteX863" fmla="*/ 546921 w 712272"/>
              <a:gd name="connsiteY863" fmla="*/ 363167 h 367487"/>
              <a:gd name="connsiteX864" fmla="*/ 546346 w 712272"/>
              <a:gd name="connsiteY864" fmla="*/ 363455 h 367487"/>
              <a:gd name="connsiteX865" fmla="*/ 545196 w 712272"/>
              <a:gd name="connsiteY865" fmla="*/ 364031 h 367487"/>
              <a:gd name="connsiteX866" fmla="*/ 544333 w 712272"/>
              <a:gd name="connsiteY866" fmla="*/ 364319 h 367487"/>
              <a:gd name="connsiteX867" fmla="*/ 543470 w 712272"/>
              <a:gd name="connsiteY867" fmla="*/ 364607 h 367487"/>
              <a:gd name="connsiteX868" fmla="*/ 542320 w 712272"/>
              <a:gd name="connsiteY868" fmla="*/ 365183 h 367487"/>
              <a:gd name="connsiteX869" fmla="*/ 541170 w 712272"/>
              <a:gd name="connsiteY869" fmla="*/ 365471 h 367487"/>
              <a:gd name="connsiteX870" fmla="*/ 540020 w 712272"/>
              <a:gd name="connsiteY870" fmla="*/ 365759 h 367487"/>
              <a:gd name="connsiteX871" fmla="*/ 538869 w 712272"/>
              <a:gd name="connsiteY871" fmla="*/ 366335 h 367487"/>
              <a:gd name="connsiteX872" fmla="*/ 537144 w 712272"/>
              <a:gd name="connsiteY872" fmla="*/ 366623 h 367487"/>
              <a:gd name="connsiteX873" fmla="*/ 535131 w 712272"/>
              <a:gd name="connsiteY873" fmla="*/ 366911 h 367487"/>
              <a:gd name="connsiteX874" fmla="*/ 531680 w 712272"/>
              <a:gd name="connsiteY874" fmla="*/ 367487 h 367487"/>
              <a:gd name="connsiteX875" fmla="*/ 525929 w 712272"/>
              <a:gd name="connsiteY875" fmla="*/ 367487 h 367487"/>
              <a:gd name="connsiteX876" fmla="*/ 522478 w 712272"/>
              <a:gd name="connsiteY876" fmla="*/ 366911 h 367487"/>
              <a:gd name="connsiteX877" fmla="*/ 520465 w 712272"/>
              <a:gd name="connsiteY877" fmla="*/ 366623 h 367487"/>
              <a:gd name="connsiteX878" fmla="*/ 519027 w 712272"/>
              <a:gd name="connsiteY878" fmla="*/ 366335 h 367487"/>
              <a:gd name="connsiteX879" fmla="*/ 517589 w 712272"/>
              <a:gd name="connsiteY879" fmla="*/ 365759 h 367487"/>
              <a:gd name="connsiteX880" fmla="*/ 516439 w 712272"/>
              <a:gd name="connsiteY880" fmla="*/ 365471 h 367487"/>
              <a:gd name="connsiteX881" fmla="*/ 515289 w 712272"/>
              <a:gd name="connsiteY881" fmla="*/ 365183 h 367487"/>
              <a:gd name="connsiteX882" fmla="*/ 514139 w 712272"/>
              <a:gd name="connsiteY882" fmla="*/ 364607 h 367487"/>
              <a:gd name="connsiteX883" fmla="*/ 513276 w 712272"/>
              <a:gd name="connsiteY883" fmla="*/ 364319 h 367487"/>
              <a:gd name="connsiteX884" fmla="*/ 512413 w 712272"/>
              <a:gd name="connsiteY884" fmla="*/ 364031 h 367487"/>
              <a:gd name="connsiteX885" fmla="*/ 511838 w 712272"/>
              <a:gd name="connsiteY885" fmla="*/ 363455 h 367487"/>
              <a:gd name="connsiteX886" fmla="*/ 510975 w 712272"/>
              <a:gd name="connsiteY886" fmla="*/ 363167 h 367487"/>
              <a:gd name="connsiteX887" fmla="*/ 510113 w 712272"/>
              <a:gd name="connsiteY887" fmla="*/ 362879 h 367487"/>
              <a:gd name="connsiteX888" fmla="*/ 509538 w 712272"/>
              <a:gd name="connsiteY888" fmla="*/ 362303 h 367487"/>
              <a:gd name="connsiteX889" fmla="*/ 508675 w 712272"/>
              <a:gd name="connsiteY889" fmla="*/ 362015 h 367487"/>
              <a:gd name="connsiteX890" fmla="*/ 508387 w 712272"/>
              <a:gd name="connsiteY890" fmla="*/ 361727 h 367487"/>
              <a:gd name="connsiteX891" fmla="*/ 507525 w 712272"/>
              <a:gd name="connsiteY891" fmla="*/ 361151 h 367487"/>
              <a:gd name="connsiteX892" fmla="*/ 507237 w 712272"/>
              <a:gd name="connsiteY892" fmla="*/ 360863 h 367487"/>
              <a:gd name="connsiteX893" fmla="*/ 506374 w 712272"/>
              <a:gd name="connsiteY893" fmla="*/ 360575 h 367487"/>
              <a:gd name="connsiteX894" fmla="*/ 506087 w 712272"/>
              <a:gd name="connsiteY894" fmla="*/ 359999 h 367487"/>
              <a:gd name="connsiteX895" fmla="*/ 505224 w 712272"/>
              <a:gd name="connsiteY895" fmla="*/ 359711 h 367487"/>
              <a:gd name="connsiteX896" fmla="*/ 504936 w 712272"/>
              <a:gd name="connsiteY896" fmla="*/ 359423 h 367487"/>
              <a:gd name="connsiteX897" fmla="*/ 504361 w 712272"/>
              <a:gd name="connsiteY897" fmla="*/ 358847 h 367487"/>
              <a:gd name="connsiteX898" fmla="*/ 504074 w 712272"/>
              <a:gd name="connsiteY898" fmla="*/ 358559 h 367487"/>
              <a:gd name="connsiteX899" fmla="*/ 503211 w 712272"/>
              <a:gd name="connsiteY899" fmla="*/ 358271 h 367487"/>
              <a:gd name="connsiteX900" fmla="*/ 502924 w 712272"/>
              <a:gd name="connsiteY900" fmla="*/ 357695 h 367487"/>
              <a:gd name="connsiteX901" fmla="*/ 502636 w 712272"/>
              <a:gd name="connsiteY901" fmla="*/ 357407 h 367487"/>
              <a:gd name="connsiteX902" fmla="*/ 502061 w 712272"/>
              <a:gd name="connsiteY902" fmla="*/ 357119 h 367487"/>
              <a:gd name="connsiteX903" fmla="*/ 501773 w 712272"/>
              <a:gd name="connsiteY903" fmla="*/ 356543 h 367487"/>
              <a:gd name="connsiteX904" fmla="*/ 501486 w 712272"/>
              <a:gd name="connsiteY904" fmla="*/ 356255 h 367487"/>
              <a:gd name="connsiteX905" fmla="*/ 500911 w 712272"/>
              <a:gd name="connsiteY905" fmla="*/ 355967 h 367487"/>
              <a:gd name="connsiteX906" fmla="*/ 500623 w 712272"/>
              <a:gd name="connsiteY906" fmla="*/ 355391 h 367487"/>
              <a:gd name="connsiteX907" fmla="*/ 500335 w 712272"/>
              <a:gd name="connsiteY907" fmla="*/ 355103 h 367487"/>
              <a:gd name="connsiteX908" fmla="*/ 499760 w 712272"/>
              <a:gd name="connsiteY908" fmla="*/ 354815 h 367487"/>
              <a:gd name="connsiteX909" fmla="*/ 499473 w 712272"/>
              <a:gd name="connsiteY909" fmla="*/ 354239 h 367487"/>
              <a:gd name="connsiteX910" fmla="*/ 499185 w 712272"/>
              <a:gd name="connsiteY910" fmla="*/ 353951 h 367487"/>
              <a:gd name="connsiteX911" fmla="*/ 498610 w 712272"/>
              <a:gd name="connsiteY911" fmla="*/ 353087 h 367487"/>
              <a:gd name="connsiteX912" fmla="*/ 498322 w 712272"/>
              <a:gd name="connsiteY912" fmla="*/ 352799 h 367487"/>
              <a:gd name="connsiteX913" fmla="*/ 498035 w 712272"/>
              <a:gd name="connsiteY913" fmla="*/ 352511 h 367487"/>
              <a:gd name="connsiteX914" fmla="*/ 497460 w 712272"/>
              <a:gd name="connsiteY914" fmla="*/ 351935 h 367487"/>
              <a:gd name="connsiteX915" fmla="*/ 497172 w 712272"/>
              <a:gd name="connsiteY915" fmla="*/ 351359 h 367487"/>
              <a:gd name="connsiteX916" fmla="*/ 496885 w 712272"/>
              <a:gd name="connsiteY916" fmla="*/ 350783 h 367487"/>
              <a:gd name="connsiteX917" fmla="*/ 496309 w 712272"/>
              <a:gd name="connsiteY917" fmla="*/ 350495 h 367487"/>
              <a:gd name="connsiteX918" fmla="*/ 496022 w 712272"/>
              <a:gd name="connsiteY918" fmla="*/ 349631 h 367487"/>
              <a:gd name="connsiteX919" fmla="*/ 495734 w 712272"/>
              <a:gd name="connsiteY919" fmla="*/ 349343 h 367487"/>
              <a:gd name="connsiteX920" fmla="*/ 495159 w 712272"/>
              <a:gd name="connsiteY920" fmla="*/ 348479 h 367487"/>
              <a:gd name="connsiteX921" fmla="*/ 494872 w 712272"/>
              <a:gd name="connsiteY921" fmla="*/ 347903 h 367487"/>
              <a:gd name="connsiteX922" fmla="*/ 494584 w 712272"/>
              <a:gd name="connsiteY922" fmla="*/ 347039 h 367487"/>
              <a:gd name="connsiteX923" fmla="*/ 494009 w 712272"/>
              <a:gd name="connsiteY923" fmla="*/ 346751 h 367487"/>
              <a:gd name="connsiteX924" fmla="*/ 493721 w 712272"/>
              <a:gd name="connsiteY924" fmla="*/ 345887 h 367487"/>
              <a:gd name="connsiteX925" fmla="*/ 493434 w 712272"/>
              <a:gd name="connsiteY925" fmla="*/ 345023 h 367487"/>
              <a:gd name="connsiteX926" fmla="*/ 492859 w 712272"/>
              <a:gd name="connsiteY926" fmla="*/ 343871 h 367487"/>
              <a:gd name="connsiteX927" fmla="*/ 492571 w 712272"/>
              <a:gd name="connsiteY927" fmla="*/ 343295 h 367487"/>
              <a:gd name="connsiteX928" fmla="*/ 492284 w 712272"/>
              <a:gd name="connsiteY928" fmla="*/ 342143 h 367487"/>
              <a:gd name="connsiteX929" fmla="*/ 491708 w 712272"/>
              <a:gd name="connsiteY929" fmla="*/ 341279 h 367487"/>
              <a:gd name="connsiteX930" fmla="*/ 491421 w 712272"/>
              <a:gd name="connsiteY930" fmla="*/ 340127 h 367487"/>
              <a:gd name="connsiteX931" fmla="*/ 491133 w 712272"/>
              <a:gd name="connsiteY931" fmla="*/ 338687 h 367487"/>
              <a:gd name="connsiteX932" fmla="*/ 490558 w 712272"/>
              <a:gd name="connsiteY932" fmla="*/ 336959 h 367487"/>
              <a:gd name="connsiteX933" fmla="*/ 490271 w 712272"/>
              <a:gd name="connsiteY933" fmla="*/ 335231 h 367487"/>
              <a:gd name="connsiteX934" fmla="*/ 489983 w 712272"/>
              <a:gd name="connsiteY934" fmla="*/ 332351 h 367487"/>
              <a:gd name="connsiteX935" fmla="*/ 489983 w 712272"/>
              <a:gd name="connsiteY935" fmla="*/ 323999 h 367487"/>
              <a:gd name="connsiteX936" fmla="*/ 490271 w 712272"/>
              <a:gd name="connsiteY936" fmla="*/ 321407 h 367487"/>
              <a:gd name="connsiteX937" fmla="*/ 490558 w 712272"/>
              <a:gd name="connsiteY937" fmla="*/ 319391 h 367487"/>
              <a:gd name="connsiteX938" fmla="*/ 491133 w 712272"/>
              <a:gd name="connsiteY938" fmla="*/ 317951 h 367487"/>
              <a:gd name="connsiteX939" fmla="*/ 491421 w 712272"/>
              <a:gd name="connsiteY939" fmla="*/ 316511 h 367487"/>
              <a:gd name="connsiteX940" fmla="*/ 491708 w 712272"/>
              <a:gd name="connsiteY940" fmla="*/ 315359 h 367487"/>
              <a:gd name="connsiteX941" fmla="*/ 492284 w 712272"/>
              <a:gd name="connsiteY941" fmla="*/ 314495 h 367487"/>
              <a:gd name="connsiteX942" fmla="*/ 492571 w 712272"/>
              <a:gd name="connsiteY942" fmla="*/ 313343 h 367487"/>
              <a:gd name="connsiteX943" fmla="*/ 492859 w 712272"/>
              <a:gd name="connsiteY943" fmla="*/ 312479 h 367487"/>
              <a:gd name="connsiteX944" fmla="*/ 493434 w 712272"/>
              <a:gd name="connsiteY944" fmla="*/ 311903 h 367487"/>
              <a:gd name="connsiteX945" fmla="*/ 493721 w 712272"/>
              <a:gd name="connsiteY945" fmla="*/ 310751 h 367487"/>
              <a:gd name="connsiteX946" fmla="*/ 494009 w 712272"/>
              <a:gd name="connsiteY946" fmla="*/ 310175 h 367487"/>
              <a:gd name="connsiteX947" fmla="*/ 494584 w 712272"/>
              <a:gd name="connsiteY947" fmla="*/ 309599 h 367487"/>
              <a:gd name="connsiteX948" fmla="*/ 494872 w 712272"/>
              <a:gd name="connsiteY948" fmla="*/ 308735 h 367487"/>
              <a:gd name="connsiteX949" fmla="*/ 495159 w 712272"/>
              <a:gd name="connsiteY949" fmla="*/ 307871 h 367487"/>
              <a:gd name="connsiteX950" fmla="*/ 495734 w 712272"/>
              <a:gd name="connsiteY950" fmla="*/ 307583 h 367487"/>
              <a:gd name="connsiteX951" fmla="*/ 496022 w 712272"/>
              <a:gd name="connsiteY951" fmla="*/ 306719 h 367487"/>
              <a:gd name="connsiteX952" fmla="*/ 496309 w 712272"/>
              <a:gd name="connsiteY952" fmla="*/ 306431 h 367487"/>
              <a:gd name="connsiteX953" fmla="*/ 496885 w 712272"/>
              <a:gd name="connsiteY953" fmla="*/ 305567 h 367487"/>
              <a:gd name="connsiteX954" fmla="*/ 497172 w 712272"/>
              <a:gd name="connsiteY954" fmla="*/ 305279 h 367487"/>
              <a:gd name="connsiteX955" fmla="*/ 497460 w 712272"/>
              <a:gd name="connsiteY955" fmla="*/ 304415 h 367487"/>
              <a:gd name="connsiteX956" fmla="*/ 498035 w 712272"/>
              <a:gd name="connsiteY956" fmla="*/ 304127 h 367487"/>
              <a:gd name="connsiteX957" fmla="*/ 498322 w 712272"/>
              <a:gd name="connsiteY957" fmla="*/ 303839 h 367487"/>
              <a:gd name="connsiteX958" fmla="*/ 498610 w 712272"/>
              <a:gd name="connsiteY958" fmla="*/ 303263 h 367487"/>
              <a:gd name="connsiteX959" fmla="*/ 499185 w 712272"/>
              <a:gd name="connsiteY959" fmla="*/ 302687 h 367487"/>
              <a:gd name="connsiteX960" fmla="*/ 499473 w 712272"/>
              <a:gd name="connsiteY960" fmla="*/ 302111 h 367487"/>
              <a:gd name="connsiteX961" fmla="*/ 499760 w 712272"/>
              <a:gd name="connsiteY961" fmla="*/ 301823 h 367487"/>
              <a:gd name="connsiteX962" fmla="*/ 500335 w 712272"/>
              <a:gd name="connsiteY962" fmla="*/ 301535 h 367487"/>
              <a:gd name="connsiteX963" fmla="*/ 500623 w 712272"/>
              <a:gd name="connsiteY963" fmla="*/ 300959 h 367487"/>
              <a:gd name="connsiteX964" fmla="*/ 500911 w 712272"/>
              <a:gd name="connsiteY964" fmla="*/ 300671 h 367487"/>
              <a:gd name="connsiteX965" fmla="*/ 501486 w 712272"/>
              <a:gd name="connsiteY965" fmla="*/ 300383 h 367487"/>
              <a:gd name="connsiteX966" fmla="*/ 501773 w 712272"/>
              <a:gd name="connsiteY966" fmla="*/ 299807 h 367487"/>
              <a:gd name="connsiteX967" fmla="*/ 502061 w 712272"/>
              <a:gd name="connsiteY967" fmla="*/ 299519 h 367487"/>
              <a:gd name="connsiteX968" fmla="*/ 502636 w 712272"/>
              <a:gd name="connsiteY968" fmla="*/ 299231 h 367487"/>
              <a:gd name="connsiteX969" fmla="*/ 502924 w 712272"/>
              <a:gd name="connsiteY969" fmla="*/ 298655 h 367487"/>
              <a:gd name="connsiteX970" fmla="*/ 503211 w 712272"/>
              <a:gd name="connsiteY970" fmla="*/ 298367 h 367487"/>
              <a:gd name="connsiteX971" fmla="*/ 503786 w 712272"/>
              <a:gd name="connsiteY971" fmla="*/ 298079 h 367487"/>
              <a:gd name="connsiteX972" fmla="*/ 504074 w 712272"/>
              <a:gd name="connsiteY972" fmla="*/ 297503 h 367487"/>
              <a:gd name="connsiteX973" fmla="*/ 504361 w 712272"/>
              <a:gd name="connsiteY973" fmla="*/ 297215 h 367487"/>
              <a:gd name="connsiteX974" fmla="*/ 504936 w 712272"/>
              <a:gd name="connsiteY974" fmla="*/ 296927 h 367487"/>
              <a:gd name="connsiteX975" fmla="*/ 505224 w 712272"/>
              <a:gd name="connsiteY975" fmla="*/ 296351 h 367487"/>
              <a:gd name="connsiteX976" fmla="*/ 505512 w 712272"/>
              <a:gd name="connsiteY976" fmla="*/ 296063 h 367487"/>
              <a:gd name="connsiteX977" fmla="*/ 506087 w 712272"/>
              <a:gd name="connsiteY977" fmla="*/ 295775 h 367487"/>
              <a:gd name="connsiteX978" fmla="*/ 506374 w 712272"/>
              <a:gd name="connsiteY978" fmla="*/ 295199 h 367487"/>
              <a:gd name="connsiteX979" fmla="*/ 506662 w 712272"/>
              <a:gd name="connsiteY979" fmla="*/ 294911 h 367487"/>
              <a:gd name="connsiteX980" fmla="*/ 507237 w 712272"/>
              <a:gd name="connsiteY980" fmla="*/ 294623 h 367487"/>
              <a:gd name="connsiteX981" fmla="*/ 507525 w 712272"/>
              <a:gd name="connsiteY981" fmla="*/ 294047 h 367487"/>
              <a:gd name="connsiteX982" fmla="*/ 507812 w 712272"/>
              <a:gd name="connsiteY982" fmla="*/ 293759 h 367487"/>
              <a:gd name="connsiteX983" fmla="*/ 508387 w 712272"/>
              <a:gd name="connsiteY983" fmla="*/ 293471 h 367487"/>
              <a:gd name="connsiteX984" fmla="*/ 508675 w 712272"/>
              <a:gd name="connsiteY984" fmla="*/ 292895 h 367487"/>
              <a:gd name="connsiteX985" fmla="*/ 508962 w 712272"/>
              <a:gd name="connsiteY985" fmla="*/ 292607 h 367487"/>
              <a:gd name="connsiteX986" fmla="*/ 509538 w 712272"/>
              <a:gd name="connsiteY986" fmla="*/ 292319 h 367487"/>
              <a:gd name="connsiteX987" fmla="*/ 509825 w 712272"/>
              <a:gd name="connsiteY987" fmla="*/ 291743 h 367487"/>
              <a:gd name="connsiteX988" fmla="*/ 510113 w 712272"/>
              <a:gd name="connsiteY988" fmla="*/ 291455 h 367487"/>
              <a:gd name="connsiteX989" fmla="*/ 510688 w 712272"/>
              <a:gd name="connsiteY989" fmla="*/ 291167 h 367487"/>
              <a:gd name="connsiteX990" fmla="*/ 510975 w 712272"/>
              <a:gd name="connsiteY990" fmla="*/ 290591 h 367487"/>
              <a:gd name="connsiteX991" fmla="*/ 511263 w 712272"/>
              <a:gd name="connsiteY991" fmla="*/ 290303 h 367487"/>
              <a:gd name="connsiteX992" fmla="*/ 511838 w 712272"/>
              <a:gd name="connsiteY992" fmla="*/ 290015 h 367487"/>
              <a:gd name="connsiteX993" fmla="*/ 512126 w 712272"/>
              <a:gd name="connsiteY993" fmla="*/ 289439 h 367487"/>
              <a:gd name="connsiteX994" fmla="*/ 512413 w 712272"/>
              <a:gd name="connsiteY994" fmla="*/ 289151 h 367487"/>
              <a:gd name="connsiteX995" fmla="*/ 512988 w 712272"/>
              <a:gd name="connsiteY995" fmla="*/ 288863 h 367487"/>
              <a:gd name="connsiteX996" fmla="*/ 513276 w 712272"/>
              <a:gd name="connsiteY996" fmla="*/ 288287 h 367487"/>
              <a:gd name="connsiteX997" fmla="*/ 513564 w 712272"/>
              <a:gd name="connsiteY997" fmla="*/ 287999 h 367487"/>
              <a:gd name="connsiteX998" fmla="*/ 514139 w 712272"/>
              <a:gd name="connsiteY998" fmla="*/ 287711 h 367487"/>
              <a:gd name="connsiteX999" fmla="*/ 514426 w 712272"/>
              <a:gd name="connsiteY999" fmla="*/ 287135 h 367487"/>
              <a:gd name="connsiteX1000" fmla="*/ 514714 w 712272"/>
              <a:gd name="connsiteY1000" fmla="*/ 286847 h 367487"/>
              <a:gd name="connsiteX1001" fmla="*/ 515289 w 712272"/>
              <a:gd name="connsiteY1001" fmla="*/ 286559 h 367487"/>
              <a:gd name="connsiteX1002" fmla="*/ 515576 w 712272"/>
              <a:gd name="connsiteY1002" fmla="*/ 285983 h 367487"/>
              <a:gd name="connsiteX1003" fmla="*/ 515864 w 712272"/>
              <a:gd name="connsiteY1003" fmla="*/ 285695 h 367487"/>
              <a:gd name="connsiteX1004" fmla="*/ 516439 w 712272"/>
              <a:gd name="connsiteY1004" fmla="*/ 285407 h 367487"/>
              <a:gd name="connsiteX1005" fmla="*/ 516727 w 712272"/>
              <a:gd name="connsiteY1005" fmla="*/ 284831 h 367487"/>
              <a:gd name="connsiteX1006" fmla="*/ 517014 w 712272"/>
              <a:gd name="connsiteY1006" fmla="*/ 284543 h 367487"/>
              <a:gd name="connsiteX1007" fmla="*/ 517589 w 712272"/>
              <a:gd name="connsiteY1007" fmla="*/ 284255 h 367487"/>
              <a:gd name="connsiteX1008" fmla="*/ 517877 w 712272"/>
              <a:gd name="connsiteY1008" fmla="*/ 283679 h 367487"/>
              <a:gd name="connsiteX1009" fmla="*/ 518165 w 712272"/>
              <a:gd name="connsiteY1009" fmla="*/ 283391 h 367487"/>
              <a:gd name="connsiteX1010" fmla="*/ 518740 w 712272"/>
              <a:gd name="connsiteY1010" fmla="*/ 283103 h 367487"/>
              <a:gd name="connsiteX1011" fmla="*/ 519027 w 712272"/>
              <a:gd name="connsiteY1011" fmla="*/ 282527 h 367487"/>
              <a:gd name="connsiteX1012" fmla="*/ 519315 w 712272"/>
              <a:gd name="connsiteY1012" fmla="*/ 282239 h 367487"/>
              <a:gd name="connsiteX1013" fmla="*/ 519890 w 712272"/>
              <a:gd name="connsiteY1013" fmla="*/ 281951 h 367487"/>
              <a:gd name="connsiteX1014" fmla="*/ 520178 w 712272"/>
              <a:gd name="connsiteY1014" fmla="*/ 281375 h 367487"/>
              <a:gd name="connsiteX1015" fmla="*/ 520465 w 712272"/>
              <a:gd name="connsiteY1015" fmla="*/ 281087 h 367487"/>
              <a:gd name="connsiteX1016" fmla="*/ 521040 w 712272"/>
              <a:gd name="connsiteY1016" fmla="*/ 280799 h 367487"/>
              <a:gd name="connsiteX1017" fmla="*/ 521328 w 712272"/>
              <a:gd name="connsiteY1017" fmla="*/ 280223 h 367487"/>
              <a:gd name="connsiteX1018" fmla="*/ 521615 w 712272"/>
              <a:gd name="connsiteY1018" fmla="*/ 279935 h 367487"/>
              <a:gd name="connsiteX1019" fmla="*/ 522191 w 712272"/>
              <a:gd name="connsiteY1019" fmla="*/ 279647 h 367487"/>
              <a:gd name="connsiteX1020" fmla="*/ 522478 w 712272"/>
              <a:gd name="connsiteY1020" fmla="*/ 279071 h 367487"/>
              <a:gd name="connsiteX1021" fmla="*/ 522766 w 712272"/>
              <a:gd name="connsiteY1021" fmla="*/ 278783 h 367487"/>
              <a:gd name="connsiteX1022" fmla="*/ 523341 w 712272"/>
              <a:gd name="connsiteY1022" fmla="*/ 278495 h 367487"/>
              <a:gd name="connsiteX1023" fmla="*/ 523628 w 712272"/>
              <a:gd name="connsiteY1023" fmla="*/ 277919 h 367487"/>
              <a:gd name="connsiteX1024" fmla="*/ 523916 w 712272"/>
              <a:gd name="connsiteY1024" fmla="*/ 277631 h 367487"/>
              <a:gd name="connsiteX1025" fmla="*/ 524491 w 712272"/>
              <a:gd name="connsiteY1025" fmla="*/ 277343 h 367487"/>
              <a:gd name="connsiteX1026" fmla="*/ 524779 w 712272"/>
              <a:gd name="connsiteY1026" fmla="*/ 276767 h 367487"/>
              <a:gd name="connsiteX1027" fmla="*/ 525066 w 712272"/>
              <a:gd name="connsiteY1027" fmla="*/ 276479 h 367487"/>
              <a:gd name="connsiteX1028" fmla="*/ 525641 w 712272"/>
              <a:gd name="connsiteY1028" fmla="*/ 276191 h 367487"/>
              <a:gd name="connsiteX1029" fmla="*/ 525929 w 712272"/>
              <a:gd name="connsiteY1029" fmla="*/ 275615 h 367487"/>
              <a:gd name="connsiteX1030" fmla="*/ 526216 w 712272"/>
              <a:gd name="connsiteY1030" fmla="*/ 275327 h 367487"/>
              <a:gd name="connsiteX1031" fmla="*/ 526792 w 712272"/>
              <a:gd name="connsiteY1031" fmla="*/ 275039 h 367487"/>
              <a:gd name="connsiteX1032" fmla="*/ 527079 w 712272"/>
              <a:gd name="connsiteY1032" fmla="*/ 274463 h 367487"/>
              <a:gd name="connsiteX1033" fmla="*/ 527367 w 712272"/>
              <a:gd name="connsiteY1033" fmla="*/ 274175 h 367487"/>
              <a:gd name="connsiteX1034" fmla="*/ 527942 w 712272"/>
              <a:gd name="connsiteY1034" fmla="*/ 273887 h 367487"/>
              <a:gd name="connsiteX1035" fmla="*/ 528229 w 712272"/>
              <a:gd name="connsiteY1035" fmla="*/ 273311 h 367487"/>
              <a:gd name="connsiteX1036" fmla="*/ 528517 w 712272"/>
              <a:gd name="connsiteY1036" fmla="*/ 273023 h 367487"/>
              <a:gd name="connsiteX1037" fmla="*/ 529092 w 712272"/>
              <a:gd name="connsiteY1037" fmla="*/ 272735 h 367487"/>
              <a:gd name="connsiteX1038" fmla="*/ 529380 w 712272"/>
              <a:gd name="connsiteY1038" fmla="*/ 272159 h 367487"/>
              <a:gd name="connsiteX1039" fmla="*/ 529667 w 712272"/>
              <a:gd name="connsiteY1039" fmla="*/ 271871 h 367487"/>
              <a:gd name="connsiteX1040" fmla="*/ 530242 w 712272"/>
              <a:gd name="connsiteY1040" fmla="*/ 271583 h 367487"/>
              <a:gd name="connsiteX1041" fmla="*/ 530530 w 712272"/>
              <a:gd name="connsiteY1041" fmla="*/ 271007 h 367487"/>
              <a:gd name="connsiteX1042" fmla="*/ 530818 w 712272"/>
              <a:gd name="connsiteY1042" fmla="*/ 270719 h 367487"/>
              <a:gd name="connsiteX1043" fmla="*/ 531393 w 712272"/>
              <a:gd name="connsiteY1043" fmla="*/ 270431 h 367487"/>
              <a:gd name="connsiteX1044" fmla="*/ 531680 w 712272"/>
              <a:gd name="connsiteY1044" fmla="*/ 269855 h 367487"/>
              <a:gd name="connsiteX1045" fmla="*/ 531968 w 712272"/>
              <a:gd name="connsiteY1045" fmla="*/ 269567 h 367487"/>
              <a:gd name="connsiteX1046" fmla="*/ 532543 w 712272"/>
              <a:gd name="connsiteY1046" fmla="*/ 269279 h 367487"/>
              <a:gd name="connsiteX1047" fmla="*/ 532830 w 712272"/>
              <a:gd name="connsiteY1047" fmla="*/ 268703 h 367487"/>
              <a:gd name="connsiteX1048" fmla="*/ 533118 w 712272"/>
              <a:gd name="connsiteY1048" fmla="*/ 268415 h 367487"/>
              <a:gd name="connsiteX1049" fmla="*/ 533693 w 712272"/>
              <a:gd name="connsiteY1049" fmla="*/ 268127 h 367487"/>
              <a:gd name="connsiteX1050" fmla="*/ 533981 w 712272"/>
              <a:gd name="connsiteY1050" fmla="*/ 267551 h 367487"/>
              <a:gd name="connsiteX1051" fmla="*/ 534268 w 712272"/>
              <a:gd name="connsiteY1051" fmla="*/ 267263 h 367487"/>
              <a:gd name="connsiteX1052" fmla="*/ 534843 w 712272"/>
              <a:gd name="connsiteY1052" fmla="*/ 266975 h 367487"/>
              <a:gd name="connsiteX1053" fmla="*/ 535131 w 712272"/>
              <a:gd name="connsiteY1053" fmla="*/ 266687 h 367487"/>
              <a:gd name="connsiteX1054" fmla="*/ 535419 w 712272"/>
              <a:gd name="connsiteY1054" fmla="*/ 266111 h 367487"/>
              <a:gd name="connsiteX1055" fmla="*/ 535994 w 712272"/>
              <a:gd name="connsiteY1055" fmla="*/ 265823 h 367487"/>
              <a:gd name="connsiteX1056" fmla="*/ 536281 w 712272"/>
              <a:gd name="connsiteY1056" fmla="*/ 265535 h 367487"/>
              <a:gd name="connsiteX1057" fmla="*/ 536569 w 712272"/>
              <a:gd name="connsiteY1057" fmla="*/ 264959 h 367487"/>
              <a:gd name="connsiteX1058" fmla="*/ 537144 w 712272"/>
              <a:gd name="connsiteY1058" fmla="*/ 264671 h 367487"/>
              <a:gd name="connsiteX1059" fmla="*/ 537432 w 712272"/>
              <a:gd name="connsiteY1059" fmla="*/ 264383 h 367487"/>
              <a:gd name="connsiteX1060" fmla="*/ 537719 w 712272"/>
              <a:gd name="connsiteY1060" fmla="*/ 263807 h 367487"/>
              <a:gd name="connsiteX1061" fmla="*/ 538294 w 712272"/>
              <a:gd name="connsiteY1061" fmla="*/ 263519 h 367487"/>
              <a:gd name="connsiteX1062" fmla="*/ 538582 w 712272"/>
              <a:gd name="connsiteY1062" fmla="*/ 263231 h 367487"/>
              <a:gd name="connsiteX1063" fmla="*/ 538869 w 712272"/>
              <a:gd name="connsiteY1063" fmla="*/ 262655 h 367487"/>
              <a:gd name="connsiteX1064" fmla="*/ 539445 w 712272"/>
              <a:gd name="connsiteY1064" fmla="*/ 262367 h 367487"/>
              <a:gd name="connsiteX1065" fmla="*/ 539732 w 712272"/>
              <a:gd name="connsiteY1065" fmla="*/ 262079 h 367487"/>
              <a:gd name="connsiteX1066" fmla="*/ 540020 w 712272"/>
              <a:gd name="connsiteY1066" fmla="*/ 261503 h 367487"/>
              <a:gd name="connsiteX1067" fmla="*/ 540595 w 712272"/>
              <a:gd name="connsiteY1067" fmla="*/ 261215 h 367487"/>
              <a:gd name="connsiteX1068" fmla="*/ 540882 w 712272"/>
              <a:gd name="connsiteY1068" fmla="*/ 260927 h 367487"/>
              <a:gd name="connsiteX1069" fmla="*/ 541170 w 712272"/>
              <a:gd name="connsiteY1069" fmla="*/ 260351 h 367487"/>
              <a:gd name="connsiteX1070" fmla="*/ 541745 w 712272"/>
              <a:gd name="connsiteY1070" fmla="*/ 260063 h 367487"/>
              <a:gd name="connsiteX1071" fmla="*/ 542033 w 712272"/>
              <a:gd name="connsiteY1071" fmla="*/ 259775 h 367487"/>
              <a:gd name="connsiteX1072" fmla="*/ 542320 w 712272"/>
              <a:gd name="connsiteY1072" fmla="*/ 259199 h 367487"/>
              <a:gd name="connsiteX1073" fmla="*/ 542895 w 712272"/>
              <a:gd name="connsiteY1073" fmla="*/ 258911 h 367487"/>
              <a:gd name="connsiteX1074" fmla="*/ 543183 w 712272"/>
              <a:gd name="connsiteY1074" fmla="*/ 258623 h 367487"/>
              <a:gd name="connsiteX1075" fmla="*/ 543470 w 712272"/>
              <a:gd name="connsiteY1075" fmla="*/ 258047 h 367487"/>
              <a:gd name="connsiteX1076" fmla="*/ 544046 w 712272"/>
              <a:gd name="connsiteY1076" fmla="*/ 257759 h 367487"/>
              <a:gd name="connsiteX1077" fmla="*/ 544333 w 712272"/>
              <a:gd name="connsiteY1077" fmla="*/ 257471 h 367487"/>
              <a:gd name="connsiteX1078" fmla="*/ 544621 w 712272"/>
              <a:gd name="connsiteY1078" fmla="*/ 256895 h 367487"/>
              <a:gd name="connsiteX1079" fmla="*/ 545196 w 712272"/>
              <a:gd name="connsiteY1079" fmla="*/ 256607 h 367487"/>
              <a:gd name="connsiteX1080" fmla="*/ 545483 w 712272"/>
              <a:gd name="connsiteY1080" fmla="*/ 256319 h 367487"/>
              <a:gd name="connsiteX1081" fmla="*/ 545771 w 712272"/>
              <a:gd name="connsiteY1081" fmla="*/ 255743 h 367487"/>
              <a:gd name="connsiteX1082" fmla="*/ 546346 w 712272"/>
              <a:gd name="connsiteY1082" fmla="*/ 255455 h 367487"/>
              <a:gd name="connsiteX1083" fmla="*/ 546634 w 712272"/>
              <a:gd name="connsiteY1083" fmla="*/ 255167 h 367487"/>
              <a:gd name="connsiteX1084" fmla="*/ 546921 w 712272"/>
              <a:gd name="connsiteY1084" fmla="*/ 254591 h 367487"/>
              <a:gd name="connsiteX1085" fmla="*/ 547496 w 712272"/>
              <a:gd name="connsiteY1085" fmla="*/ 254303 h 367487"/>
              <a:gd name="connsiteX1086" fmla="*/ 547784 w 712272"/>
              <a:gd name="connsiteY1086" fmla="*/ 254015 h 367487"/>
              <a:gd name="connsiteX1087" fmla="*/ 548072 w 712272"/>
              <a:gd name="connsiteY1087" fmla="*/ 253439 h 367487"/>
              <a:gd name="connsiteX1088" fmla="*/ 548647 w 712272"/>
              <a:gd name="connsiteY1088" fmla="*/ 253151 h 367487"/>
              <a:gd name="connsiteX1089" fmla="*/ 548934 w 712272"/>
              <a:gd name="connsiteY1089" fmla="*/ 252863 h 367487"/>
              <a:gd name="connsiteX1090" fmla="*/ 549222 w 712272"/>
              <a:gd name="connsiteY1090" fmla="*/ 252287 h 367487"/>
              <a:gd name="connsiteX1091" fmla="*/ 549797 w 712272"/>
              <a:gd name="connsiteY1091" fmla="*/ 251999 h 367487"/>
              <a:gd name="connsiteX1092" fmla="*/ 550084 w 712272"/>
              <a:gd name="connsiteY1092" fmla="*/ 251711 h 367487"/>
              <a:gd name="connsiteX1093" fmla="*/ 550372 w 712272"/>
              <a:gd name="connsiteY1093" fmla="*/ 251135 h 367487"/>
              <a:gd name="connsiteX1094" fmla="*/ 550947 w 712272"/>
              <a:gd name="connsiteY1094" fmla="*/ 250847 h 367487"/>
              <a:gd name="connsiteX1095" fmla="*/ 551235 w 712272"/>
              <a:gd name="connsiteY1095" fmla="*/ 250559 h 367487"/>
              <a:gd name="connsiteX1096" fmla="*/ 551522 w 712272"/>
              <a:gd name="connsiteY1096" fmla="*/ 249983 h 367487"/>
              <a:gd name="connsiteX1097" fmla="*/ 552097 w 712272"/>
              <a:gd name="connsiteY1097" fmla="*/ 249695 h 367487"/>
              <a:gd name="connsiteX1098" fmla="*/ 552385 w 712272"/>
              <a:gd name="connsiteY1098" fmla="*/ 249407 h 367487"/>
              <a:gd name="connsiteX1099" fmla="*/ 552673 w 712272"/>
              <a:gd name="connsiteY1099" fmla="*/ 248831 h 367487"/>
              <a:gd name="connsiteX1100" fmla="*/ 553248 w 712272"/>
              <a:gd name="connsiteY1100" fmla="*/ 248543 h 367487"/>
              <a:gd name="connsiteX1101" fmla="*/ 553535 w 712272"/>
              <a:gd name="connsiteY1101" fmla="*/ 248255 h 367487"/>
              <a:gd name="connsiteX1102" fmla="*/ 553823 w 712272"/>
              <a:gd name="connsiteY1102" fmla="*/ 247679 h 367487"/>
              <a:gd name="connsiteX1103" fmla="*/ 554398 w 712272"/>
              <a:gd name="connsiteY1103" fmla="*/ 247391 h 367487"/>
              <a:gd name="connsiteX1104" fmla="*/ 554686 w 712272"/>
              <a:gd name="connsiteY1104" fmla="*/ 247103 h 367487"/>
              <a:gd name="connsiteX1105" fmla="*/ 554973 w 712272"/>
              <a:gd name="connsiteY1105" fmla="*/ 246527 h 367487"/>
              <a:gd name="connsiteX1106" fmla="*/ 555548 w 712272"/>
              <a:gd name="connsiteY1106" fmla="*/ 246239 h 367487"/>
              <a:gd name="connsiteX1107" fmla="*/ 555836 w 712272"/>
              <a:gd name="connsiteY1107" fmla="*/ 245951 h 367487"/>
              <a:gd name="connsiteX1108" fmla="*/ 556123 w 712272"/>
              <a:gd name="connsiteY1108" fmla="*/ 245375 h 367487"/>
              <a:gd name="connsiteX1109" fmla="*/ 556699 w 712272"/>
              <a:gd name="connsiteY1109" fmla="*/ 245087 h 367487"/>
              <a:gd name="connsiteX1110" fmla="*/ 556986 w 712272"/>
              <a:gd name="connsiteY1110" fmla="*/ 244799 h 367487"/>
              <a:gd name="connsiteX1111" fmla="*/ 557274 w 712272"/>
              <a:gd name="connsiteY1111" fmla="*/ 244223 h 367487"/>
              <a:gd name="connsiteX1112" fmla="*/ 557849 w 712272"/>
              <a:gd name="connsiteY1112" fmla="*/ 243935 h 367487"/>
              <a:gd name="connsiteX1113" fmla="*/ 558136 w 712272"/>
              <a:gd name="connsiteY1113" fmla="*/ 243647 h 367487"/>
              <a:gd name="connsiteX1114" fmla="*/ 558424 w 712272"/>
              <a:gd name="connsiteY1114" fmla="*/ 243071 h 367487"/>
              <a:gd name="connsiteX1115" fmla="*/ 558999 w 712272"/>
              <a:gd name="connsiteY1115" fmla="*/ 242783 h 367487"/>
              <a:gd name="connsiteX1116" fmla="*/ 559287 w 712272"/>
              <a:gd name="connsiteY1116" fmla="*/ 242495 h 367487"/>
              <a:gd name="connsiteX1117" fmla="*/ 559574 w 712272"/>
              <a:gd name="connsiteY1117" fmla="*/ 241919 h 367487"/>
              <a:gd name="connsiteX1118" fmla="*/ 560149 w 712272"/>
              <a:gd name="connsiteY1118" fmla="*/ 241631 h 367487"/>
              <a:gd name="connsiteX1119" fmla="*/ 560437 w 712272"/>
              <a:gd name="connsiteY1119" fmla="*/ 241343 h 367487"/>
              <a:gd name="connsiteX1120" fmla="*/ 560724 w 712272"/>
              <a:gd name="connsiteY1120" fmla="*/ 240767 h 367487"/>
              <a:gd name="connsiteX1121" fmla="*/ 561300 w 712272"/>
              <a:gd name="connsiteY1121" fmla="*/ 240479 h 367487"/>
              <a:gd name="connsiteX1122" fmla="*/ 561587 w 712272"/>
              <a:gd name="connsiteY1122" fmla="*/ 240191 h 367487"/>
              <a:gd name="connsiteX1123" fmla="*/ 561875 w 712272"/>
              <a:gd name="connsiteY1123" fmla="*/ 239615 h 367487"/>
              <a:gd name="connsiteX1124" fmla="*/ 562450 w 712272"/>
              <a:gd name="connsiteY1124" fmla="*/ 239327 h 367487"/>
              <a:gd name="connsiteX1125" fmla="*/ 562737 w 712272"/>
              <a:gd name="connsiteY1125" fmla="*/ 239039 h 367487"/>
              <a:gd name="connsiteX1126" fmla="*/ 563025 w 712272"/>
              <a:gd name="connsiteY1126" fmla="*/ 238463 h 367487"/>
              <a:gd name="connsiteX1127" fmla="*/ 563600 w 712272"/>
              <a:gd name="connsiteY1127" fmla="*/ 238175 h 367487"/>
              <a:gd name="connsiteX1128" fmla="*/ 563888 w 712272"/>
              <a:gd name="connsiteY1128" fmla="*/ 237887 h 367487"/>
              <a:gd name="connsiteX1129" fmla="*/ 564175 w 712272"/>
              <a:gd name="connsiteY1129" fmla="*/ 237311 h 367487"/>
              <a:gd name="connsiteX1130" fmla="*/ 564750 w 712272"/>
              <a:gd name="connsiteY1130" fmla="*/ 237023 h 367487"/>
              <a:gd name="connsiteX1131" fmla="*/ 565038 w 712272"/>
              <a:gd name="connsiteY1131" fmla="*/ 236735 h 367487"/>
              <a:gd name="connsiteX1132" fmla="*/ 565326 w 712272"/>
              <a:gd name="connsiteY1132" fmla="*/ 236159 h 367487"/>
              <a:gd name="connsiteX1133" fmla="*/ 565901 w 712272"/>
              <a:gd name="connsiteY1133" fmla="*/ 235871 h 367487"/>
              <a:gd name="connsiteX1134" fmla="*/ 566188 w 712272"/>
              <a:gd name="connsiteY1134" fmla="*/ 235583 h 367487"/>
              <a:gd name="connsiteX1135" fmla="*/ 566476 w 712272"/>
              <a:gd name="connsiteY1135" fmla="*/ 235007 h 367487"/>
              <a:gd name="connsiteX1136" fmla="*/ 567051 w 712272"/>
              <a:gd name="connsiteY1136" fmla="*/ 234719 h 367487"/>
              <a:gd name="connsiteX1137" fmla="*/ 567338 w 712272"/>
              <a:gd name="connsiteY1137" fmla="*/ 234431 h 367487"/>
              <a:gd name="connsiteX1138" fmla="*/ 567626 w 712272"/>
              <a:gd name="connsiteY1138" fmla="*/ 233855 h 367487"/>
              <a:gd name="connsiteX1139" fmla="*/ 568201 w 712272"/>
              <a:gd name="connsiteY1139" fmla="*/ 233567 h 367487"/>
              <a:gd name="connsiteX1140" fmla="*/ 568489 w 712272"/>
              <a:gd name="connsiteY1140" fmla="*/ 233279 h 367487"/>
              <a:gd name="connsiteX1141" fmla="*/ 568776 w 712272"/>
              <a:gd name="connsiteY1141" fmla="*/ 232703 h 367487"/>
              <a:gd name="connsiteX1142" fmla="*/ 569351 w 712272"/>
              <a:gd name="connsiteY1142" fmla="*/ 232415 h 367487"/>
              <a:gd name="connsiteX1143" fmla="*/ 569639 w 712272"/>
              <a:gd name="connsiteY1143" fmla="*/ 232127 h 367487"/>
              <a:gd name="connsiteX1144" fmla="*/ 569927 w 712272"/>
              <a:gd name="connsiteY1144" fmla="*/ 231551 h 367487"/>
              <a:gd name="connsiteX1145" fmla="*/ 570502 w 712272"/>
              <a:gd name="connsiteY1145" fmla="*/ 231263 h 367487"/>
              <a:gd name="connsiteX1146" fmla="*/ 570789 w 712272"/>
              <a:gd name="connsiteY1146" fmla="*/ 230975 h 367487"/>
              <a:gd name="connsiteX1147" fmla="*/ 571077 w 712272"/>
              <a:gd name="connsiteY1147" fmla="*/ 230399 h 367487"/>
              <a:gd name="connsiteX1148" fmla="*/ 571652 w 712272"/>
              <a:gd name="connsiteY1148" fmla="*/ 230111 h 367487"/>
              <a:gd name="connsiteX1149" fmla="*/ 571940 w 712272"/>
              <a:gd name="connsiteY1149" fmla="*/ 229823 h 367487"/>
              <a:gd name="connsiteX1150" fmla="*/ 572227 w 712272"/>
              <a:gd name="connsiteY1150" fmla="*/ 229247 h 367487"/>
              <a:gd name="connsiteX1151" fmla="*/ 572802 w 712272"/>
              <a:gd name="connsiteY1151" fmla="*/ 228959 h 367487"/>
              <a:gd name="connsiteX1152" fmla="*/ 573090 w 712272"/>
              <a:gd name="connsiteY1152" fmla="*/ 228671 h 367487"/>
              <a:gd name="connsiteX1153" fmla="*/ 573377 w 712272"/>
              <a:gd name="connsiteY1153" fmla="*/ 228095 h 367487"/>
              <a:gd name="connsiteX1154" fmla="*/ 573953 w 712272"/>
              <a:gd name="connsiteY1154" fmla="*/ 227807 h 367487"/>
              <a:gd name="connsiteX1155" fmla="*/ 574240 w 712272"/>
              <a:gd name="connsiteY1155" fmla="*/ 227519 h 367487"/>
              <a:gd name="connsiteX1156" fmla="*/ 574528 w 712272"/>
              <a:gd name="connsiteY1156" fmla="*/ 226943 h 367487"/>
              <a:gd name="connsiteX1157" fmla="*/ 575103 w 712272"/>
              <a:gd name="connsiteY1157" fmla="*/ 226655 h 367487"/>
              <a:gd name="connsiteX1158" fmla="*/ 575390 w 712272"/>
              <a:gd name="connsiteY1158" fmla="*/ 226367 h 367487"/>
              <a:gd name="connsiteX1159" fmla="*/ 575678 w 712272"/>
              <a:gd name="connsiteY1159" fmla="*/ 225791 h 367487"/>
              <a:gd name="connsiteX1160" fmla="*/ 576253 w 712272"/>
              <a:gd name="connsiteY1160" fmla="*/ 225503 h 367487"/>
              <a:gd name="connsiteX1161" fmla="*/ 576541 w 712272"/>
              <a:gd name="connsiteY1161" fmla="*/ 225215 h 367487"/>
              <a:gd name="connsiteX1162" fmla="*/ 576828 w 712272"/>
              <a:gd name="connsiteY1162" fmla="*/ 224639 h 367487"/>
              <a:gd name="connsiteX1163" fmla="*/ 577403 w 712272"/>
              <a:gd name="connsiteY1163" fmla="*/ 224351 h 367487"/>
              <a:gd name="connsiteX1164" fmla="*/ 577691 w 712272"/>
              <a:gd name="connsiteY1164" fmla="*/ 224063 h 367487"/>
              <a:gd name="connsiteX1165" fmla="*/ 577978 w 712272"/>
              <a:gd name="connsiteY1165" fmla="*/ 223487 h 367487"/>
              <a:gd name="connsiteX1166" fmla="*/ 578554 w 712272"/>
              <a:gd name="connsiteY1166" fmla="*/ 223199 h 367487"/>
              <a:gd name="connsiteX1167" fmla="*/ 578841 w 712272"/>
              <a:gd name="connsiteY1167" fmla="*/ 222911 h 367487"/>
              <a:gd name="connsiteX1168" fmla="*/ 579129 w 712272"/>
              <a:gd name="connsiteY1168" fmla="*/ 222335 h 367487"/>
              <a:gd name="connsiteX1169" fmla="*/ 579704 w 712272"/>
              <a:gd name="connsiteY1169" fmla="*/ 222047 h 367487"/>
              <a:gd name="connsiteX1170" fmla="*/ 579991 w 712272"/>
              <a:gd name="connsiteY1170" fmla="*/ 221759 h 367487"/>
              <a:gd name="connsiteX1171" fmla="*/ 580279 w 712272"/>
              <a:gd name="connsiteY1171" fmla="*/ 221183 h 367487"/>
              <a:gd name="connsiteX1172" fmla="*/ 580854 w 712272"/>
              <a:gd name="connsiteY1172" fmla="*/ 220895 h 367487"/>
              <a:gd name="connsiteX1173" fmla="*/ 581142 w 712272"/>
              <a:gd name="connsiteY1173" fmla="*/ 220607 h 367487"/>
              <a:gd name="connsiteX1174" fmla="*/ 581429 w 712272"/>
              <a:gd name="connsiteY1174" fmla="*/ 220031 h 367487"/>
              <a:gd name="connsiteX1175" fmla="*/ 582004 w 712272"/>
              <a:gd name="connsiteY1175" fmla="*/ 219743 h 367487"/>
              <a:gd name="connsiteX1176" fmla="*/ 582292 w 712272"/>
              <a:gd name="connsiteY1176" fmla="*/ 219455 h 367487"/>
              <a:gd name="connsiteX1177" fmla="*/ 582580 w 712272"/>
              <a:gd name="connsiteY1177" fmla="*/ 218879 h 367487"/>
              <a:gd name="connsiteX1178" fmla="*/ 583155 w 712272"/>
              <a:gd name="connsiteY1178" fmla="*/ 218591 h 367487"/>
              <a:gd name="connsiteX1179" fmla="*/ 583442 w 712272"/>
              <a:gd name="connsiteY1179" fmla="*/ 218303 h 367487"/>
              <a:gd name="connsiteX1180" fmla="*/ 583730 w 712272"/>
              <a:gd name="connsiteY1180" fmla="*/ 217727 h 367487"/>
              <a:gd name="connsiteX1181" fmla="*/ 584305 w 712272"/>
              <a:gd name="connsiteY1181" fmla="*/ 217439 h 367487"/>
              <a:gd name="connsiteX1182" fmla="*/ 584592 w 712272"/>
              <a:gd name="connsiteY1182" fmla="*/ 217151 h 367487"/>
              <a:gd name="connsiteX1183" fmla="*/ 584880 w 712272"/>
              <a:gd name="connsiteY1183" fmla="*/ 216575 h 367487"/>
              <a:gd name="connsiteX1184" fmla="*/ 585455 w 712272"/>
              <a:gd name="connsiteY1184" fmla="*/ 216287 h 367487"/>
              <a:gd name="connsiteX1185" fmla="*/ 585743 w 712272"/>
              <a:gd name="connsiteY1185" fmla="*/ 215999 h 367487"/>
              <a:gd name="connsiteX1186" fmla="*/ 586030 w 712272"/>
              <a:gd name="connsiteY1186" fmla="*/ 215423 h 367487"/>
              <a:gd name="connsiteX1187" fmla="*/ 586605 w 712272"/>
              <a:gd name="connsiteY1187" fmla="*/ 215135 h 367487"/>
              <a:gd name="connsiteX1188" fmla="*/ 586893 w 712272"/>
              <a:gd name="connsiteY1188" fmla="*/ 214847 h 367487"/>
              <a:gd name="connsiteX1189" fmla="*/ 587181 w 712272"/>
              <a:gd name="connsiteY1189" fmla="*/ 214271 h 367487"/>
              <a:gd name="connsiteX1190" fmla="*/ 587756 w 712272"/>
              <a:gd name="connsiteY1190" fmla="*/ 213983 h 367487"/>
              <a:gd name="connsiteX1191" fmla="*/ 588043 w 712272"/>
              <a:gd name="connsiteY1191" fmla="*/ 213695 h 367487"/>
              <a:gd name="connsiteX1192" fmla="*/ 588331 w 712272"/>
              <a:gd name="connsiteY1192" fmla="*/ 213119 h 367487"/>
              <a:gd name="connsiteX1193" fmla="*/ 588906 w 712272"/>
              <a:gd name="connsiteY1193" fmla="*/ 212831 h 367487"/>
              <a:gd name="connsiteX1194" fmla="*/ 589194 w 712272"/>
              <a:gd name="connsiteY1194" fmla="*/ 212543 h 367487"/>
              <a:gd name="connsiteX1195" fmla="*/ 589481 w 712272"/>
              <a:gd name="connsiteY1195" fmla="*/ 211967 h 367487"/>
              <a:gd name="connsiteX1196" fmla="*/ 590056 w 712272"/>
              <a:gd name="connsiteY1196" fmla="*/ 211679 h 367487"/>
              <a:gd name="connsiteX1197" fmla="*/ 590344 w 712272"/>
              <a:gd name="connsiteY1197" fmla="*/ 211391 h 367487"/>
              <a:gd name="connsiteX1198" fmla="*/ 590631 w 712272"/>
              <a:gd name="connsiteY1198" fmla="*/ 211103 h 367487"/>
              <a:gd name="connsiteX1199" fmla="*/ 591207 w 712272"/>
              <a:gd name="connsiteY1199" fmla="*/ 210527 h 367487"/>
              <a:gd name="connsiteX1200" fmla="*/ 591494 w 712272"/>
              <a:gd name="connsiteY1200" fmla="*/ 210239 h 367487"/>
              <a:gd name="connsiteX1201" fmla="*/ 591782 w 712272"/>
              <a:gd name="connsiteY1201" fmla="*/ 209951 h 367487"/>
              <a:gd name="connsiteX1202" fmla="*/ 592357 w 712272"/>
              <a:gd name="connsiteY1202" fmla="*/ 209375 h 367487"/>
              <a:gd name="connsiteX1203" fmla="*/ 592644 w 712272"/>
              <a:gd name="connsiteY1203" fmla="*/ 209087 h 367487"/>
              <a:gd name="connsiteX1204" fmla="*/ 592932 w 712272"/>
              <a:gd name="connsiteY1204" fmla="*/ 208799 h 367487"/>
              <a:gd name="connsiteX1205" fmla="*/ 593507 w 712272"/>
              <a:gd name="connsiteY1205" fmla="*/ 207935 h 367487"/>
              <a:gd name="connsiteX1206" fmla="*/ 593795 w 712272"/>
              <a:gd name="connsiteY1206" fmla="*/ 207647 h 367487"/>
              <a:gd name="connsiteX1207" fmla="*/ 594082 w 712272"/>
              <a:gd name="connsiteY1207" fmla="*/ 207071 h 367487"/>
              <a:gd name="connsiteX1208" fmla="*/ 594657 w 712272"/>
              <a:gd name="connsiteY1208" fmla="*/ 206495 h 367487"/>
              <a:gd name="connsiteX1209" fmla="*/ 594945 w 712272"/>
              <a:gd name="connsiteY1209" fmla="*/ 205919 h 367487"/>
              <a:gd name="connsiteX1210" fmla="*/ 595232 w 712272"/>
              <a:gd name="connsiteY1210" fmla="*/ 205631 h 367487"/>
              <a:gd name="connsiteX1211" fmla="*/ 595808 w 712272"/>
              <a:gd name="connsiteY1211" fmla="*/ 204767 h 367487"/>
              <a:gd name="connsiteX1212" fmla="*/ 596095 w 712272"/>
              <a:gd name="connsiteY1212" fmla="*/ 204479 h 367487"/>
              <a:gd name="connsiteX1213" fmla="*/ 596383 w 712272"/>
              <a:gd name="connsiteY1213" fmla="*/ 203615 h 367487"/>
              <a:gd name="connsiteX1214" fmla="*/ 596958 w 712272"/>
              <a:gd name="connsiteY1214" fmla="*/ 203039 h 367487"/>
              <a:gd name="connsiteX1215" fmla="*/ 597245 w 712272"/>
              <a:gd name="connsiteY1215" fmla="*/ 202463 h 367487"/>
              <a:gd name="connsiteX1216" fmla="*/ 597533 w 712272"/>
              <a:gd name="connsiteY1216" fmla="*/ 201887 h 367487"/>
              <a:gd name="connsiteX1217" fmla="*/ 598108 w 712272"/>
              <a:gd name="connsiteY1217" fmla="*/ 201023 h 367487"/>
              <a:gd name="connsiteX1218" fmla="*/ 598396 w 712272"/>
              <a:gd name="connsiteY1218" fmla="*/ 200159 h 367487"/>
              <a:gd name="connsiteX1219" fmla="*/ 598683 w 712272"/>
              <a:gd name="connsiteY1219" fmla="*/ 199583 h 367487"/>
              <a:gd name="connsiteX1220" fmla="*/ 599258 w 712272"/>
              <a:gd name="connsiteY1220" fmla="*/ 198431 h 367487"/>
              <a:gd name="connsiteX1221" fmla="*/ 599546 w 712272"/>
              <a:gd name="connsiteY1221" fmla="*/ 197568 h 367487"/>
              <a:gd name="connsiteX1222" fmla="*/ 599834 w 712272"/>
              <a:gd name="connsiteY1222" fmla="*/ 196416 h 367487"/>
              <a:gd name="connsiteX1223" fmla="*/ 600409 w 712272"/>
              <a:gd name="connsiteY1223" fmla="*/ 195264 h 367487"/>
              <a:gd name="connsiteX1224" fmla="*/ 600696 w 712272"/>
              <a:gd name="connsiteY1224" fmla="*/ 194112 h 367487"/>
              <a:gd name="connsiteX1225" fmla="*/ 600984 w 712272"/>
              <a:gd name="connsiteY1225" fmla="*/ 192672 h 367487"/>
              <a:gd name="connsiteX1226" fmla="*/ 601559 w 712272"/>
              <a:gd name="connsiteY1226" fmla="*/ 190656 h 367487"/>
              <a:gd name="connsiteX1227" fmla="*/ 601846 w 712272"/>
              <a:gd name="connsiteY1227" fmla="*/ 188064 h 367487"/>
              <a:gd name="connsiteX1228" fmla="*/ 601846 w 712272"/>
              <a:gd name="connsiteY1228" fmla="*/ 179424 h 367487"/>
              <a:gd name="connsiteX1229" fmla="*/ 601559 w 712272"/>
              <a:gd name="connsiteY1229" fmla="*/ 176832 h 367487"/>
              <a:gd name="connsiteX1230" fmla="*/ 600984 w 712272"/>
              <a:gd name="connsiteY1230" fmla="*/ 174816 h 367487"/>
              <a:gd name="connsiteX1231" fmla="*/ 600696 w 712272"/>
              <a:gd name="connsiteY1231" fmla="*/ 173376 h 367487"/>
              <a:gd name="connsiteX1232" fmla="*/ 600409 w 712272"/>
              <a:gd name="connsiteY1232" fmla="*/ 172224 h 367487"/>
              <a:gd name="connsiteX1233" fmla="*/ 599834 w 712272"/>
              <a:gd name="connsiteY1233" fmla="*/ 171072 h 367487"/>
              <a:gd name="connsiteX1234" fmla="*/ 599546 w 712272"/>
              <a:gd name="connsiteY1234" fmla="*/ 169920 h 367487"/>
              <a:gd name="connsiteX1235" fmla="*/ 599258 w 712272"/>
              <a:gd name="connsiteY1235" fmla="*/ 169056 h 367487"/>
              <a:gd name="connsiteX1236" fmla="*/ 598683 w 712272"/>
              <a:gd name="connsiteY1236" fmla="*/ 167904 h 367487"/>
              <a:gd name="connsiteX1237" fmla="*/ 598396 w 712272"/>
              <a:gd name="connsiteY1237" fmla="*/ 167328 h 367487"/>
              <a:gd name="connsiteX1238" fmla="*/ 598108 w 712272"/>
              <a:gd name="connsiteY1238" fmla="*/ 166464 h 367487"/>
              <a:gd name="connsiteX1239" fmla="*/ 597533 w 712272"/>
              <a:gd name="connsiteY1239" fmla="*/ 165600 h 367487"/>
              <a:gd name="connsiteX1240" fmla="*/ 597245 w 712272"/>
              <a:gd name="connsiteY1240" fmla="*/ 165024 h 367487"/>
              <a:gd name="connsiteX1241" fmla="*/ 596958 w 712272"/>
              <a:gd name="connsiteY1241" fmla="*/ 164448 h 367487"/>
              <a:gd name="connsiteX1242" fmla="*/ 596383 w 712272"/>
              <a:gd name="connsiteY1242" fmla="*/ 163872 h 367487"/>
              <a:gd name="connsiteX1243" fmla="*/ 596095 w 712272"/>
              <a:gd name="connsiteY1243" fmla="*/ 163008 h 367487"/>
              <a:gd name="connsiteX1244" fmla="*/ 595808 w 712272"/>
              <a:gd name="connsiteY1244" fmla="*/ 162720 h 367487"/>
              <a:gd name="connsiteX1245" fmla="*/ 595232 w 712272"/>
              <a:gd name="connsiteY1245" fmla="*/ 161856 h 367487"/>
              <a:gd name="connsiteX1246" fmla="*/ 594945 w 712272"/>
              <a:gd name="connsiteY1246" fmla="*/ 161568 h 367487"/>
              <a:gd name="connsiteX1247" fmla="*/ 594657 w 712272"/>
              <a:gd name="connsiteY1247" fmla="*/ 160992 h 367487"/>
              <a:gd name="connsiteX1248" fmla="*/ 594082 w 712272"/>
              <a:gd name="connsiteY1248" fmla="*/ 160416 h 367487"/>
              <a:gd name="connsiteX1249" fmla="*/ 593795 w 712272"/>
              <a:gd name="connsiteY1249" fmla="*/ 159840 h 367487"/>
              <a:gd name="connsiteX1250" fmla="*/ 593507 w 712272"/>
              <a:gd name="connsiteY1250" fmla="*/ 159552 h 367487"/>
              <a:gd name="connsiteX1251" fmla="*/ 592932 w 712272"/>
              <a:gd name="connsiteY1251" fmla="*/ 158688 h 367487"/>
              <a:gd name="connsiteX1252" fmla="*/ 592644 w 712272"/>
              <a:gd name="connsiteY1252" fmla="*/ 158400 h 367487"/>
              <a:gd name="connsiteX1253" fmla="*/ 592357 w 712272"/>
              <a:gd name="connsiteY1253" fmla="*/ 158112 h 367487"/>
              <a:gd name="connsiteX1254" fmla="*/ 591782 w 712272"/>
              <a:gd name="connsiteY1254" fmla="*/ 157536 h 367487"/>
              <a:gd name="connsiteX1255" fmla="*/ 591494 w 712272"/>
              <a:gd name="connsiteY1255" fmla="*/ 157248 h 367487"/>
              <a:gd name="connsiteX1256" fmla="*/ 591207 w 712272"/>
              <a:gd name="connsiteY1256" fmla="*/ 156960 h 367487"/>
              <a:gd name="connsiteX1257" fmla="*/ 590631 w 712272"/>
              <a:gd name="connsiteY1257" fmla="*/ 156384 h 367487"/>
              <a:gd name="connsiteX1258" fmla="*/ 590344 w 712272"/>
              <a:gd name="connsiteY1258" fmla="*/ 156096 h 367487"/>
              <a:gd name="connsiteX1259" fmla="*/ 590056 w 712272"/>
              <a:gd name="connsiteY1259" fmla="*/ 155808 h 367487"/>
              <a:gd name="connsiteX1260" fmla="*/ 589481 w 712272"/>
              <a:gd name="connsiteY1260" fmla="*/ 155520 h 367487"/>
              <a:gd name="connsiteX1261" fmla="*/ 589194 w 712272"/>
              <a:gd name="connsiteY1261" fmla="*/ 154944 h 367487"/>
              <a:gd name="connsiteX1262" fmla="*/ 588906 w 712272"/>
              <a:gd name="connsiteY1262" fmla="*/ 154656 h 367487"/>
              <a:gd name="connsiteX1263" fmla="*/ 588331 w 712272"/>
              <a:gd name="connsiteY1263" fmla="*/ 154368 h 367487"/>
              <a:gd name="connsiteX1264" fmla="*/ 588043 w 712272"/>
              <a:gd name="connsiteY1264" fmla="*/ 153792 h 367487"/>
              <a:gd name="connsiteX1265" fmla="*/ 587756 w 712272"/>
              <a:gd name="connsiteY1265" fmla="*/ 153504 h 367487"/>
              <a:gd name="connsiteX1266" fmla="*/ 587181 w 712272"/>
              <a:gd name="connsiteY1266" fmla="*/ 153216 h 367487"/>
              <a:gd name="connsiteX1267" fmla="*/ 586893 w 712272"/>
              <a:gd name="connsiteY1267" fmla="*/ 152640 h 367487"/>
              <a:gd name="connsiteX1268" fmla="*/ 586605 w 712272"/>
              <a:gd name="connsiteY1268" fmla="*/ 152352 h 367487"/>
              <a:gd name="connsiteX1269" fmla="*/ 586030 w 712272"/>
              <a:gd name="connsiteY1269" fmla="*/ 152064 h 367487"/>
              <a:gd name="connsiteX1270" fmla="*/ 585743 w 712272"/>
              <a:gd name="connsiteY1270" fmla="*/ 151488 h 367487"/>
              <a:gd name="connsiteX1271" fmla="*/ 585455 w 712272"/>
              <a:gd name="connsiteY1271" fmla="*/ 151200 h 367487"/>
              <a:gd name="connsiteX1272" fmla="*/ 584880 w 712272"/>
              <a:gd name="connsiteY1272" fmla="*/ 150912 h 367487"/>
              <a:gd name="connsiteX1273" fmla="*/ 584592 w 712272"/>
              <a:gd name="connsiteY1273" fmla="*/ 150336 h 367487"/>
              <a:gd name="connsiteX1274" fmla="*/ 584305 w 712272"/>
              <a:gd name="connsiteY1274" fmla="*/ 150048 h 367487"/>
              <a:gd name="connsiteX1275" fmla="*/ 583730 w 712272"/>
              <a:gd name="connsiteY1275" fmla="*/ 149760 h 367487"/>
              <a:gd name="connsiteX1276" fmla="*/ 583442 w 712272"/>
              <a:gd name="connsiteY1276" fmla="*/ 149184 h 367487"/>
              <a:gd name="connsiteX1277" fmla="*/ 583155 w 712272"/>
              <a:gd name="connsiteY1277" fmla="*/ 148896 h 367487"/>
              <a:gd name="connsiteX1278" fmla="*/ 582580 w 712272"/>
              <a:gd name="connsiteY1278" fmla="*/ 148608 h 367487"/>
              <a:gd name="connsiteX1279" fmla="*/ 582292 w 712272"/>
              <a:gd name="connsiteY1279" fmla="*/ 148032 h 367487"/>
              <a:gd name="connsiteX1280" fmla="*/ 582004 w 712272"/>
              <a:gd name="connsiteY1280" fmla="*/ 147744 h 367487"/>
              <a:gd name="connsiteX1281" fmla="*/ 581429 w 712272"/>
              <a:gd name="connsiteY1281" fmla="*/ 147456 h 367487"/>
              <a:gd name="connsiteX1282" fmla="*/ 581142 w 712272"/>
              <a:gd name="connsiteY1282" fmla="*/ 146880 h 367487"/>
              <a:gd name="connsiteX1283" fmla="*/ 580854 w 712272"/>
              <a:gd name="connsiteY1283" fmla="*/ 146592 h 367487"/>
              <a:gd name="connsiteX1284" fmla="*/ 580279 w 712272"/>
              <a:gd name="connsiteY1284" fmla="*/ 146304 h 367487"/>
              <a:gd name="connsiteX1285" fmla="*/ 579991 w 712272"/>
              <a:gd name="connsiteY1285" fmla="*/ 145728 h 367487"/>
              <a:gd name="connsiteX1286" fmla="*/ 579704 w 712272"/>
              <a:gd name="connsiteY1286" fmla="*/ 145440 h 367487"/>
              <a:gd name="connsiteX1287" fmla="*/ 579129 w 712272"/>
              <a:gd name="connsiteY1287" fmla="*/ 145152 h 367487"/>
              <a:gd name="connsiteX1288" fmla="*/ 578841 w 712272"/>
              <a:gd name="connsiteY1288" fmla="*/ 144576 h 367487"/>
              <a:gd name="connsiteX1289" fmla="*/ 578554 w 712272"/>
              <a:gd name="connsiteY1289" fmla="*/ 144288 h 367487"/>
              <a:gd name="connsiteX1290" fmla="*/ 577978 w 712272"/>
              <a:gd name="connsiteY1290" fmla="*/ 144000 h 367487"/>
              <a:gd name="connsiteX1291" fmla="*/ 577691 w 712272"/>
              <a:gd name="connsiteY1291" fmla="*/ 143424 h 367487"/>
              <a:gd name="connsiteX1292" fmla="*/ 577403 w 712272"/>
              <a:gd name="connsiteY1292" fmla="*/ 143136 h 367487"/>
              <a:gd name="connsiteX1293" fmla="*/ 576828 w 712272"/>
              <a:gd name="connsiteY1293" fmla="*/ 142848 h 367487"/>
              <a:gd name="connsiteX1294" fmla="*/ 576541 w 712272"/>
              <a:gd name="connsiteY1294" fmla="*/ 142272 h 367487"/>
              <a:gd name="connsiteX1295" fmla="*/ 576253 w 712272"/>
              <a:gd name="connsiteY1295" fmla="*/ 141984 h 367487"/>
              <a:gd name="connsiteX1296" fmla="*/ 575678 w 712272"/>
              <a:gd name="connsiteY1296" fmla="*/ 141696 h 367487"/>
              <a:gd name="connsiteX1297" fmla="*/ 575390 w 712272"/>
              <a:gd name="connsiteY1297" fmla="*/ 141120 h 367487"/>
              <a:gd name="connsiteX1298" fmla="*/ 575103 w 712272"/>
              <a:gd name="connsiteY1298" fmla="*/ 140832 h 367487"/>
              <a:gd name="connsiteX1299" fmla="*/ 574528 w 712272"/>
              <a:gd name="connsiteY1299" fmla="*/ 140544 h 367487"/>
              <a:gd name="connsiteX1300" fmla="*/ 574240 w 712272"/>
              <a:gd name="connsiteY1300" fmla="*/ 139968 h 367487"/>
              <a:gd name="connsiteX1301" fmla="*/ 573953 w 712272"/>
              <a:gd name="connsiteY1301" fmla="*/ 139680 h 367487"/>
              <a:gd name="connsiteX1302" fmla="*/ 573377 w 712272"/>
              <a:gd name="connsiteY1302" fmla="*/ 139392 h 367487"/>
              <a:gd name="connsiteX1303" fmla="*/ 573090 w 712272"/>
              <a:gd name="connsiteY1303" fmla="*/ 138816 h 367487"/>
              <a:gd name="connsiteX1304" fmla="*/ 572802 w 712272"/>
              <a:gd name="connsiteY1304" fmla="*/ 138528 h 367487"/>
              <a:gd name="connsiteX1305" fmla="*/ 572227 w 712272"/>
              <a:gd name="connsiteY1305" fmla="*/ 138240 h 367487"/>
              <a:gd name="connsiteX1306" fmla="*/ 571940 w 712272"/>
              <a:gd name="connsiteY1306" fmla="*/ 137664 h 367487"/>
              <a:gd name="connsiteX1307" fmla="*/ 571652 w 712272"/>
              <a:gd name="connsiteY1307" fmla="*/ 137376 h 367487"/>
              <a:gd name="connsiteX1308" fmla="*/ 571077 w 712272"/>
              <a:gd name="connsiteY1308" fmla="*/ 137088 h 367487"/>
              <a:gd name="connsiteX1309" fmla="*/ 570789 w 712272"/>
              <a:gd name="connsiteY1309" fmla="*/ 136512 h 367487"/>
              <a:gd name="connsiteX1310" fmla="*/ 570502 w 712272"/>
              <a:gd name="connsiteY1310" fmla="*/ 136224 h 367487"/>
              <a:gd name="connsiteX1311" fmla="*/ 569927 w 712272"/>
              <a:gd name="connsiteY1311" fmla="*/ 135936 h 367487"/>
              <a:gd name="connsiteX1312" fmla="*/ 569639 w 712272"/>
              <a:gd name="connsiteY1312" fmla="*/ 135360 h 367487"/>
              <a:gd name="connsiteX1313" fmla="*/ 569351 w 712272"/>
              <a:gd name="connsiteY1313" fmla="*/ 135072 h 367487"/>
              <a:gd name="connsiteX1314" fmla="*/ 568776 w 712272"/>
              <a:gd name="connsiteY1314" fmla="*/ 134784 h 367487"/>
              <a:gd name="connsiteX1315" fmla="*/ 568489 w 712272"/>
              <a:gd name="connsiteY1315" fmla="*/ 134208 h 367487"/>
              <a:gd name="connsiteX1316" fmla="*/ 568201 w 712272"/>
              <a:gd name="connsiteY1316" fmla="*/ 133920 h 367487"/>
              <a:gd name="connsiteX1317" fmla="*/ 567626 w 712272"/>
              <a:gd name="connsiteY1317" fmla="*/ 133632 h 367487"/>
              <a:gd name="connsiteX1318" fmla="*/ 567338 w 712272"/>
              <a:gd name="connsiteY1318" fmla="*/ 133056 h 367487"/>
              <a:gd name="connsiteX1319" fmla="*/ 567051 w 712272"/>
              <a:gd name="connsiteY1319" fmla="*/ 132768 h 367487"/>
              <a:gd name="connsiteX1320" fmla="*/ 566476 w 712272"/>
              <a:gd name="connsiteY1320" fmla="*/ 132480 h 367487"/>
              <a:gd name="connsiteX1321" fmla="*/ 566188 w 712272"/>
              <a:gd name="connsiteY1321" fmla="*/ 131904 h 367487"/>
              <a:gd name="connsiteX1322" fmla="*/ 565901 w 712272"/>
              <a:gd name="connsiteY1322" fmla="*/ 131616 h 367487"/>
              <a:gd name="connsiteX1323" fmla="*/ 565326 w 712272"/>
              <a:gd name="connsiteY1323" fmla="*/ 131328 h 367487"/>
              <a:gd name="connsiteX1324" fmla="*/ 565038 w 712272"/>
              <a:gd name="connsiteY1324" fmla="*/ 130752 h 367487"/>
              <a:gd name="connsiteX1325" fmla="*/ 564750 w 712272"/>
              <a:gd name="connsiteY1325" fmla="*/ 130464 h 367487"/>
              <a:gd name="connsiteX1326" fmla="*/ 564175 w 712272"/>
              <a:gd name="connsiteY1326" fmla="*/ 130176 h 367487"/>
              <a:gd name="connsiteX1327" fmla="*/ 563888 w 712272"/>
              <a:gd name="connsiteY1327" fmla="*/ 129600 h 367487"/>
              <a:gd name="connsiteX1328" fmla="*/ 563600 w 712272"/>
              <a:gd name="connsiteY1328" fmla="*/ 129312 h 367487"/>
              <a:gd name="connsiteX1329" fmla="*/ 563025 w 712272"/>
              <a:gd name="connsiteY1329" fmla="*/ 129024 h 367487"/>
              <a:gd name="connsiteX1330" fmla="*/ 562737 w 712272"/>
              <a:gd name="connsiteY1330" fmla="*/ 128448 h 367487"/>
              <a:gd name="connsiteX1331" fmla="*/ 562450 w 712272"/>
              <a:gd name="connsiteY1331" fmla="*/ 128160 h 367487"/>
              <a:gd name="connsiteX1332" fmla="*/ 561875 w 712272"/>
              <a:gd name="connsiteY1332" fmla="*/ 127872 h 367487"/>
              <a:gd name="connsiteX1333" fmla="*/ 561587 w 712272"/>
              <a:gd name="connsiteY1333" fmla="*/ 127296 h 367487"/>
              <a:gd name="connsiteX1334" fmla="*/ 561300 w 712272"/>
              <a:gd name="connsiteY1334" fmla="*/ 127008 h 367487"/>
              <a:gd name="connsiteX1335" fmla="*/ 560724 w 712272"/>
              <a:gd name="connsiteY1335" fmla="*/ 126720 h 367487"/>
              <a:gd name="connsiteX1336" fmla="*/ 560437 w 712272"/>
              <a:gd name="connsiteY1336" fmla="*/ 126144 h 367487"/>
              <a:gd name="connsiteX1337" fmla="*/ 560149 w 712272"/>
              <a:gd name="connsiteY1337" fmla="*/ 125856 h 367487"/>
              <a:gd name="connsiteX1338" fmla="*/ 559574 w 712272"/>
              <a:gd name="connsiteY1338" fmla="*/ 125568 h 367487"/>
              <a:gd name="connsiteX1339" fmla="*/ 559287 w 712272"/>
              <a:gd name="connsiteY1339" fmla="*/ 124992 h 367487"/>
              <a:gd name="connsiteX1340" fmla="*/ 558999 w 712272"/>
              <a:gd name="connsiteY1340" fmla="*/ 124704 h 367487"/>
              <a:gd name="connsiteX1341" fmla="*/ 558424 w 712272"/>
              <a:gd name="connsiteY1341" fmla="*/ 124416 h 367487"/>
              <a:gd name="connsiteX1342" fmla="*/ 558136 w 712272"/>
              <a:gd name="connsiteY1342" fmla="*/ 123840 h 367487"/>
              <a:gd name="connsiteX1343" fmla="*/ 557849 w 712272"/>
              <a:gd name="connsiteY1343" fmla="*/ 123552 h 367487"/>
              <a:gd name="connsiteX1344" fmla="*/ 557274 w 712272"/>
              <a:gd name="connsiteY1344" fmla="*/ 123264 h 367487"/>
              <a:gd name="connsiteX1345" fmla="*/ 556986 w 712272"/>
              <a:gd name="connsiteY1345" fmla="*/ 122688 h 367487"/>
              <a:gd name="connsiteX1346" fmla="*/ 556699 w 712272"/>
              <a:gd name="connsiteY1346" fmla="*/ 122400 h 367487"/>
              <a:gd name="connsiteX1347" fmla="*/ 556123 w 712272"/>
              <a:gd name="connsiteY1347" fmla="*/ 122112 h 367487"/>
              <a:gd name="connsiteX1348" fmla="*/ 555836 w 712272"/>
              <a:gd name="connsiteY1348" fmla="*/ 121536 h 367487"/>
              <a:gd name="connsiteX1349" fmla="*/ 555548 w 712272"/>
              <a:gd name="connsiteY1349" fmla="*/ 121248 h 367487"/>
              <a:gd name="connsiteX1350" fmla="*/ 554973 w 712272"/>
              <a:gd name="connsiteY1350" fmla="*/ 120960 h 367487"/>
              <a:gd name="connsiteX1351" fmla="*/ 554686 w 712272"/>
              <a:gd name="connsiteY1351" fmla="*/ 120384 h 367487"/>
              <a:gd name="connsiteX1352" fmla="*/ 554398 w 712272"/>
              <a:gd name="connsiteY1352" fmla="*/ 120096 h 367487"/>
              <a:gd name="connsiteX1353" fmla="*/ 553823 w 712272"/>
              <a:gd name="connsiteY1353" fmla="*/ 119808 h 367487"/>
              <a:gd name="connsiteX1354" fmla="*/ 553535 w 712272"/>
              <a:gd name="connsiteY1354" fmla="*/ 119232 h 367487"/>
              <a:gd name="connsiteX1355" fmla="*/ 553248 w 712272"/>
              <a:gd name="connsiteY1355" fmla="*/ 118944 h 367487"/>
              <a:gd name="connsiteX1356" fmla="*/ 552673 w 712272"/>
              <a:gd name="connsiteY1356" fmla="*/ 118656 h 367487"/>
              <a:gd name="connsiteX1357" fmla="*/ 552385 w 712272"/>
              <a:gd name="connsiteY1357" fmla="*/ 118080 h 367487"/>
              <a:gd name="connsiteX1358" fmla="*/ 552097 w 712272"/>
              <a:gd name="connsiteY1358" fmla="*/ 117792 h 367487"/>
              <a:gd name="connsiteX1359" fmla="*/ 551522 w 712272"/>
              <a:gd name="connsiteY1359" fmla="*/ 117504 h 367487"/>
              <a:gd name="connsiteX1360" fmla="*/ 551235 w 712272"/>
              <a:gd name="connsiteY1360" fmla="*/ 116928 h 367487"/>
              <a:gd name="connsiteX1361" fmla="*/ 550947 w 712272"/>
              <a:gd name="connsiteY1361" fmla="*/ 116640 h 367487"/>
              <a:gd name="connsiteX1362" fmla="*/ 550372 w 712272"/>
              <a:gd name="connsiteY1362" fmla="*/ 116352 h 367487"/>
              <a:gd name="connsiteX1363" fmla="*/ 550084 w 712272"/>
              <a:gd name="connsiteY1363" fmla="*/ 115776 h 367487"/>
              <a:gd name="connsiteX1364" fmla="*/ 549797 w 712272"/>
              <a:gd name="connsiteY1364" fmla="*/ 115488 h 367487"/>
              <a:gd name="connsiteX1365" fmla="*/ 549222 w 712272"/>
              <a:gd name="connsiteY1365" fmla="*/ 115200 h 367487"/>
              <a:gd name="connsiteX1366" fmla="*/ 548934 w 712272"/>
              <a:gd name="connsiteY1366" fmla="*/ 114624 h 367487"/>
              <a:gd name="connsiteX1367" fmla="*/ 548647 w 712272"/>
              <a:gd name="connsiteY1367" fmla="*/ 114336 h 367487"/>
              <a:gd name="connsiteX1368" fmla="*/ 548072 w 712272"/>
              <a:gd name="connsiteY1368" fmla="*/ 114048 h 367487"/>
              <a:gd name="connsiteX1369" fmla="*/ 547784 w 712272"/>
              <a:gd name="connsiteY1369" fmla="*/ 113472 h 367487"/>
              <a:gd name="connsiteX1370" fmla="*/ 547496 w 712272"/>
              <a:gd name="connsiteY1370" fmla="*/ 113184 h 367487"/>
              <a:gd name="connsiteX1371" fmla="*/ 546921 w 712272"/>
              <a:gd name="connsiteY1371" fmla="*/ 112896 h 367487"/>
              <a:gd name="connsiteX1372" fmla="*/ 546634 w 712272"/>
              <a:gd name="connsiteY1372" fmla="*/ 112320 h 367487"/>
              <a:gd name="connsiteX1373" fmla="*/ 546346 w 712272"/>
              <a:gd name="connsiteY1373" fmla="*/ 112032 h 367487"/>
              <a:gd name="connsiteX1374" fmla="*/ 545771 w 712272"/>
              <a:gd name="connsiteY1374" fmla="*/ 111744 h 367487"/>
              <a:gd name="connsiteX1375" fmla="*/ 545483 w 712272"/>
              <a:gd name="connsiteY1375" fmla="*/ 111168 h 367487"/>
              <a:gd name="connsiteX1376" fmla="*/ 545196 w 712272"/>
              <a:gd name="connsiteY1376" fmla="*/ 110880 h 367487"/>
              <a:gd name="connsiteX1377" fmla="*/ 544621 w 712272"/>
              <a:gd name="connsiteY1377" fmla="*/ 110592 h 367487"/>
              <a:gd name="connsiteX1378" fmla="*/ 544333 w 712272"/>
              <a:gd name="connsiteY1378" fmla="*/ 110016 h 367487"/>
              <a:gd name="connsiteX1379" fmla="*/ 544046 w 712272"/>
              <a:gd name="connsiteY1379" fmla="*/ 109728 h 367487"/>
              <a:gd name="connsiteX1380" fmla="*/ 543470 w 712272"/>
              <a:gd name="connsiteY1380" fmla="*/ 109440 h 367487"/>
              <a:gd name="connsiteX1381" fmla="*/ 543183 w 712272"/>
              <a:gd name="connsiteY1381" fmla="*/ 108864 h 367487"/>
              <a:gd name="connsiteX1382" fmla="*/ 542895 w 712272"/>
              <a:gd name="connsiteY1382" fmla="*/ 108576 h 367487"/>
              <a:gd name="connsiteX1383" fmla="*/ 542320 w 712272"/>
              <a:gd name="connsiteY1383" fmla="*/ 108288 h 367487"/>
              <a:gd name="connsiteX1384" fmla="*/ 542033 w 712272"/>
              <a:gd name="connsiteY1384" fmla="*/ 107712 h 367487"/>
              <a:gd name="connsiteX1385" fmla="*/ 541745 w 712272"/>
              <a:gd name="connsiteY1385" fmla="*/ 107424 h 367487"/>
              <a:gd name="connsiteX1386" fmla="*/ 541170 w 712272"/>
              <a:gd name="connsiteY1386" fmla="*/ 107136 h 367487"/>
              <a:gd name="connsiteX1387" fmla="*/ 540882 w 712272"/>
              <a:gd name="connsiteY1387" fmla="*/ 106560 h 367487"/>
              <a:gd name="connsiteX1388" fmla="*/ 540595 w 712272"/>
              <a:gd name="connsiteY1388" fmla="*/ 106272 h 367487"/>
              <a:gd name="connsiteX1389" fmla="*/ 540020 w 712272"/>
              <a:gd name="connsiteY1389" fmla="*/ 105984 h 367487"/>
              <a:gd name="connsiteX1390" fmla="*/ 539732 w 712272"/>
              <a:gd name="connsiteY1390" fmla="*/ 105408 h 367487"/>
              <a:gd name="connsiteX1391" fmla="*/ 539445 w 712272"/>
              <a:gd name="connsiteY1391" fmla="*/ 105120 h 367487"/>
              <a:gd name="connsiteX1392" fmla="*/ 538869 w 712272"/>
              <a:gd name="connsiteY1392" fmla="*/ 104832 h 367487"/>
              <a:gd name="connsiteX1393" fmla="*/ 538582 w 712272"/>
              <a:gd name="connsiteY1393" fmla="*/ 104256 h 367487"/>
              <a:gd name="connsiteX1394" fmla="*/ 538294 w 712272"/>
              <a:gd name="connsiteY1394" fmla="*/ 103968 h 367487"/>
              <a:gd name="connsiteX1395" fmla="*/ 537719 w 712272"/>
              <a:gd name="connsiteY1395" fmla="*/ 103680 h 367487"/>
              <a:gd name="connsiteX1396" fmla="*/ 537432 w 712272"/>
              <a:gd name="connsiteY1396" fmla="*/ 103104 h 367487"/>
              <a:gd name="connsiteX1397" fmla="*/ 537144 w 712272"/>
              <a:gd name="connsiteY1397" fmla="*/ 102816 h 367487"/>
              <a:gd name="connsiteX1398" fmla="*/ 536569 w 712272"/>
              <a:gd name="connsiteY1398" fmla="*/ 102528 h 367487"/>
              <a:gd name="connsiteX1399" fmla="*/ 536281 w 712272"/>
              <a:gd name="connsiteY1399" fmla="*/ 101952 h 367487"/>
              <a:gd name="connsiteX1400" fmla="*/ 535994 w 712272"/>
              <a:gd name="connsiteY1400" fmla="*/ 101664 h 367487"/>
              <a:gd name="connsiteX1401" fmla="*/ 535419 w 712272"/>
              <a:gd name="connsiteY1401" fmla="*/ 101376 h 367487"/>
              <a:gd name="connsiteX1402" fmla="*/ 535131 w 712272"/>
              <a:gd name="connsiteY1402" fmla="*/ 100800 h 367487"/>
              <a:gd name="connsiteX1403" fmla="*/ 534843 w 712272"/>
              <a:gd name="connsiteY1403" fmla="*/ 100512 h 367487"/>
              <a:gd name="connsiteX1404" fmla="*/ 534268 w 712272"/>
              <a:gd name="connsiteY1404" fmla="*/ 100224 h 367487"/>
              <a:gd name="connsiteX1405" fmla="*/ 533981 w 712272"/>
              <a:gd name="connsiteY1405" fmla="*/ 99936 h 367487"/>
              <a:gd name="connsiteX1406" fmla="*/ 533693 w 712272"/>
              <a:gd name="connsiteY1406" fmla="*/ 99360 h 367487"/>
              <a:gd name="connsiteX1407" fmla="*/ 533118 w 712272"/>
              <a:gd name="connsiteY1407" fmla="*/ 99072 h 367487"/>
              <a:gd name="connsiteX1408" fmla="*/ 532830 w 712272"/>
              <a:gd name="connsiteY1408" fmla="*/ 98784 h 367487"/>
              <a:gd name="connsiteX1409" fmla="*/ 532543 w 712272"/>
              <a:gd name="connsiteY1409" fmla="*/ 98208 h 367487"/>
              <a:gd name="connsiteX1410" fmla="*/ 531968 w 712272"/>
              <a:gd name="connsiteY1410" fmla="*/ 97920 h 367487"/>
              <a:gd name="connsiteX1411" fmla="*/ 531680 w 712272"/>
              <a:gd name="connsiteY1411" fmla="*/ 97632 h 367487"/>
              <a:gd name="connsiteX1412" fmla="*/ 531393 w 712272"/>
              <a:gd name="connsiteY1412" fmla="*/ 97056 h 367487"/>
              <a:gd name="connsiteX1413" fmla="*/ 530818 w 712272"/>
              <a:gd name="connsiteY1413" fmla="*/ 96768 h 367487"/>
              <a:gd name="connsiteX1414" fmla="*/ 530530 w 712272"/>
              <a:gd name="connsiteY1414" fmla="*/ 96480 h 367487"/>
              <a:gd name="connsiteX1415" fmla="*/ 530242 w 712272"/>
              <a:gd name="connsiteY1415" fmla="*/ 95904 h 367487"/>
              <a:gd name="connsiteX1416" fmla="*/ 529667 w 712272"/>
              <a:gd name="connsiteY1416" fmla="*/ 95616 h 367487"/>
              <a:gd name="connsiteX1417" fmla="*/ 529380 w 712272"/>
              <a:gd name="connsiteY1417" fmla="*/ 95328 h 367487"/>
              <a:gd name="connsiteX1418" fmla="*/ 529092 w 712272"/>
              <a:gd name="connsiteY1418" fmla="*/ 94752 h 367487"/>
              <a:gd name="connsiteX1419" fmla="*/ 528517 w 712272"/>
              <a:gd name="connsiteY1419" fmla="*/ 94464 h 367487"/>
              <a:gd name="connsiteX1420" fmla="*/ 528229 w 712272"/>
              <a:gd name="connsiteY1420" fmla="*/ 94176 h 367487"/>
              <a:gd name="connsiteX1421" fmla="*/ 527942 w 712272"/>
              <a:gd name="connsiteY1421" fmla="*/ 93600 h 367487"/>
              <a:gd name="connsiteX1422" fmla="*/ 527367 w 712272"/>
              <a:gd name="connsiteY1422" fmla="*/ 93312 h 367487"/>
              <a:gd name="connsiteX1423" fmla="*/ 527079 w 712272"/>
              <a:gd name="connsiteY1423" fmla="*/ 93024 h 367487"/>
              <a:gd name="connsiteX1424" fmla="*/ 526792 w 712272"/>
              <a:gd name="connsiteY1424" fmla="*/ 92448 h 367487"/>
              <a:gd name="connsiteX1425" fmla="*/ 526216 w 712272"/>
              <a:gd name="connsiteY1425" fmla="*/ 92160 h 367487"/>
              <a:gd name="connsiteX1426" fmla="*/ 525929 w 712272"/>
              <a:gd name="connsiteY1426" fmla="*/ 91872 h 367487"/>
              <a:gd name="connsiteX1427" fmla="*/ 525641 w 712272"/>
              <a:gd name="connsiteY1427" fmla="*/ 91296 h 367487"/>
              <a:gd name="connsiteX1428" fmla="*/ 525066 w 712272"/>
              <a:gd name="connsiteY1428" fmla="*/ 91008 h 367487"/>
              <a:gd name="connsiteX1429" fmla="*/ 524779 w 712272"/>
              <a:gd name="connsiteY1429" fmla="*/ 90720 h 367487"/>
              <a:gd name="connsiteX1430" fmla="*/ 524491 w 712272"/>
              <a:gd name="connsiteY1430" fmla="*/ 90144 h 367487"/>
              <a:gd name="connsiteX1431" fmla="*/ 523916 w 712272"/>
              <a:gd name="connsiteY1431" fmla="*/ 89856 h 367487"/>
              <a:gd name="connsiteX1432" fmla="*/ 523628 w 712272"/>
              <a:gd name="connsiteY1432" fmla="*/ 89568 h 367487"/>
              <a:gd name="connsiteX1433" fmla="*/ 523341 w 712272"/>
              <a:gd name="connsiteY1433" fmla="*/ 88992 h 367487"/>
              <a:gd name="connsiteX1434" fmla="*/ 522766 w 712272"/>
              <a:gd name="connsiteY1434" fmla="*/ 88704 h 367487"/>
              <a:gd name="connsiteX1435" fmla="*/ 522478 w 712272"/>
              <a:gd name="connsiteY1435" fmla="*/ 88416 h 367487"/>
              <a:gd name="connsiteX1436" fmla="*/ 522191 w 712272"/>
              <a:gd name="connsiteY1436" fmla="*/ 87840 h 367487"/>
              <a:gd name="connsiteX1437" fmla="*/ 521615 w 712272"/>
              <a:gd name="connsiteY1437" fmla="*/ 87552 h 367487"/>
              <a:gd name="connsiteX1438" fmla="*/ 521328 w 712272"/>
              <a:gd name="connsiteY1438" fmla="*/ 87264 h 367487"/>
              <a:gd name="connsiteX1439" fmla="*/ 521040 w 712272"/>
              <a:gd name="connsiteY1439" fmla="*/ 86688 h 367487"/>
              <a:gd name="connsiteX1440" fmla="*/ 520465 w 712272"/>
              <a:gd name="connsiteY1440" fmla="*/ 86400 h 367487"/>
              <a:gd name="connsiteX1441" fmla="*/ 520178 w 712272"/>
              <a:gd name="connsiteY1441" fmla="*/ 86112 h 367487"/>
              <a:gd name="connsiteX1442" fmla="*/ 519890 w 712272"/>
              <a:gd name="connsiteY1442" fmla="*/ 85536 h 367487"/>
              <a:gd name="connsiteX1443" fmla="*/ 519315 w 712272"/>
              <a:gd name="connsiteY1443" fmla="*/ 85248 h 367487"/>
              <a:gd name="connsiteX1444" fmla="*/ 519027 w 712272"/>
              <a:gd name="connsiteY1444" fmla="*/ 84960 h 367487"/>
              <a:gd name="connsiteX1445" fmla="*/ 518740 w 712272"/>
              <a:gd name="connsiteY1445" fmla="*/ 84384 h 367487"/>
              <a:gd name="connsiteX1446" fmla="*/ 518165 w 712272"/>
              <a:gd name="connsiteY1446" fmla="*/ 84096 h 367487"/>
              <a:gd name="connsiteX1447" fmla="*/ 517877 w 712272"/>
              <a:gd name="connsiteY1447" fmla="*/ 83808 h 367487"/>
              <a:gd name="connsiteX1448" fmla="*/ 517589 w 712272"/>
              <a:gd name="connsiteY1448" fmla="*/ 83232 h 367487"/>
              <a:gd name="connsiteX1449" fmla="*/ 517014 w 712272"/>
              <a:gd name="connsiteY1449" fmla="*/ 82944 h 367487"/>
              <a:gd name="connsiteX1450" fmla="*/ 516727 w 712272"/>
              <a:gd name="connsiteY1450" fmla="*/ 82656 h 367487"/>
              <a:gd name="connsiteX1451" fmla="*/ 516439 w 712272"/>
              <a:gd name="connsiteY1451" fmla="*/ 82080 h 367487"/>
              <a:gd name="connsiteX1452" fmla="*/ 515864 w 712272"/>
              <a:gd name="connsiteY1452" fmla="*/ 81792 h 367487"/>
              <a:gd name="connsiteX1453" fmla="*/ 515576 w 712272"/>
              <a:gd name="connsiteY1453" fmla="*/ 81504 h 367487"/>
              <a:gd name="connsiteX1454" fmla="*/ 515289 w 712272"/>
              <a:gd name="connsiteY1454" fmla="*/ 80928 h 367487"/>
              <a:gd name="connsiteX1455" fmla="*/ 514714 w 712272"/>
              <a:gd name="connsiteY1455" fmla="*/ 80640 h 367487"/>
              <a:gd name="connsiteX1456" fmla="*/ 514426 w 712272"/>
              <a:gd name="connsiteY1456" fmla="*/ 80352 h 367487"/>
              <a:gd name="connsiteX1457" fmla="*/ 514139 w 712272"/>
              <a:gd name="connsiteY1457" fmla="*/ 79776 h 367487"/>
              <a:gd name="connsiteX1458" fmla="*/ 513564 w 712272"/>
              <a:gd name="connsiteY1458" fmla="*/ 79488 h 367487"/>
              <a:gd name="connsiteX1459" fmla="*/ 513276 w 712272"/>
              <a:gd name="connsiteY1459" fmla="*/ 79200 h 367487"/>
              <a:gd name="connsiteX1460" fmla="*/ 512988 w 712272"/>
              <a:gd name="connsiteY1460" fmla="*/ 78624 h 367487"/>
              <a:gd name="connsiteX1461" fmla="*/ 512413 w 712272"/>
              <a:gd name="connsiteY1461" fmla="*/ 78336 h 367487"/>
              <a:gd name="connsiteX1462" fmla="*/ 512126 w 712272"/>
              <a:gd name="connsiteY1462" fmla="*/ 78048 h 367487"/>
              <a:gd name="connsiteX1463" fmla="*/ 511838 w 712272"/>
              <a:gd name="connsiteY1463" fmla="*/ 77472 h 367487"/>
              <a:gd name="connsiteX1464" fmla="*/ 511263 w 712272"/>
              <a:gd name="connsiteY1464" fmla="*/ 77184 h 367487"/>
              <a:gd name="connsiteX1465" fmla="*/ 510975 w 712272"/>
              <a:gd name="connsiteY1465" fmla="*/ 76896 h 367487"/>
              <a:gd name="connsiteX1466" fmla="*/ 510688 w 712272"/>
              <a:gd name="connsiteY1466" fmla="*/ 76320 h 367487"/>
              <a:gd name="connsiteX1467" fmla="*/ 510113 w 712272"/>
              <a:gd name="connsiteY1467" fmla="*/ 76032 h 367487"/>
              <a:gd name="connsiteX1468" fmla="*/ 509825 w 712272"/>
              <a:gd name="connsiteY1468" fmla="*/ 75744 h 367487"/>
              <a:gd name="connsiteX1469" fmla="*/ 509538 w 712272"/>
              <a:gd name="connsiteY1469" fmla="*/ 75168 h 367487"/>
              <a:gd name="connsiteX1470" fmla="*/ 508962 w 712272"/>
              <a:gd name="connsiteY1470" fmla="*/ 74880 h 367487"/>
              <a:gd name="connsiteX1471" fmla="*/ 508675 w 712272"/>
              <a:gd name="connsiteY1471" fmla="*/ 74592 h 367487"/>
              <a:gd name="connsiteX1472" fmla="*/ 508387 w 712272"/>
              <a:gd name="connsiteY1472" fmla="*/ 74016 h 367487"/>
              <a:gd name="connsiteX1473" fmla="*/ 507812 w 712272"/>
              <a:gd name="connsiteY1473" fmla="*/ 73728 h 367487"/>
              <a:gd name="connsiteX1474" fmla="*/ 507525 w 712272"/>
              <a:gd name="connsiteY1474" fmla="*/ 73440 h 367487"/>
              <a:gd name="connsiteX1475" fmla="*/ 507237 w 712272"/>
              <a:gd name="connsiteY1475" fmla="*/ 72864 h 367487"/>
              <a:gd name="connsiteX1476" fmla="*/ 506662 w 712272"/>
              <a:gd name="connsiteY1476" fmla="*/ 72576 h 367487"/>
              <a:gd name="connsiteX1477" fmla="*/ 506374 w 712272"/>
              <a:gd name="connsiteY1477" fmla="*/ 72288 h 367487"/>
              <a:gd name="connsiteX1478" fmla="*/ 506087 w 712272"/>
              <a:gd name="connsiteY1478" fmla="*/ 71712 h 367487"/>
              <a:gd name="connsiteX1479" fmla="*/ 505512 w 712272"/>
              <a:gd name="connsiteY1479" fmla="*/ 71424 h 367487"/>
              <a:gd name="connsiteX1480" fmla="*/ 505224 w 712272"/>
              <a:gd name="connsiteY1480" fmla="*/ 71136 h 367487"/>
              <a:gd name="connsiteX1481" fmla="*/ 504936 w 712272"/>
              <a:gd name="connsiteY1481" fmla="*/ 70560 h 367487"/>
              <a:gd name="connsiteX1482" fmla="*/ 504361 w 712272"/>
              <a:gd name="connsiteY1482" fmla="*/ 70272 h 367487"/>
              <a:gd name="connsiteX1483" fmla="*/ 504074 w 712272"/>
              <a:gd name="connsiteY1483" fmla="*/ 69984 h 367487"/>
              <a:gd name="connsiteX1484" fmla="*/ 503786 w 712272"/>
              <a:gd name="connsiteY1484" fmla="*/ 69408 h 367487"/>
              <a:gd name="connsiteX1485" fmla="*/ 503211 w 712272"/>
              <a:gd name="connsiteY1485" fmla="*/ 69120 h 367487"/>
              <a:gd name="connsiteX1486" fmla="*/ 502924 w 712272"/>
              <a:gd name="connsiteY1486" fmla="*/ 68832 h 367487"/>
              <a:gd name="connsiteX1487" fmla="*/ 502636 w 712272"/>
              <a:gd name="connsiteY1487" fmla="*/ 68256 h 367487"/>
              <a:gd name="connsiteX1488" fmla="*/ 502061 w 712272"/>
              <a:gd name="connsiteY1488" fmla="*/ 67968 h 367487"/>
              <a:gd name="connsiteX1489" fmla="*/ 501773 w 712272"/>
              <a:gd name="connsiteY1489" fmla="*/ 67680 h 367487"/>
              <a:gd name="connsiteX1490" fmla="*/ 501486 w 712272"/>
              <a:gd name="connsiteY1490" fmla="*/ 67104 h 367487"/>
              <a:gd name="connsiteX1491" fmla="*/ 500911 w 712272"/>
              <a:gd name="connsiteY1491" fmla="*/ 66816 h 367487"/>
              <a:gd name="connsiteX1492" fmla="*/ 500623 w 712272"/>
              <a:gd name="connsiteY1492" fmla="*/ 66528 h 367487"/>
              <a:gd name="connsiteX1493" fmla="*/ 500335 w 712272"/>
              <a:gd name="connsiteY1493" fmla="*/ 65952 h 367487"/>
              <a:gd name="connsiteX1494" fmla="*/ 499760 w 712272"/>
              <a:gd name="connsiteY1494" fmla="*/ 65664 h 367487"/>
              <a:gd name="connsiteX1495" fmla="*/ 499473 w 712272"/>
              <a:gd name="connsiteY1495" fmla="*/ 65376 h 367487"/>
              <a:gd name="connsiteX1496" fmla="*/ 499185 w 712272"/>
              <a:gd name="connsiteY1496" fmla="*/ 64800 h 367487"/>
              <a:gd name="connsiteX1497" fmla="*/ 498610 w 712272"/>
              <a:gd name="connsiteY1497" fmla="*/ 64224 h 367487"/>
              <a:gd name="connsiteX1498" fmla="*/ 498322 w 712272"/>
              <a:gd name="connsiteY1498" fmla="*/ 63648 h 367487"/>
              <a:gd name="connsiteX1499" fmla="*/ 498035 w 712272"/>
              <a:gd name="connsiteY1499" fmla="*/ 63360 h 367487"/>
              <a:gd name="connsiteX1500" fmla="*/ 497460 w 712272"/>
              <a:gd name="connsiteY1500" fmla="*/ 63072 h 367487"/>
              <a:gd name="connsiteX1501" fmla="*/ 497172 w 712272"/>
              <a:gd name="connsiteY1501" fmla="*/ 62208 h 367487"/>
              <a:gd name="connsiteX1502" fmla="*/ 496885 w 712272"/>
              <a:gd name="connsiteY1502" fmla="*/ 61920 h 367487"/>
              <a:gd name="connsiteX1503" fmla="*/ 496309 w 712272"/>
              <a:gd name="connsiteY1503" fmla="*/ 61056 h 367487"/>
              <a:gd name="connsiteX1504" fmla="*/ 496022 w 712272"/>
              <a:gd name="connsiteY1504" fmla="*/ 60768 h 367487"/>
              <a:gd name="connsiteX1505" fmla="*/ 495734 w 712272"/>
              <a:gd name="connsiteY1505" fmla="*/ 59904 h 367487"/>
              <a:gd name="connsiteX1506" fmla="*/ 495159 w 712272"/>
              <a:gd name="connsiteY1506" fmla="*/ 59616 h 367487"/>
              <a:gd name="connsiteX1507" fmla="*/ 494872 w 712272"/>
              <a:gd name="connsiteY1507" fmla="*/ 58752 h 367487"/>
              <a:gd name="connsiteX1508" fmla="*/ 494584 w 712272"/>
              <a:gd name="connsiteY1508" fmla="*/ 57888 h 367487"/>
              <a:gd name="connsiteX1509" fmla="*/ 494009 w 712272"/>
              <a:gd name="connsiteY1509" fmla="*/ 57312 h 367487"/>
              <a:gd name="connsiteX1510" fmla="*/ 493721 w 712272"/>
              <a:gd name="connsiteY1510" fmla="*/ 56736 h 367487"/>
              <a:gd name="connsiteX1511" fmla="*/ 493434 w 712272"/>
              <a:gd name="connsiteY1511" fmla="*/ 55584 h 367487"/>
              <a:gd name="connsiteX1512" fmla="*/ 492859 w 712272"/>
              <a:gd name="connsiteY1512" fmla="*/ 55008 h 367487"/>
              <a:gd name="connsiteX1513" fmla="*/ 492571 w 712272"/>
              <a:gd name="connsiteY1513" fmla="*/ 54144 h 367487"/>
              <a:gd name="connsiteX1514" fmla="*/ 492284 w 712272"/>
              <a:gd name="connsiteY1514" fmla="*/ 52992 h 367487"/>
              <a:gd name="connsiteX1515" fmla="*/ 491708 w 712272"/>
              <a:gd name="connsiteY1515" fmla="*/ 52128 h 367487"/>
              <a:gd name="connsiteX1516" fmla="*/ 491421 w 712272"/>
              <a:gd name="connsiteY1516" fmla="*/ 50976 h 367487"/>
              <a:gd name="connsiteX1517" fmla="*/ 491133 w 712272"/>
              <a:gd name="connsiteY1517" fmla="*/ 49536 h 367487"/>
              <a:gd name="connsiteX1518" fmla="*/ 490558 w 712272"/>
              <a:gd name="connsiteY1518" fmla="*/ 48096 h 367487"/>
              <a:gd name="connsiteX1519" fmla="*/ 490271 w 712272"/>
              <a:gd name="connsiteY1519" fmla="*/ 46080 h 367487"/>
              <a:gd name="connsiteX1520" fmla="*/ 489983 w 712272"/>
              <a:gd name="connsiteY1520" fmla="*/ 43488 h 367487"/>
              <a:gd name="connsiteX1521" fmla="*/ 489983 w 712272"/>
              <a:gd name="connsiteY1521" fmla="*/ 35136 h 367487"/>
              <a:gd name="connsiteX1522" fmla="*/ 490271 w 712272"/>
              <a:gd name="connsiteY1522" fmla="*/ 32256 h 367487"/>
              <a:gd name="connsiteX1523" fmla="*/ 490558 w 712272"/>
              <a:gd name="connsiteY1523" fmla="*/ 30528 h 367487"/>
              <a:gd name="connsiteX1524" fmla="*/ 491133 w 712272"/>
              <a:gd name="connsiteY1524" fmla="*/ 28800 h 367487"/>
              <a:gd name="connsiteX1525" fmla="*/ 491421 w 712272"/>
              <a:gd name="connsiteY1525" fmla="*/ 27360 h 367487"/>
              <a:gd name="connsiteX1526" fmla="*/ 491708 w 712272"/>
              <a:gd name="connsiteY1526" fmla="*/ 26208 h 367487"/>
              <a:gd name="connsiteX1527" fmla="*/ 492284 w 712272"/>
              <a:gd name="connsiteY1527" fmla="*/ 25344 h 367487"/>
              <a:gd name="connsiteX1528" fmla="*/ 492571 w 712272"/>
              <a:gd name="connsiteY1528" fmla="*/ 24192 h 367487"/>
              <a:gd name="connsiteX1529" fmla="*/ 492859 w 712272"/>
              <a:gd name="connsiteY1529" fmla="*/ 23616 h 367487"/>
              <a:gd name="connsiteX1530" fmla="*/ 493434 w 712272"/>
              <a:gd name="connsiteY1530" fmla="*/ 22464 h 367487"/>
              <a:gd name="connsiteX1531" fmla="*/ 493721 w 712272"/>
              <a:gd name="connsiteY1531" fmla="*/ 21600 h 367487"/>
              <a:gd name="connsiteX1532" fmla="*/ 494009 w 712272"/>
              <a:gd name="connsiteY1532" fmla="*/ 20736 h 367487"/>
              <a:gd name="connsiteX1533" fmla="*/ 494584 w 712272"/>
              <a:gd name="connsiteY1533" fmla="*/ 20448 h 367487"/>
              <a:gd name="connsiteX1534" fmla="*/ 494872 w 712272"/>
              <a:gd name="connsiteY1534" fmla="*/ 19584 h 367487"/>
              <a:gd name="connsiteX1535" fmla="*/ 495159 w 712272"/>
              <a:gd name="connsiteY1535" fmla="*/ 19008 h 367487"/>
              <a:gd name="connsiteX1536" fmla="*/ 495734 w 712272"/>
              <a:gd name="connsiteY1536" fmla="*/ 18144 h 367487"/>
              <a:gd name="connsiteX1537" fmla="*/ 496022 w 712272"/>
              <a:gd name="connsiteY1537" fmla="*/ 17856 h 367487"/>
              <a:gd name="connsiteX1538" fmla="*/ 496309 w 712272"/>
              <a:gd name="connsiteY1538" fmla="*/ 16992 h 367487"/>
              <a:gd name="connsiteX1539" fmla="*/ 496885 w 712272"/>
              <a:gd name="connsiteY1539" fmla="*/ 16704 h 367487"/>
              <a:gd name="connsiteX1540" fmla="*/ 497172 w 712272"/>
              <a:gd name="connsiteY1540" fmla="*/ 16128 h 367487"/>
              <a:gd name="connsiteX1541" fmla="*/ 497460 w 712272"/>
              <a:gd name="connsiteY1541" fmla="*/ 15552 h 367487"/>
              <a:gd name="connsiteX1542" fmla="*/ 498035 w 712272"/>
              <a:gd name="connsiteY1542" fmla="*/ 14976 h 367487"/>
              <a:gd name="connsiteX1543" fmla="*/ 498322 w 712272"/>
              <a:gd name="connsiteY1543" fmla="*/ 14688 h 367487"/>
              <a:gd name="connsiteX1544" fmla="*/ 498610 w 712272"/>
              <a:gd name="connsiteY1544" fmla="*/ 14400 h 367487"/>
              <a:gd name="connsiteX1545" fmla="*/ 499185 w 712272"/>
              <a:gd name="connsiteY1545" fmla="*/ 13536 h 367487"/>
              <a:gd name="connsiteX1546" fmla="*/ 499473 w 712272"/>
              <a:gd name="connsiteY1546" fmla="*/ 13248 h 367487"/>
              <a:gd name="connsiteX1547" fmla="*/ 499760 w 712272"/>
              <a:gd name="connsiteY1547" fmla="*/ 12672 h 367487"/>
              <a:gd name="connsiteX1548" fmla="*/ 500335 w 712272"/>
              <a:gd name="connsiteY1548" fmla="*/ 12384 h 367487"/>
              <a:gd name="connsiteX1549" fmla="*/ 500623 w 712272"/>
              <a:gd name="connsiteY1549" fmla="*/ 12096 h 367487"/>
              <a:gd name="connsiteX1550" fmla="*/ 500911 w 712272"/>
              <a:gd name="connsiteY1550" fmla="*/ 11520 h 367487"/>
              <a:gd name="connsiteX1551" fmla="*/ 501486 w 712272"/>
              <a:gd name="connsiteY1551" fmla="*/ 11232 h 367487"/>
              <a:gd name="connsiteX1552" fmla="*/ 501773 w 712272"/>
              <a:gd name="connsiteY1552" fmla="*/ 10944 h 367487"/>
              <a:gd name="connsiteX1553" fmla="*/ 502061 w 712272"/>
              <a:gd name="connsiteY1553" fmla="*/ 10368 h 367487"/>
              <a:gd name="connsiteX1554" fmla="*/ 502636 w 712272"/>
              <a:gd name="connsiteY1554" fmla="*/ 10080 h 367487"/>
              <a:gd name="connsiteX1555" fmla="*/ 502924 w 712272"/>
              <a:gd name="connsiteY1555" fmla="*/ 9792 h 367487"/>
              <a:gd name="connsiteX1556" fmla="*/ 503211 w 712272"/>
              <a:gd name="connsiteY1556" fmla="*/ 9216 h 367487"/>
              <a:gd name="connsiteX1557" fmla="*/ 504074 w 712272"/>
              <a:gd name="connsiteY1557" fmla="*/ 8928 h 367487"/>
              <a:gd name="connsiteX1558" fmla="*/ 504361 w 712272"/>
              <a:gd name="connsiteY1558" fmla="*/ 8640 h 367487"/>
              <a:gd name="connsiteX1559" fmla="*/ 504936 w 712272"/>
              <a:gd name="connsiteY1559" fmla="*/ 8064 h 367487"/>
              <a:gd name="connsiteX1560" fmla="*/ 505224 w 712272"/>
              <a:gd name="connsiteY1560" fmla="*/ 7776 h 367487"/>
              <a:gd name="connsiteX1561" fmla="*/ 506087 w 712272"/>
              <a:gd name="connsiteY1561" fmla="*/ 7488 h 367487"/>
              <a:gd name="connsiteX1562" fmla="*/ 506374 w 712272"/>
              <a:gd name="connsiteY1562" fmla="*/ 6912 h 367487"/>
              <a:gd name="connsiteX1563" fmla="*/ 507237 w 712272"/>
              <a:gd name="connsiteY1563" fmla="*/ 6624 h 367487"/>
              <a:gd name="connsiteX1564" fmla="*/ 507525 w 712272"/>
              <a:gd name="connsiteY1564" fmla="*/ 6336 h 367487"/>
              <a:gd name="connsiteX1565" fmla="*/ 508387 w 712272"/>
              <a:gd name="connsiteY1565" fmla="*/ 5760 h 367487"/>
              <a:gd name="connsiteX1566" fmla="*/ 508675 w 712272"/>
              <a:gd name="connsiteY1566" fmla="*/ 5472 h 367487"/>
              <a:gd name="connsiteX1567" fmla="*/ 509538 w 712272"/>
              <a:gd name="connsiteY1567" fmla="*/ 5184 h 367487"/>
              <a:gd name="connsiteX1568" fmla="*/ 510113 w 712272"/>
              <a:gd name="connsiteY1568" fmla="*/ 4608 h 367487"/>
              <a:gd name="connsiteX1569" fmla="*/ 510975 w 712272"/>
              <a:gd name="connsiteY1569" fmla="*/ 4320 h 367487"/>
              <a:gd name="connsiteX1570" fmla="*/ 511838 w 712272"/>
              <a:gd name="connsiteY1570" fmla="*/ 4032 h 367487"/>
              <a:gd name="connsiteX1571" fmla="*/ 512413 w 712272"/>
              <a:gd name="connsiteY1571" fmla="*/ 3456 h 367487"/>
              <a:gd name="connsiteX1572" fmla="*/ 513276 w 712272"/>
              <a:gd name="connsiteY1572" fmla="*/ 3168 h 367487"/>
              <a:gd name="connsiteX1573" fmla="*/ 514139 w 712272"/>
              <a:gd name="connsiteY1573" fmla="*/ 2880 h 367487"/>
              <a:gd name="connsiteX1574" fmla="*/ 515289 w 712272"/>
              <a:gd name="connsiteY1574" fmla="*/ 2304 h 367487"/>
              <a:gd name="connsiteX1575" fmla="*/ 516439 w 712272"/>
              <a:gd name="connsiteY1575" fmla="*/ 2016 h 367487"/>
              <a:gd name="connsiteX1576" fmla="*/ 517589 w 712272"/>
              <a:gd name="connsiteY1576" fmla="*/ 1728 h 367487"/>
              <a:gd name="connsiteX1577" fmla="*/ 519027 w 712272"/>
              <a:gd name="connsiteY1577" fmla="*/ 1152 h 367487"/>
              <a:gd name="connsiteX1578" fmla="*/ 520465 w 712272"/>
              <a:gd name="connsiteY1578" fmla="*/ 864 h 367487"/>
              <a:gd name="connsiteX1579" fmla="*/ 522478 w 712272"/>
              <a:gd name="connsiteY1579" fmla="*/ 576 h 367487"/>
              <a:gd name="connsiteX1580" fmla="*/ 281474 w 712272"/>
              <a:gd name="connsiteY1580" fmla="*/ 0 h 367487"/>
              <a:gd name="connsiteX1581" fmla="*/ 287226 w 712272"/>
              <a:gd name="connsiteY1581" fmla="*/ 0 h 367487"/>
              <a:gd name="connsiteX1582" fmla="*/ 290676 w 712272"/>
              <a:gd name="connsiteY1582" fmla="*/ 576 h 367487"/>
              <a:gd name="connsiteX1583" fmla="*/ 292402 w 712272"/>
              <a:gd name="connsiteY1583" fmla="*/ 864 h 367487"/>
              <a:gd name="connsiteX1584" fmla="*/ 294127 w 712272"/>
              <a:gd name="connsiteY1584" fmla="*/ 1152 h 367487"/>
              <a:gd name="connsiteX1585" fmla="*/ 295565 w 712272"/>
              <a:gd name="connsiteY1585" fmla="*/ 1728 h 367487"/>
              <a:gd name="connsiteX1586" fmla="*/ 296715 w 712272"/>
              <a:gd name="connsiteY1586" fmla="*/ 2016 h 367487"/>
              <a:gd name="connsiteX1587" fmla="*/ 297866 w 712272"/>
              <a:gd name="connsiteY1587" fmla="*/ 2304 h 367487"/>
              <a:gd name="connsiteX1588" fmla="*/ 298441 w 712272"/>
              <a:gd name="connsiteY1588" fmla="*/ 2880 h 367487"/>
              <a:gd name="connsiteX1589" fmla="*/ 299591 w 712272"/>
              <a:gd name="connsiteY1589" fmla="*/ 3168 h 367487"/>
              <a:gd name="connsiteX1590" fmla="*/ 300454 w 712272"/>
              <a:gd name="connsiteY1590" fmla="*/ 3456 h 367487"/>
              <a:gd name="connsiteX1591" fmla="*/ 301316 w 712272"/>
              <a:gd name="connsiteY1591" fmla="*/ 4032 h 367487"/>
              <a:gd name="connsiteX1592" fmla="*/ 301892 w 712272"/>
              <a:gd name="connsiteY1592" fmla="*/ 4320 h 367487"/>
              <a:gd name="connsiteX1593" fmla="*/ 302754 w 712272"/>
              <a:gd name="connsiteY1593" fmla="*/ 4608 h 367487"/>
              <a:gd name="connsiteX1594" fmla="*/ 303617 w 712272"/>
              <a:gd name="connsiteY1594" fmla="*/ 5184 h 367487"/>
              <a:gd name="connsiteX1595" fmla="*/ 304192 w 712272"/>
              <a:gd name="connsiteY1595" fmla="*/ 5472 h 367487"/>
              <a:gd name="connsiteX1596" fmla="*/ 304767 w 712272"/>
              <a:gd name="connsiteY1596" fmla="*/ 5760 h 367487"/>
              <a:gd name="connsiteX1597" fmla="*/ 305342 w 712272"/>
              <a:gd name="connsiteY1597" fmla="*/ 6336 h 367487"/>
              <a:gd name="connsiteX1598" fmla="*/ 305918 w 712272"/>
              <a:gd name="connsiteY1598" fmla="*/ 6624 h 367487"/>
              <a:gd name="connsiteX1599" fmla="*/ 306493 w 712272"/>
              <a:gd name="connsiteY1599" fmla="*/ 6912 h 367487"/>
              <a:gd name="connsiteX1600" fmla="*/ 307068 w 712272"/>
              <a:gd name="connsiteY1600" fmla="*/ 7488 h 367487"/>
              <a:gd name="connsiteX1601" fmla="*/ 307643 w 712272"/>
              <a:gd name="connsiteY1601" fmla="*/ 7776 h 367487"/>
              <a:gd name="connsiteX1602" fmla="*/ 308218 w 712272"/>
              <a:gd name="connsiteY1602" fmla="*/ 8064 h 367487"/>
              <a:gd name="connsiteX1603" fmla="*/ 308506 w 712272"/>
              <a:gd name="connsiteY1603" fmla="*/ 8640 h 367487"/>
              <a:gd name="connsiteX1604" fmla="*/ 308793 w 712272"/>
              <a:gd name="connsiteY1604" fmla="*/ 8928 h 367487"/>
              <a:gd name="connsiteX1605" fmla="*/ 309656 w 712272"/>
              <a:gd name="connsiteY1605" fmla="*/ 9216 h 367487"/>
              <a:gd name="connsiteX1606" fmla="*/ 309943 w 712272"/>
              <a:gd name="connsiteY1606" fmla="*/ 9792 h 367487"/>
              <a:gd name="connsiteX1607" fmla="*/ 310519 w 712272"/>
              <a:gd name="connsiteY1607" fmla="*/ 10080 h 367487"/>
              <a:gd name="connsiteX1608" fmla="*/ 310806 w 712272"/>
              <a:gd name="connsiteY1608" fmla="*/ 10368 h 367487"/>
              <a:gd name="connsiteX1609" fmla="*/ 311094 w 712272"/>
              <a:gd name="connsiteY1609" fmla="*/ 10944 h 367487"/>
              <a:gd name="connsiteX1610" fmla="*/ 311669 w 712272"/>
              <a:gd name="connsiteY1610" fmla="*/ 11232 h 367487"/>
              <a:gd name="connsiteX1611" fmla="*/ 311956 w 712272"/>
              <a:gd name="connsiteY1611" fmla="*/ 11520 h 367487"/>
              <a:gd name="connsiteX1612" fmla="*/ 312244 w 712272"/>
              <a:gd name="connsiteY1612" fmla="*/ 12096 h 367487"/>
              <a:gd name="connsiteX1613" fmla="*/ 312819 w 712272"/>
              <a:gd name="connsiteY1613" fmla="*/ 12384 h 367487"/>
              <a:gd name="connsiteX1614" fmla="*/ 313107 w 712272"/>
              <a:gd name="connsiteY1614" fmla="*/ 12672 h 367487"/>
              <a:gd name="connsiteX1615" fmla="*/ 313394 w 712272"/>
              <a:gd name="connsiteY1615" fmla="*/ 13248 h 367487"/>
              <a:gd name="connsiteX1616" fmla="*/ 313969 w 712272"/>
              <a:gd name="connsiteY1616" fmla="*/ 13536 h 367487"/>
              <a:gd name="connsiteX1617" fmla="*/ 314257 w 712272"/>
              <a:gd name="connsiteY1617" fmla="*/ 13824 h 367487"/>
              <a:gd name="connsiteX1618" fmla="*/ 314545 w 712272"/>
              <a:gd name="connsiteY1618" fmla="*/ 14400 h 367487"/>
              <a:gd name="connsiteX1619" fmla="*/ 315120 w 712272"/>
              <a:gd name="connsiteY1619" fmla="*/ 14688 h 367487"/>
              <a:gd name="connsiteX1620" fmla="*/ 315407 w 712272"/>
              <a:gd name="connsiteY1620" fmla="*/ 14976 h 367487"/>
              <a:gd name="connsiteX1621" fmla="*/ 315695 w 712272"/>
              <a:gd name="connsiteY1621" fmla="*/ 15552 h 367487"/>
              <a:gd name="connsiteX1622" fmla="*/ 316270 w 712272"/>
              <a:gd name="connsiteY1622" fmla="*/ 15840 h 367487"/>
              <a:gd name="connsiteX1623" fmla="*/ 316557 w 712272"/>
              <a:gd name="connsiteY1623" fmla="*/ 16128 h 367487"/>
              <a:gd name="connsiteX1624" fmla="*/ 316845 w 712272"/>
              <a:gd name="connsiteY1624" fmla="*/ 16704 h 367487"/>
              <a:gd name="connsiteX1625" fmla="*/ 317420 w 712272"/>
              <a:gd name="connsiteY1625" fmla="*/ 16992 h 367487"/>
              <a:gd name="connsiteX1626" fmla="*/ 317708 w 712272"/>
              <a:gd name="connsiteY1626" fmla="*/ 17280 h 367487"/>
              <a:gd name="connsiteX1627" fmla="*/ 317995 w 712272"/>
              <a:gd name="connsiteY1627" fmla="*/ 17856 h 367487"/>
              <a:gd name="connsiteX1628" fmla="*/ 318570 w 712272"/>
              <a:gd name="connsiteY1628" fmla="*/ 18144 h 367487"/>
              <a:gd name="connsiteX1629" fmla="*/ 318858 w 712272"/>
              <a:gd name="connsiteY1629" fmla="*/ 18432 h 367487"/>
              <a:gd name="connsiteX1630" fmla="*/ 319146 w 712272"/>
              <a:gd name="connsiteY1630" fmla="*/ 19008 h 367487"/>
              <a:gd name="connsiteX1631" fmla="*/ 319721 w 712272"/>
              <a:gd name="connsiteY1631" fmla="*/ 19296 h 367487"/>
              <a:gd name="connsiteX1632" fmla="*/ 320008 w 712272"/>
              <a:gd name="connsiteY1632" fmla="*/ 19584 h 367487"/>
              <a:gd name="connsiteX1633" fmla="*/ 320296 w 712272"/>
              <a:gd name="connsiteY1633" fmla="*/ 20160 h 367487"/>
              <a:gd name="connsiteX1634" fmla="*/ 320871 w 712272"/>
              <a:gd name="connsiteY1634" fmla="*/ 20448 h 367487"/>
              <a:gd name="connsiteX1635" fmla="*/ 321159 w 712272"/>
              <a:gd name="connsiteY1635" fmla="*/ 20736 h 367487"/>
              <a:gd name="connsiteX1636" fmla="*/ 321446 w 712272"/>
              <a:gd name="connsiteY1636" fmla="*/ 21312 h 367487"/>
              <a:gd name="connsiteX1637" fmla="*/ 322021 w 712272"/>
              <a:gd name="connsiteY1637" fmla="*/ 21600 h 367487"/>
              <a:gd name="connsiteX1638" fmla="*/ 322309 w 712272"/>
              <a:gd name="connsiteY1638" fmla="*/ 21888 h 367487"/>
              <a:gd name="connsiteX1639" fmla="*/ 322596 w 712272"/>
              <a:gd name="connsiteY1639" fmla="*/ 22464 h 367487"/>
              <a:gd name="connsiteX1640" fmla="*/ 323172 w 712272"/>
              <a:gd name="connsiteY1640" fmla="*/ 22752 h 367487"/>
              <a:gd name="connsiteX1641" fmla="*/ 323459 w 712272"/>
              <a:gd name="connsiteY1641" fmla="*/ 23040 h 367487"/>
              <a:gd name="connsiteX1642" fmla="*/ 323747 w 712272"/>
              <a:gd name="connsiteY1642" fmla="*/ 23616 h 367487"/>
              <a:gd name="connsiteX1643" fmla="*/ 324322 w 712272"/>
              <a:gd name="connsiteY1643" fmla="*/ 23904 h 367487"/>
              <a:gd name="connsiteX1644" fmla="*/ 324609 w 712272"/>
              <a:gd name="connsiteY1644" fmla="*/ 24192 h 367487"/>
              <a:gd name="connsiteX1645" fmla="*/ 324897 w 712272"/>
              <a:gd name="connsiteY1645" fmla="*/ 24768 h 367487"/>
              <a:gd name="connsiteX1646" fmla="*/ 325472 w 712272"/>
              <a:gd name="connsiteY1646" fmla="*/ 25056 h 367487"/>
              <a:gd name="connsiteX1647" fmla="*/ 325760 w 712272"/>
              <a:gd name="connsiteY1647" fmla="*/ 25344 h 367487"/>
              <a:gd name="connsiteX1648" fmla="*/ 326047 w 712272"/>
              <a:gd name="connsiteY1648" fmla="*/ 25920 h 367487"/>
              <a:gd name="connsiteX1649" fmla="*/ 326622 w 712272"/>
              <a:gd name="connsiteY1649" fmla="*/ 26208 h 367487"/>
              <a:gd name="connsiteX1650" fmla="*/ 326910 w 712272"/>
              <a:gd name="connsiteY1650" fmla="*/ 26496 h 367487"/>
              <a:gd name="connsiteX1651" fmla="*/ 327197 w 712272"/>
              <a:gd name="connsiteY1651" fmla="*/ 27072 h 367487"/>
              <a:gd name="connsiteX1652" fmla="*/ 327773 w 712272"/>
              <a:gd name="connsiteY1652" fmla="*/ 27360 h 367487"/>
              <a:gd name="connsiteX1653" fmla="*/ 328060 w 712272"/>
              <a:gd name="connsiteY1653" fmla="*/ 27648 h 367487"/>
              <a:gd name="connsiteX1654" fmla="*/ 328348 w 712272"/>
              <a:gd name="connsiteY1654" fmla="*/ 28224 h 367487"/>
              <a:gd name="connsiteX1655" fmla="*/ 328923 w 712272"/>
              <a:gd name="connsiteY1655" fmla="*/ 28512 h 367487"/>
              <a:gd name="connsiteX1656" fmla="*/ 329210 w 712272"/>
              <a:gd name="connsiteY1656" fmla="*/ 28800 h 367487"/>
              <a:gd name="connsiteX1657" fmla="*/ 329498 w 712272"/>
              <a:gd name="connsiteY1657" fmla="*/ 29376 h 367487"/>
              <a:gd name="connsiteX1658" fmla="*/ 330073 w 712272"/>
              <a:gd name="connsiteY1658" fmla="*/ 29664 h 367487"/>
              <a:gd name="connsiteX1659" fmla="*/ 330361 w 712272"/>
              <a:gd name="connsiteY1659" fmla="*/ 29952 h 367487"/>
              <a:gd name="connsiteX1660" fmla="*/ 330648 w 712272"/>
              <a:gd name="connsiteY1660" fmla="*/ 30528 h 367487"/>
              <a:gd name="connsiteX1661" fmla="*/ 331223 w 712272"/>
              <a:gd name="connsiteY1661" fmla="*/ 30816 h 367487"/>
              <a:gd name="connsiteX1662" fmla="*/ 331511 w 712272"/>
              <a:gd name="connsiteY1662" fmla="*/ 31104 h 367487"/>
              <a:gd name="connsiteX1663" fmla="*/ 331799 w 712272"/>
              <a:gd name="connsiteY1663" fmla="*/ 31680 h 367487"/>
              <a:gd name="connsiteX1664" fmla="*/ 332374 w 712272"/>
              <a:gd name="connsiteY1664" fmla="*/ 31968 h 367487"/>
              <a:gd name="connsiteX1665" fmla="*/ 332661 w 712272"/>
              <a:gd name="connsiteY1665" fmla="*/ 32256 h 367487"/>
              <a:gd name="connsiteX1666" fmla="*/ 332949 w 712272"/>
              <a:gd name="connsiteY1666" fmla="*/ 32832 h 367487"/>
              <a:gd name="connsiteX1667" fmla="*/ 333524 w 712272"/>
              <a:gd name="connsiteY1667" fmla="*/ 33120 h 367487"/>
              <a:gd name="connsiteX1668" fmla="*/ 333811 w 712272"/>
              <a:gd name="connsiteY1668" fmla="*/ 33408 h 367487"/>
              <a:gd name="connsiteX1669" fmla="*/ 334099 w 712272"/>
              <a:gd name="connsiteY1669" fmla="*/ 33984 h 367487"/>
              <a:gd name="connsiteX1670" fmla="*/ 334674 w 712272"/>
              <a:gd name="connsiteY1670" fmla="*/ 34272 h 367487"/>
              <a:gd name="connsiteX1671" fmla="*/ 334962 w 712272"/>
              <a:gd name="connsiteY1671" fmla="*/ 34560 h 367487"/>
              <a:gd name="connsiteX1672" fmla="*/ 335249 w 712272"/>
              <a:gd name="connsiteY1672" fmla="*/ 35136 h 367487"/>
              <a:gd name="connsiteX1673" fmla="*/ 335824 w 712272"/>
              <a:gd name="connsiteY1673" fmla="*/ 35424 h 367487"/>
              <a:gd name="connsiteX1674" fmla="*/ 336112 w 712272"/>
              <a:gd name="connsiteY1674" fmla="*/ 35712 h 367487"/>
              <a:gd name="connsiteX1675" fmla="*/ 336400 w 712272"/>
              <a:gd name="connsiteY1675" fmla="*/ 36288 h 367487"/>
              <a:gd name="connsiteX1676" fmla="*/ 336975 w 712272"/>
              <a:gd name="connsiteY1676" fmla="*/ 36576 h 367487"/>
              <a:gd name="connsiteX1677" fmla="*/ 337262 w 712272"/>
              <a:gd name="connsiteY1677" fmla="*/ 36864 h 367487"/>
              <a:gd name="connsiteX1678" fmla="*/ 337550 w 712272"/>
              <a:gd name="connsiteY1678" fmla="*/ 37440 h 367487"/>
              <a:gd name="connsiteX1679" fmla="*/ 338125 w 712272"/>
              <a:gd name="connsiteY1679" fmla="*/ 37728 h 367487"/>
              <a:gd name="connsiteX1680" fmla="*/ 338413 w 712272"/>
              <a:gd name="connsiteY1680" fmla="*/ 38016 h 367487"/>
              <a:gd name="connsiteX1681" fmla="*/ 338700 w 712272"/>
              <a:gd name="connsiteY1681" fmla="*/ 38592 h 367487"/>
              <a:gd name="connsiteX1682" fmla="*/ 339275 w 712272"/>
              <a:gd name="connsiteY1682" fmla="*/ 38880 h 367487"/>
              <a:gd name="connsiteX1683" fmla="*/ 339563 w 712272"/>
              <a:gd name="connsiteY1683" fmla="*/ 39168 h 367487"/>
              <a:gd name="connsiteX1684" fmla="*/ 339850 w 712272"/>
              <a:gd name="connsiteY1684" fmla="*/ 39744 h 367487"/>
              <a:gd name="connsiteX1685" fmla="*/ 340426 w 712272"/>
              <a:gd name="connsiteY1685" fmla="*/ 40032 h 367487"/>
              <a:gd name="connsiteX1686" fmla="*/ 340713 w 712272"/>
              <a:gd name="connsiteY1686" fmla="*/ 40320 h 367487"/>
              <a:gd name="connsiteX1687" fmla="*/ 341001 w 712272"/>
              <a:gd name="connsiteY1687" fmla="*/ 40896 h 367487"/>
              <a:gd name="connsiteX1688" fmla="*/ 341576 w 712272"/>
              <a:gd name="connsiteY1688" fmla="*/ 41184 h 367487"/>
              <a:gd name="connsiteX1689" fmla="*/ 341863 w 712272"/>
              <a:gd name="connsiteY1689" fmla="*/ 41472 h 367487"/>
              <a:gd name="connsiteX1690" fmla="*/ 342151 w 712272"/>
              <a:gd name="connsiteY1690" fmla="*/ 42048 h 367487"/>
              <a:gd name="connsiteX1691" fmla="*/ 342726 w 712272"/>
              <a:gd name="connsiteY1691" fmla="*/ 42336 h 367487"/>
              <a:gd name="connsiteX1692" fmla="*/ 343014 w 712272"/>
              <a:gd name="connsiteY1692" fmla="*/ 42624 h 367487"/>
              <a:gd name="connsiteX1693" fmla="*/ 343301 w 712272"/>
              <a:gd name="connsiteY1693" fmla="*/ 43200 h 367487"/>
              <a:gd name="connsiteX1694" fmla="*/ 343876 w 712272"/>
              <a:gd name="connsiteY1694" fmla="*/ 43488 h 367487"/>
              <a:gd name="connsiteX1695" fmla="*/ 344164 w 712272"/>
              <a:gd name="connsiteY1695" fmla="*/ 43776 h 367487"/>
              <a:gd name="connsiteX1696" fmla="*/ 344451 w 712272"/>
              <a:gd name="connsiteY1696" fmla="*/ 44352 h 367487"/>
              <a:gd name="connsiteX1697" fmla="*/ 345027 w 712272"/>
              <a:gd name="connsiteY1697" fmla="*/ 44640 h 367487"/>
              <a:gd name="connsiteX1698" fmla="*/ 345314 w 712272"/>
              <a:gd name="connsiteY1698" fmla="*/ 44928 h 367487"/>
              <a:gd name="connsiteX1699" fmla="*/ 345602 w 712272"/>
              <a:gd name="connsiteY1699" fmla="*/ 45216 h 367487"/>
              <a:gd name="connsiteX1700" fmla="*/ 346177 w 712272"/>
              <a:gd name="connsiteY1700" fmla="*/ 45792 h 367487"/>
              <a:gd name="connsiteX1701" fmla="*/ 346464 w 712272"/>
              <a:gd name="connsiteY1701" fmla="*/ 46080 h 367487"/>
              <a:gd name="connsiteX1702" fmla="*/ 346752 w 712272"/>
              <a:gd name="connsiteY1702" fmla="*/ 46368 h 367487"/>
              <a:gd name="connsiteX1703" fmla="*/ 347327 w 712272"/>
              <a:gd name="connsiteY1703" fmla="*/ 46944 h 367487"/>
              <a:gd name="connsiteX1704" fmla="*/ 347615 w 712272"/>
              <a:gd name="connsiteY1704" fmla="*/ 47232 h 367487"/>
              <a:gd name="connsiteX1705" fmla="*/ 347902 w 712272"/>
              <a:gd name="connsiteY1705" fmla="*/ 47520 h 367487"/>
              <a:gd name="connsiteX1706" fmla="*/ 348477 w 712272"/>
              <a:gd name="connsiteY1706" fmla="*/ 48096 h 367487"/>
              <a:gd name="connsiteX1707" fmla="*/ 348765 w 712272"/>
              <a:gd name="connsiteY1707" fmla="*/ 48384 h 367487"/>
              <a:gd name="connsiteX1708" fmla="*/ 349053 w 712272"/>
              <a:gd name="connsiteY1708" fmla="*/ 48672 h 367487"/>
              <a:gd name="connsiteX1709" fmla="*/ 349628 w 712272"/>
              <a:gd name="connsiteY1709" fmla="*/ 49248 h 367487"/>
              <a:gd name="connsiteX1710" fmla="*/ 349915 w 712272"/>
              <a:gd name="connsiteY1710" fmla="*/ 49536 h 367487"/>
              <a:gd name="connsiteX1711" fmla="*/ 350203 w 712272"/>
              <a:gd name="connsiteY1711" fmla="*/ 49824 h 367487"/>
              <a:gd name="connsiteX1712" fmla="*/ 350778 w 712272"/>
              <a:gd name="connsiteY1712" fmla="*/ 50400 h 367487"/>
              <a:gd name="connsiteX1713" fmla="*/ 351065 w 712272"/>
              <a:gd name="connsiteY1713" fmla="*/ 50688 h 367487"/>
              <a:gd name="connsiteX1714" fmla="*/ 351353 w 712272"/>
              <a:gd name="connsiteY1714" fmla="*/ 50976 h 367487"/>
              <a:gd name="connsiteX1715" fmla="*/ 351928 w 712272"/>
              <a:gd name="connsiteY1715" fmla="*/ 51552 h 367487"/>
              <a:gd name="connsiteX1716" fmla="*/ 352216 w 712272"/>
              <a:gd name="connsiteY1716" fmla="*/ 51840 h 367487"/>
              <a:gd name="connsiteX1717" fmla="*/ 352503 w 712272"/>
              <a:gd name="connsiteY1717" fmla="*/ 52128 h 367487"/>
              <a:gd name="connsiteX1718" fmla="*/ 353078 w 712272"/>
              <a:gd name="connsiteY1718" fmla="*/ 52704 h 367487"/>
              <a:gd name="connsiteX1719" fmla="*/ 353366 w 712272"/>
              <a:gd name="connsiteY1719" fmla="*/ 52992 h 367487"/>
              <a:gd name="connsiteX1720" fmla="*/ 353654 w 712272"/>
              <a:gd name="connsiteY1720" fmla="*/ 53280 h 367487"/>
              <a:gd name="connsiteX1721" fmla="*/ 354229 w 712272"/>
              <a:gd name="connsiteY1721" fmla="*/ 53856 h 367487"/>
              <a:gd name="connsiteX1722" fmla="*/ 354516 w 712272"/>
              <a:gd name="connsiteY1722" fmla="*/ 54144 h 367487"/>
              <a:gd name="connsiteX1723" fmla="*/ 354804 w 712272"/>
              <a:gd name="connsiteY1723" fmla="*/ 54432 h 367487"/>
              <a:gd name="connsiteX1724" fmla="*/ 355379 w 712272"/>
              <a:gd name="connsiteY1724" fmla="*/ 55008 h 367487"/>
              <a:gd name="connsiteX1725" fmla="*/ 355667 w 712272"/>
              <a:gd name="connsiteY1725" fmla="*/ 55296 h 367487"/>
              <a:gd name="connsiteX1726" fmla="*/ 355954 w 712272"/>
              <a:gd name="connsiteY1726" fmla="*/ 55584 h 367487"/>
              <a:gd name="connsiteX1727" fmla="*/ 356529 w 712272"/>
              <a:gd name="connsiteY1727" fmla="*/ 56160 h 367487"/>
              <a:gd name="connsiteX1728" fmla="*/ 356817 w 712272"/>
              <a:gd name="connsiteY1728" fmla="*/ 56448 h 367487"/>
              <a:gd name="connsiteX1729" fmla="*/ 357104 w 712272"/>
              <a:gd name="connsiteY1729" fmla="*/ 56736 h 367487"/>
              <a:gd name="connsiteX1730" fmla="*/ 357680 w 712272"/>
              <a:gd name="connsiteY1730" fmla="*/ 57312 h 367487"/>
              <a:gd name="connsiteX1731" fmla="*/ 357967 w 712272"/>
              <a:gd name="connsiteY1731" fmla="*/ 57600 h 367487"/>
              <a:gd name="connsiteX1732" fmla="*/ 358255 w 712272"/>
              <a:gd name="connsiteY1732" fmla="*/ 57888 h 367487"/>
              <a:gd name="connsiteX1733" fmla="*/ 358830 w 712272"/>
              <a:gd name="connsiteY1733" fmla="*/ 58464 h 367487"/>
              <a:gd name="connsiteX1734" fmla="*/ 359117 w 712272"/>
              <a:gd name="connsiteY1734" fmla="*/ 58752 h 367487"/>
              <a:gd name="connsiteX1735" fmla="*/ 359405 w 712272"/>
              <a:gd name="connsiteY1735" fmla="*/ 59040 h 367487"/>
              <a:gd name="connsiteX1736" fmla="*/ 359980 w 712272"/>
              <a:gd name="connsiteY1736" fmla="*/ 59616 h 367487"/>
              <a:gd name="connsiteX1737" fmla="*/ 360268 w 712272"/>
              <a:gd name="connsiteY1737" fmla="*/ 59904 h 367487"/>
              <a:gd name="connsiteX1738" fmla="*/ 360555 w 712272"/>
              <a:gd name="connsiteY1738" fmla="*/ 60192 h 367487"/>
              <a:gd name="connsiteX1739" fmla="*/ 361130 w 712272"/>
              <a:gd name="connsiteY1739" fmla="*/ 60768 h 367487"/>
              <a:gd name="connsiteX1740" fmla="*/ 361418 w 712272"/>
              <a:gd name="connsiteY1740" fmla="*/ 61056 h 367487"/>
              <a:gd name="connsiteX1741" fmla="*/ 361705 w 712272"/>
              <a:gd name="connsiteY1741" fmla="*/ 61344 h 367487"/>
              <a:gd name="connsiteX1742" fmla="*/ 362281 w 712272"/>
              <a:gd name="connsiteY1742" fmla="*/ 61920 h 367487"/>
              <a:gd name="connsiteX1743" fmla="*/ 362568 w 712272"/>
              <a:gd name="connsiteY1743" fmla="*/ 62208 h 367487"/>
              <a:gd name="connsiteX1744" fmla="*/ 362856 w 712272"/>
              <a:gd name="connsiteY1744" fmla="*/ 62496 h 367487"/>
              <a:gd name="connsiteX1745" fmla="*/ 363431 w 712272"/>
              <a:gd name="connsiteY1745" fmla="*/ 63072 h 367487"/>
              <a:gd name="connsiteX1746" fmla="*/ 363718 w 712272"/>
              <a:gd name="connsiteY1746" fmla="*/ 63360 h 367487"/>
              <a:gd name="connsiteX1747" fmla="*/ 364006 w 712272"/>
              <a:gd name="connsiteY1747" fmla="*/ 63648 h 367487"/>
              <a:gd name="connsiteX1748" fmla="*/ 364581 w 712272"/>
              <a:gd name="connsiteY1748" fmla="*/ 64224 h 367487"/>
              <a:gd name="connsiteX1749" fmla="*/ 364869 w 712272"/>
              <a:gd name="connsiteY1749" fmla="*/ 64512 h 367487"/>
              <a:gd name="connsiteX1750" fmla="*/ 365156 w 712272"/>
              <a:gd name="connsiteY1750" fmla="*/ 64800 h 367487"/>
              <a:gd name="connsiteX1751" fmla="*/ 365731 w 712272"/>
              <a:gd name="connsiteY1751" fmla="*/ 65376 h 367487"/>
              <a:gd name="connsiteX1752" fmla="*/ 366019 w 712272"/>
              <a:gd name="connsiteY1752" fmla="*/ 65664 h 367487"/>
              <a:gd name="connsiteX1753" fmla="*/ 366307 w 712272"/>
              <a:gd name="connsiteY1753" fmla="*/ 65952 h 367487"/>
              <a:gd name="connsiteX1754" fmla="*/ 366882 w 712272"/>
              <a:gd name="connsiteY1754" fmla="*/ 66528 h 367487"/>
              <a:gd name="connsiteX1755" fmla="*/ 367169 w 712272"/>
              <a:gd name="connsiteY1755" fmla="*/ 66816 h 367487"/>
              <a:gd name="connsiteX1756" fmla="*/ 367457 w 712272"/>
              <a:gd name="connsiteY1756" fmla="*/ 67104 h 367487"/>
              <a:gd name="connsiteX1757" fmla="*/ 368032 w 712272"/>
              <a:gd name="connsiteY1757" fmla="*/ 67680 h 367487"/>
              <a:gd name="connsiteX1758" fmla="*/ 368319 w 712272"/>
              <a:gd name="connsiteY1758" fmla="*/ 67968 h 367487"/>
              <a:gd name="connsiteX1759" fmla="*/ 368607 w 712272"/>
              <a:gd name="connsiteY1759" fmla="*/ 68256 h 367487"/>
              <a:gd name="connsiteX1760" fmla="*/ 369182 w 712272"/>
              <a:gd name="connsiteY1760" fmla="*/ 68832 h 367487"/>
              <a:gd name="connsiteX1761" fmla="*/ 369470 w 712272"/>
              <a:gd name="connsiteY1761" fmla="*/ 69120 h 367487"/>
              <a:gd name="connsiteX1762" fmla="*/ 369757 w 712272"/>
              <a:gd name="connsiteY1762" fmla="*/ 69408 h 367487"/>
              <a:gd name="connsiteX1763" fmla="*/ 370332 w 712272"/>
              <a:gd name="connsiteY1763" fmla="*/ 69984 h 367487"/>
              <a:gd name="connsiteX1764" fmla="*/ 370620 w 712272"/>
              <a:gd name="connsiteY1764" fmla="*/ 70272 h 367487"/>
              <a:gd name="connsiteX1765" fmla="*/ 370908 w 712272"/>
              <a:gd name="connsiteY1765" fmla="*/ 70560 h 367487"/>
              <a:gd name="connsiteX1766" fmla="*/ 371483 w 712272"/>
              <a:gd name="connsiteY1766" fmla="*/ 71136 h 367487"/>
              <a:gd name="connsiteX1767" fmla="*/ 371770 w 712272"/>
              <a:gd name="connsiteY1767" fmla="*/ 71424 h 367487"/>
              <a:gd name="connsiteX1768" fmla="*/ 372058 w 712272"/>
              <a:gd name="connsiteY1768" fmla="*/ 71712 h 367487"/>
              <a:gd name="connsiteX1769" fmla="*/ 372633 w 712272"/>
              <a:gd name="connsiteY1769" fmla="*/ 72288 h 367487"/>
              <a:gd name="connsiteX1770" fmla="*/ 372921 w 712272"/>
              <a:gd name="connsiteY1770" fmla="*/ 72576 h 367487"/>
              <a:gd name="connsiteX1771" fmla="*/ 373208 w 712272"/>
              <a:gd name="connsiteY1771" fmla="*/ 72864 h 367487"/>
              <a:gd name="connsiteX1772" fmla="*/ 373783 w 712272"/>
              <a:gd name="connsiteY1772" fmla="*/ 73440 h 367487"/>
              <a:gd name="connsiteX1773" fmla="*/ 374071 w 712272"/>
              <a:gd name="connsiteY1773" fmla="*/ 73728 h 367487"/>
              <a:gd name="connsiteX1774" fmla="*/ 374358 w 712272"/>
              <a:gd name="connsiteY1774" fmla="*/ 74016 h 367487"/>
              <a:gd name="connsiteX1775" fmla="*/ 374934 w 712272"/>
              <a:gd name="connsiteY1775" fmla="*/ 74592 h 367487"/>
              <a:gd name="connsiteX1776" fmla="*/ 375221 w 712272"/>
              <a:gd name="connsiteY1776" fmla="*/ 74880 h 367487"/>
              <a:gd name="connsiteX1777" fmla="*/ 375509 w 712272"/>
              <a:gd name="connsiteY1777" fmla="*/ 75168 h 367487"/>
              <a:gd name="connsiteX1778" fmla="*/ 376084 w 712272"/>
              <a:gd name="connsiteY1778" fmla="*/ 75744 h 367487"/>
              <a:gd name="connsiteX1779" fmla="*/ 376371 w 712272"/>
              <a:gd name="connsiteY1779" fmla="*/ 76032 h 367487"/>
              <a:gd name="connsiteX1780" fmla="*/ 376659 w 712272"/>
              <a:gd name="connsiteY1780" fmla="*/ 76320 h 367487"/>
              <a:gd name="connsiteX1781" fmla="*/ 377234 w 712272"/>
              <a:gd name="connsiteY1781" fmla="*/ 76896 h 367487"/>
              <a:gd name="connsiteX1782" fmla="*/ 377522 w 712272"/>
              <a:gd name="connsiteY1782" fmla="*/ 77184 h 367487"/>
              <a:gd name="connsiteX1783" fmla="*/ 377809 w 712272"/>
              <a:gd name="connsiteY1783" fmla="*/ 77472 h 367487"/>
              <a:gd name="connsiteX1784" fmla="*/ 378384 w 712272"/>
              <a:gd name="connsiteY1784" fmla="*/ 78048 h 367487"/>
              <a:gd name="connsiteX1785" fmla="*/ 378672 w 712272"/>
              <a:gd name="connsiteY1785" fmla="*/ 78336 h 367487"/>
              <a:gd name="connsiteX1786" fmla="*/ 378959 w 712272"/>
              <a:gd name="connsiteY1786" fmla="*/ 78624 h 367487"/>
              <a:gd name="connsiteX1787" fmla="*/ 379535 w 712272"/>
              <a:gd name="connsiteY1787" fmla="*/ 79200 h 367487"/>
              <a:gd name="connsiteX1788" fmla="*/ 379822 w 712272"/>
              <a:gd name="connsiteY1788" fmla="*/ 79488 h 367487"/>
              <a:gd name="connsiteX1789" fmla="*/ 380110 w 712272"/>
              <a:gd name="connsiteY1789" fmla="*/ 79776 h 367487"/>
              <a:gd name="connsiteX1790" fmla="*/ 380685 w 712272"/>
              <a:gd name="connsiteY1790" fmla="*/ 80352 h 367487"/>
              <a:gd name="connsiteX1791" fmla="*/ 380972 w 712272"/>
              <a:gd name="connsiteY1791" fmla="*/ 80640 h 367487"/>
              <a:gd name="connsiteX1792" fmla="*/ 381260 w 712272"/>
              <a:gd name="connsiteY1792" fmla="*/ 80928 h 367487"/>
              <a:gd name="connsiteX1793" fmla="*/ 381835 w 712272"/>
              <a:gd name="connsiteY1793" fmla="*/ 81504 h 367487"/>
              <a:gd name="connsiteX1794" fmla="*/ 382123 w 712272"/>
              <a:gd name="connsiteY1794" fmla="*/ 81792 h 367487"/>
              <a:gd name="connsiteX1795" fmla="*/ 382410 w 712272"/>
              <a:gd name="connsiteY1795" fmla="*/ 82080 h 367487"/>
              <a:gd name="connsiteX1796" fmla="*/ 382985 w 712272"/>
              <a:gd name="connsiteY1796" fmla="*/ 82656 h 367487"/>
              <a:gd name="connsiteX1797" fmla="*/ 383273 w 712272"/>
              <a:gd name="connsiteY1797" fmla="*/ 82944 h 367487"/>
              <a:gd name="connsiteX1798" fmla="*/ 383561 w 712272"/>
              <a:gd name="connsiteY1798" fmla="*/ 83232 h 367487"/>
              <a:gd name="connsiteX1799" fmla="*/ 384136 w 712272"/>
              <a:gd name="connsiteY1799" fmla="*/ 83808 h 367487"/>
              <a:gd name="connsiteX1800" fmla="*/ 384423 w 712272"/>
              <a:gd name="connsiteY1800" fmla="*/ 84096 h 367487"/>
              <a:gd name="connsiteX1801" fmla="*/ 384711 w 712272"/>
              <a:gd name="connsiteY1801" fmla="*/ 84384 h 367487"/>
              <a:gd name="connsiteX1802" fmla="*/ 385286 w 712272"/>
              <a:gd name="connsiteY1802" fmla="*/ 84960 h 367487"/>
              <a:gd name="connsiteX1803" fmla="*/ 385573 w 712272"/>
              <a:gd name="connsiteY1803" fmla="*/ 85248 h 367487"/>
              <a:gd name="connsiteX1804" fmla="*/ 385861 w 712272"/>
              <a:gd name="connsiteY1804" fmla="*/ 85536 h 367487"/>
              <a:gd name="connsiteX1805" fmla="*/ 386436 w 712272"/>
              <a:gd name="connsiteY1805" fmla="*/ 86112 h 367487"/>
              <a:gd name="connsiteX1806" fmla="*/ 386724 w 712272"/>
              <a:gd name="connsiteY1806" fmla="*/ 86400 h 367487"/>
              <a:gd name="connsiteX1807" fmla="*/ 387011 w 712272"/>
              <a:gd name="connsiteY1807" fmla="*/ 86688 h 367487"/>
              <a:gd name="connsiteX1808" fmla="*/ 387586 w 712272"/>
              <a:gd name="connsiteY1808" fmla="*/ 87264 h 367487"/>
              <a:gd name="connsiteX1809" fmla="*/ 387874 w 712272"/>
              <a:gd name="connsiteY1809" fmla="*/ 87552 h 367487"/>
              <a:gd name="connsiteX1810" fmla="*/ 388162 w 712272"/>
              <a:gd name="connsiteY1810" fmla="*/ 87840 h 367487"/>
              <a:gd name="connsiteX1811" fmla="*/ 388737 w 712272"/>
              <a:gd name="connsiteY1811" fmla="*/ 88416 h 367487"/>
              <a:gd name="connsiteX1812" fmla="*/ 389024 w 712272"/>
              <a:gd name="connsiteY1812" fmla="*/ 88704 h 367487"/>
              <a:gd name="connsiteX1813" fmla="*/ 389312 w 712272"/>
              <a:gd name="connsiteY1813" fmla="*/ 88992 h 367487"/>
              <a:gd name="connsiteX1814" fmla="*/ 389887 w 712272"/>
              <a:gd name="connsiteY1814" fmla="*/ 89568 h 367487"/>
              <a:gd name="connsiteX1815" fmla="*/ 390175 w 712272"/>
              <a:gd name="connsiteY1815" fmla="*/ 89856 h 367487"/>
              <a:gd name="connsiteX1816" fmla="*/ 390462 w 712272"/>
              <a:gd name="connsiteY1816" fmla="*/ 90144 h 367487"/>
              <a:gd name="connsiteX1817" fmla="*/ 391037 w 712272"/>
              <a:gd name="connsiteY1817" fmla="*/ 90720 h 367487"/>
              <a:gd name="connsiteX1818" fmla="*/ 391325 w 712272"/>
              <a:gd name="connsiteY1818" fmla="*/ 91008 h 367487"/>
              <a:gd name="connsiteX1819" fmla="*/ 391612 w 712272"/>
              <a:gd name="connsiteY1819" fmla="*/ 91296 h 367487"/>
              <a:gd name="connsiteX1820" fmla="*/ 392188 w 712272"/>
              <a:gd name="connsiteY1820" fmla="*/ 91872 h 367487"/>
              <a:gd name="connsiteX1821" fmla="*/ 392475 w 712272"/>
              <a:gd name="connsiteY1821" fmla="*/ 92160 h 367487"/>
              <a:gd name="connsiteX1822" fmla="*/ 392763 w 712272"/>
              <a:gd name="connsiteY1822" fmla="*/ 92448 h 367487"/>
              <a:gd name="connsiteX1823" fmla="*/ 393338 w 712272"/>
              <a:gd name="connsiteY1823" fmla="*/ 93024 h 367487"/>
              <a:gd name="connsiteX1824" fmla="*/ 393625 w 712272"/>
              <a:gd name="connsiteY1824" fmla="*/ 93312 h 367487"/>
              <a:gd name="connsiteX1825" fmla="*/ 393913 w 712272"/>
              <a:gd name="connsiteY1825" fmla="*/ 93600 h 367487"/>
              <a:gd name="connsiteX1826" fmla="*/ 394488 w 712272"/>
              <a:gd name="connsiteY1826" fmla="*/ 94176 h 367487"/>
              <a:gd name="connsiteX1827" fmla="*/ 394776 w 712272"/>
              <a:gd name="connsiteY1827" fmla="*/ 94464 h 367487"/>
              <a:gd name="connsiteX1828" fmla="*/ 395063 w 712272"/>
              <a:gd name="connsiteY1828" fmla="*/ 94752 h 367487"/>
              <a:gd name="connsiteX1829" fmla="*/ 395638 w 712272"/>
              <a:gd name="connsiteY1829" fmla="*/ 95328 h 367487"/>
              <a:gd name="connsiteX1830" fmla="*/ 395926 w 712272"/>
              <a:gd name="connsiteY1830" fmla="*/ 95616 h 367487"/>
              <a:gd name="connsiteX1831" fmla="*/ 396213 w 712272"/>
              <a:gd name="connsiteY1831" fmla="*/ 95904 h 367487"/>
              <a:gd name="connsiteX1832" fmla="*/ 396789 w 712272"/>
              <a:gd name="connsiteY1832" fmla="*/ 96480 h 367487"/>
              <a:gd name="connsiteX1833" fmla="*/ 397076 w 712272"/>
              <a:gd name="connsiteY1833" fmla="*/ 96768 h 367487"/>
              <a:gd name="connsiteX1834" fmla="*/ 397364 w 712272"/>
              <a:gd name="connsiteY1834" fmla="*/ 97056 h 367487"/>
              <a:gd name="connsiteX1835" fmla="*/ 397939 w 712272"/>
              <a:gd name="connsiteY1835" fmla="*/ 97632 h 367487"/>
              <a:gd name="connsiteX1836" fmla="*/ 398226 w 712272"/>
              <a:gd name="connsiteY1836" fmla="*/ 97920 h 367487"/>
              <a:gd name="connsiteX1837" fmla="*/ 398514 w 712272"/>
              <a:gd name="connsiteY1837" fmla="*/ 98208 h 367487"/>
              <a:gd name="connsiteX1838" fmla="*/ 399089 w 712272"/>
              <a:gd name="connsiteY1838" fmla="*/ 98784 h 367487"/>
              <a:gd name="connsiteX1839" fmla="*/ 399377 w 712272"/>
              <a:gd name="connsiteY1839" fmla="*/ 99072 h 367487"/>
              <a:gd name="connsiteX1840" fmla="*/ 399664 w 712272"/>
              <a:gd name="connsiteY1840" fmla="*/ 99360 h 367487"/>
              <a:gd name="connsiteX1841" fmla="*/ 400239 w 712272"/>
              <a:gd name="connsiteY1841" fmla="*/ 99936 h 367487"/>
              <a:gd name="connsiteX1842" fmla="*/ 400527 w 712272"/>
              <a:gd name="connsiteY1842" fmla="*/ 100224 h 367487"/>
              <a:gd name="connsiteX1843" fmla="*/ 400815 w 712272"/>
              <a:gd name="connsiteY1843" fmla="*/ 100512 h 367487"/>
              <a:gd name="connsiteX1844" fmla="*/ 401390 w 712272"/>
              <a:gd name="connsiteY1844" fmla="*/ 100800 h 367487"/>
              <a:gd name="connsiteX1845" fmla="*/ 401677 w 712272"/>
              <a:gd name="connsiteY1845" fmla="*/ 101376 h 367487"/>
              <a:gd name="connsiteX1846" fmla="*/ 401965 w 712272"/>
              <a:gd name="connsiteY1846" fmla="*/ 101664 h 367487"/>
              <a:gd name="connsiteX1847" fmla="*/ 402540 w 712272"/>
              <a:gd name="connsiteY1847" fmla="*/ 101952 h 367487"/>
              <a:gd name="connsiteX1848" fmla="*/ 402827 w 712272"/>
              <a:gd name="connsiteY1848" fmla="*/ 102528 h 367487"/>
              <a:gd name="connsiteX1849" fmla="*/ 403115 w 712272"/>
              <a:gd name="connsiteY1849" fmla="*/ 102816 h 367487"/>
              <a:gd name="connsiteX1850" fmla="*/ 403690 w 712272"/>
              <a:gd name="connsiteY1850" fmla="*/ 103104 h 367487"/>
              <a:gd name="connsiteX1851" fmla="*/ 403978 w 712272"/>
              <a:gd name="connsiteY1851" fmla="*/ 103680 h 367487"/>
              <a:gd name="connsiteX1852" fmla="*/ 404265 w 712272"/>
              <a:gd name="connsiteY1852" fmla="*/ 103968 h 367487"/>
              <a:gd name="connsiteX1853" fmla="*/ 404840 w 712272"/>
              <a:gd name="connsiteY1853" fmla="*/ 104256 h 367487"/>
              <a:gd name="connsiteX1854" fmla="*/ 405128 w 712272"/>
              <a:gd name="connsiteY1854" fmla="*/ 104832 h 367487"/>
              <a:gd name="connsiteX1855" fmla="*/ 405416 w 712272"/>
              <a:gd name="connsiteY1855" fmla="*/ 105120 h 367487"/>
              <a:gd name="connsiteX1856" fmla="*/ 405991 w 712272"/>
              <a:gd name="connsiteY1856" fmla="*/ 105408 h 367487"/>
              <a:gd name="connsiteX1857" fmla="*/ 406278 w 712272"/>
              <a:gd name="connsiteY1857" fmla="*/ 105984 h 367487"/>
              <a:gd name="connsiteX1858" fmla="*/ 406566 w 712272"/>
              <a:gd name="connsiteY1858" fmla="*/ 106272 h 367487"/>
              <a:gd name="connsiteX1859" fmla="*/ 407141 w 712272"/>
              <a:gd name="connsiteY1859" fmla="*/ 106560 h 367487"/>
              <a:gd name="connsiteX1860" fmla="*/ 407429 w 712272"/>
              <a:gd name="connsiteY1860" fmla="*/ 107136 h 367487"/>
              <a:gd name="connsiteX1861" fmla="*/ 407716 w 712272"/>
              <a:gd name="connsiteY1861" fmla="*/ 107424 h 367487"/>
              <a:gd name="connsiteX1862" fmla="*/ 408291 w 712272"/>
              <a:gd name="connsiteY1862" fmla="*/ 107712 h 367487"/>
              <a:gd name="connsiteX1863" fmla="*/ 408579 w 712272"/>
              <a:gd name="connsiteY1863" fmla="*/ 108288 h 367487"/>
              <a:gd name="connsiteX1864" fmla="*/ 408866 w 712272"/>
              <a:gd name="connsiteY1864" fmla="*/ 108576 h 367487"/>
              <a:gd name="connsiteX1865" fmla="*/ 409442 w 712272"/>
              <a:gd name="connsiteY1865" fmla="*/ 108864 h 367487"/>
              <a:gd name="connsiteX1866" fmla="*/ 409729 w 712272"/>
              <a:gd name="connsiteY1866" fmla="*/ 109440 h 367487"/>
              <a:gd name="connsiteX1867" fmla="*/ 410017 w 712272"/>
              <a:gd name="connsiteY1867" fmla="*/ 109728 h 367487"/>
              <a:gd name="connsiteX1868" fmla="*/ 410592 w 712272"/>
              <a:gd name="connsiteY1868" fmla="*/ 110016 h 367487"/>
              <a:gd name="connsiteX1869" fmla="*/ 410879 w 712272"/>
              <a:gd name="connsiteY1869" fmla="*/ 110592 h 367487"/>
              <a:gd name="connsiteX1870" fmla="*/ 411167 w 712272"/>
              <a:gd name="connsiteY1870" fmla="*/ 110880 h 367487"/>
              <a:gd name="connsiteX1871" fmla="*/ 411742 w 712272"/>
              <a:gd name="connsiteY1871" fmla="*/ 111168 h 367487"/>
              <a:gd name="connsiteX1872" fmla="*/ 412030 w 712272"/>
              <a:gd name="connsiteY1872" fmla="*/ 111744 h 367487"/>
              <a:gd name="connsiteX1873" fmla="*/ 412317 w 712272"/>
              <a:gd name="connsiteY1873" fmla="*/ 112032 h 367487"/>
              <a:gd name="connsiteX1874" fmla="*/ 412892 w 712272"/>
              <a:gd name="connsiteY1874" fmla="*/ 112320 h 367487"/>
              <a:gd name="connsiteX1875" fmla="*/ 413180 w 712272"/>
              <a:gd name="connsiteY1875" fmla="*/ 112896 h 367487"/>
              <a:gd name="connsiteX1876" fmla="*/ 413467 w 712272"/>
              <a:gd name="connsiteY1876" fmla="*/ 113184 h 367487"/>
              <a:gd name="connsiteX1877" fmla="*/ 414043 w 712272"/>
              <a:gd name="connsiteY1877" fmla="*/ 113472 h 367487"/>
              <a:gd name="connsiteX1878" fmla="*/ 414330 w 712272"/>
              <a:gd name="connsiteY1878" fmla="*/ 114048 h 367487"/>
              <a:gd name="connsiteX1879" fmla="*/ 414618 w 712272"/>
              <a:gd name="connsiteY1879" fmla="*/ 114336 h 367487"/>
              <a:gd name="connsiteX1880" fmla="*/ 415193 w 712272"/>
              <a:gd name="connsiteY1880" fmla="*/ 114624 h 367487"/>
              <a:gd name="connsiteX1881" fmla="*/ 415480 w 712272"/>
              <a:gd name="connsiteY1881" fmla="*/ 115200 h 367487"/>
              <a:gd name="connsiteX1882" fmla="*/ 415768 w 712272"/>
              <a:gd name="connsiteY1882" fmla="*/ 115488 h 367487"/>
              <a:gd name="connsiteX1883" fmla="*/ 416343 w 712272"/>
              <a:gd name="connsiteY1883" fmla="*/ 115776 h 367487"/>
              <a:gd name="connsiteX1884" fmla="*/ 416631 w 712272"/>
              <a:gd name="connsiteY1884" fmla="*/ 116352 h 367487"/>
              <a:gd name="connsiteX1885" fmla="*/ 416918 w 712272"/>
              <a:gd name="connsiteY1885" fmla="*/ 116640 h 367487"/>
              <a:gd name="connsiteX1886" fmla="*/ 417493 w 712272"/>
              <a:gd name="connsiteY1886" fmla="*/ 116928 h 367487"/>
              <a:gd name="connsiteX1887" fmla="*/ 417781 w 712272"/>
              <a:gd name="connsiteY1887" fmla="*/ 117504 h 367487"/>
              <a:gd name="connsiteX1888" fmla="*/ 418069 w 712272"/>
              <a:gd name="connsiteY1888" fmla="*/ 117792 h 367487"/>
              <a:gd name="connsiteX1889" fmla="*/ 418644 w 712272"/>
              <a:gd name="connsiteY1889" fmla="*/ 118080 h 367487"/>
              <a:gd name="connsiteX1890" fmla="*/ 418931 w 712272"/>
              <a:gd name="connsiteY1890" fmla="*/ 118656 h 367487"/>
              <a:gd name="connsiteX1891" fmla="*/ 419219 w 712272"/>
              <a:gd name="connsiteY1891" fmla="*/ 118944 h 367487"/>
              <a:gd name="connsiteX1892" fmla="*/ 419794 w 712272"/>
              <a:gd name="connsiteY1892" fmla="*/ 119232 h 367487"/>
              <a:gd name="connsiteX1893" fmla="*/ 420081 w 712272"/>
              <a:gd name="connsiteY1893" fmla="*/ 119808 h 367487"/>
              <a:gd name="connsiteX1894" fmla="*/ 420369 w 712272"/>
              <a:gd name="connsiteY1894" fmla="*/ 120096 h 367487"/>
              <a:gd name="connsiteX1895" fmla="*/ 420944 w 712272"/>
              <a:gd name="connsiteY1895" fmla="*/ 120384 h 367487"/>
              <a:gd name="connsiteX1896" fmla="*/ 421232 w 712272"/>
              <a:gd name="connsiteY1896" fmla="*/ 120960 h 367487"/>
              <a:gd name="connsiteX1897" fmla="*/ 421519 w 712272"/>
              <a:gd name="connsiteY1897" fmla="*/ 121248 h 367487"/>
              <a:gd name="connsiteX1898" fmla="*/ 422094 w 712272"/>
              <a:gd name="connsiteY1898" fmla="*/ 121536 h 367487"/>
              <a:gd name="connsiteX1899" fmla="*/ 422382 w 712272"/>
              <a:gd name="connsiteY1899" fmla="*/ 122112 h 367487"/>
              <a:gd name="connsiteX1900" fmla="*/ 422670 w 712272"/>
              <a:gd name="connsiteY1900" fmla="*/ 122400 h 367487"/>
              <a:gd name="connsiteX1901" fmla="*/ 423245 w 712272"/>
              <a:gd name="connsiteY1901" fmla="*/ 122688 h 367487"/>
              <a:gd name="connsiteX1902" fmla="*/ 423532 w 712272"/>
              <a:gd name="connsiteY1902" fmla="*/ 123264 h 367487"/>
              <a:gd name="connsiteX1903" fmla="*/ 423820 w 712272"/>
              <a:gd name="connsiteY1903" fmla="*/ 123552 h 367487"/>
              <a:gd name="connsiteX1904" fmla="*/ 424395 w 712272"/>
              <a:gd name="connsiteY1904" fmla="*/ 123840 h 367487"/>
              <a:gd name="connsiteX1905" fmla="*/ 424683 w 712272"/>
              <a:gd name="connsiteY1905" fmla="*/ 124416 h 367487"/>
              <a:gd name="connsiteX1906" fmla="*/ 424970 w 712272"/>
              <a:gd name="connsiteY1906" fmla="*/ 124704 h 367487"/>
              <a:gd name="connsiteX1907" fmla="*/ 425545 w 712272"/>
              <a:gd name="connsiteY1907" fmla="*/ 124992 h 367487"/>
              <a:gd name="connsiteX1908" fmla="*/ 425833 w 712272"/>
              <a:gd name="connsiteY1908" fmla="*/ 125568 h 367487"/>
              <a:gd name="connsiteX1909" fmla="*/ 426120 w 712272"/>
              <a:gd name="connsiteY1909" fmla="*/ 125856 h 367487"/>
              <a:gd name="connsiteX1910" fmla="*/ 426696 w 712272"/>
              <a:gd name="connsiteY1910" fmla="*/ 126144 h 367487"/>
              <a:gd name="connsiteX1911" fmla="*/ 426983 w 712272"/>
              <a:gd name="connsiteY1911" fmla="*/ 126720 h 367487"/>
              <a:gd name="connsiteX1912" fmla="*/ 427271 w 712272"/>
              <a:gd name="connsiteY1912" fmla="*/ 127008 h 367487"/>
              <a:gd name="connsiteX1913" fmla="*/ 427846 w 712272"/>
              <a:gd name="connsiteY1913" fmla="*/ 127296 h 367487"/>
              <a:gd name="connsiteX1914" fmla="*/ 428133 w 712272"/>
              <a:gd name="connsiteY1914" fmla="*/ 127872 h 367487"/>
              <a:gd name="connsiteX1915" fmla="*/ 428421 w 712272"/>
              <a:gd name="connsiteY1915" fmla="*/ 128160 h 367487"/>
              <a:gd name="connsiteX1916" fmla="*/ 428996 w 712272"/>
              <a:gd name="connsiteY1916" fmla="*/ 128448 h 367487"/>
              <a:gd name="connsiteX1917" fmla="*/ 429284 w 712272"/>
              <a:gd name="connsiteY1917" fmla="*/ 129024 h 367487"/>
              <a:gd name="connsiteX1918" fmla="*/ 429571 w 712272"/>
              <a:gd name="connsiteY1918" fmla="*/ 129312 h 367487"/>
              <a:gd name="connsiteX1919" fmla="*/ 430146 w 712272"/>
              <a:gd name="connsiteY1919" fmla="*/ 129600 h 367487"/>
              <a:gd name="connsiteX1920" fmla="*/ 430434 w 712272"/>
              <a:gd name="connsiteY1920" fmla="*/ 130176 h 367487"/>
              <a:gd name="connsiteX1921" fmla="*/ 430721 w 712272"/>
              <a:gd name="connsiteY1921" fmla="*/ 130464 h 367487"/>
              <a:gd name="connsiteX1922" fmla="*/ 431297 w 712272"/>
              <a:gd name="connsiteY1922" fmla="*/ 130752 h 367487"/>
              <a:gd name="connsiteX1923" fmla="*/ 431584 w 712272"/>
              <a:gd name="connsiteY1923" fmla="*/ 131328 h 367487"/>
              <a:gd name="connsiteX1924" fmla="*/ 431872 w 712272"/>
              <a:gd name="connsiteY1924" fmla="*/ 131616 h 367487"/>
              <a:gd name="connsiteX1925" fmla="*/ 432447 w 712272"/>
              <a:gd name="connsiteY1925" fmla="*/ 131904 h 367487"/>
              <a:gd name="connsiteX1926" fmla="*/ 432734 w 712272"/>
              <a:gd name="connsiteY1926" fmla="*/ 132480 h 367487"/>
              <a:gd name="connsiteX1927" fmla="*/ 433022 w 712272"/>
              <a:gd name="connsiteY1927" fmla="*/ 132768 h 367487"/>
              <a:gd name="connsiteX1928" fmla="*/ 433597 w 712272"/>
              <a:gd name="connsiteY1928" fmla="*/ 133056 h 367487"/>
              <a:gd name="connsiteX1929" fmla="*/ 433885 w 712272"/>
              <a:gd name="connsiteY1929" fmla="*/ 133632 h 367487"/>
              <a:gd name="connsiteX1930" fmla="*/ 434172 w 712272"/>
              <a:gd name="connsiteY1930" fmla="*/ 133920 h 367487"/>
              <a:gd name="connsiteX1931" fmla="*/ 434747 w 712272"/>
              <a:gd name="connsiteY1931" fmla="*/ 134208 h 367487"/>
              <a:gd name="connsiteX1932" fmla="*/ 435035 w 712272"/>
              <a:gd name="connsiteY1932" fmla="*/ 134784 h 367487"/>
              <a:gd name="connsiteX1933" fmla="*/ 435322 w 712272"/>
              <a:gd name="connsiteY1933" fmla="*/ 135072 h 367487"/>
              <a:gd name="connsiteX1934" fmla="*/ 435898 w 712272"/>
              <a:gd name="connsiteY1934" fmla="*/ 135360 h 367487"/>
              <a:gd name="connsiteX1935" fmla="*/ 436185 w 712272"/>
              <a:gd name="connsiteY1935" fmla="*/ 135936 h 367487"/>
              <a:gd name="connsiteX1936" fmla="*/ 436473 w 712272"/>
              <a:gd name="connsiteY1936" fmla="*/ 136224 h 367487"/>
              <a:gd name="connsiteX1937" fmla="*/ 437048 w 712272"/>
              <a:gd name="connsiteY1937" fmla="*/ 136512 h 367487"/>
              <a:gd name="connsiteX1938" fmla="*/ 437335 w 712272"/>
              <a:gd name="connsiteY1938" fmla="*/ 137088 h 367487"/>
              <a:gd name="connsiteX1939" fmla="*/ 437623 w 712272"/>
              <a:gd name="connsiteY1939" fmla="*/ 137376 h 367487"/>
              <a:gd name="connsiteX1940" fmla="*/ 438198 w 712272"/>
              <a:gd name="connsiteY1940" fmla="*/ 137664 h 367487"/>
              <a:gd name="connsiteX1941" fmla="*/ 438486 w 712272"/>
              <a:gd name="connsiteY1941" fmla="*/ 138240 h 367487"/>
              <a:gd name="connsiteX1942" fmla="*/ 438773 w 712272"/>
              <a:gd name="connsiteY1942" fmla="*/ 138528 h 367487"/>
              <a:gd name="connsiteX1943" fmla="*/ 439348 w 712272"/>
              <a:gd name="connsiteY1943" fmla="*/ 138816 h 367487"/>
              <a:gd name="connsiteX1944" fmla="*/ 439636 w 712272"/>
              <a:gd name="connsiteY1944" fmla="*/ 139392 h 367487"/>
              <a:gd name="connsiteX1945" fmla="*/ 439924 w 712272"/>
              <a:gd name="connsiteY1945" fmla="*/ 139680 h 367487"/>
              <a:gd name="connsiteX1946" fmla="*/ 440499 w 712272"/>
              <a:gd name="connsiteY1946" fmla="*/ 139968 h 367487"/>
              <a:gd name="connsiteX1947" fmla="*/ 440786 w 712272"/>
              <a:gd name="connsiteY1947" fmla="*/ 140544 h 367487"/>
              <a:gd name="connsiteX1948" fmla="*/ 441074 w 712272"/>
              <a:gd name="connsiteY1948" fmla="*/ 140832 h 367487"/>
              <a:gd name="connsiteX1949" fmla="*/ 441649 w 712272"/>
              <a:gd name="connsiteY1949" fmla="*/ 141120 h 367487"/>
              <a:gd name="connsiteX1950" fmla="*/ 441937 w 712272"/>
              <a:gd name="connsiteY1950" fmla="*/ 141696 h 367487"/>
              <a:gd name="connsiteX1951" fmla="*/ 442224 w 712272"/>
              <a:gd name="connsiteY1951" fmla="*/ 141984 h 367487"/>
              <a:gd name="connsiteX1952" fmla="*/ 442799 w 712272"/>
              <a:gd name="connsiteY1952" fmla="*/ 142272 h 367487"/>
              <a:gd name="connsiteX1953" fmla="*/ 443087 w 712272"/>
              <a:gd name="connsiteY1953" fmla="*/ 142848 h 367487"/>
              <a:gd name="connsiteX1954" fmla="*/ 443374 w 712272"/>
              <a:gd name="connsiteY1954" fmla="*/ 143136 h 367487"/>
              <a:gd name="connsiteX1955" fmla="*/ 443949 w 712272"/>
              <a:gd name="connsiteY1955" fmla="*/ 143424 h 367487"/>
              <a:gd name="connsiteX1956" fmla="*/ 444237 w 712272"/>
              <a:gd name="connsiteY1956" fmla="*/ 144000 h 367487"/>
              <a:gd name="connsiteX1957" fmla="*/ 444525 w 712272"/>
              <a:gd name="connsiteY1957" fmla="*/ 144288 h 367487"/>
              <a:gd name="connsiteX1958" fmla="*/ 445100 w 712272"/>
              <a:gd name="connsiteY1958" fmla="*/ 144576 h 367487"/>
              <a:gd name="connsiteX1959" fmla="*/ 445387 w 712272"/>
              <a:gd name="connsiteY1959" fmla="*/ 145152 h 367487"/>
              <a:gd name="connsiteX1960" fmla="*/ 445675 w 712272"/>
              <a:gd name="connsiteY1960" fmla="*/ 145440 h 367487"/>
              <a:gd name="connsiteX1961" fmla="*/ 446250 w 712272"/>
              <a:gd name="connsiteY1961" fmla="*/ 145728 h 367487"/>
              <a:gd name="connsiteX1962" fmla="*/ 446538 w 712272"/>
              <a:gd name="connsiteY1962" fmla="*/ 146304 h 367487"/>
              <a:gd name="connsiteX1963" fmla="*/ 446825 w 712272"/>
              <a:gd name="connsiteY1963" fmla="*/ 146592 h 367487"/>
              <a:gd name="connsiteX1964" fmla="*/ 447400 w 712272"/>
              <a:gd name="connsiteY1964" fmla="*/ 146880 h 367487"/>
              <a:gd name="connsiteX1965" fmla="*/ 447688 w 712272"/>
              <a:gd name="connsiteY1965" fmla="*/ 147456 h 367487"/>
              <a:gd name="connsiteX1966" fmla="*/ 447975 w 712272"/>
              <a:gd name="connsiteY1966" fmla="*/ 147744 h 367487"/>
              <a:gd name="connsiteX1967" fmla="*/ 448551 w 712272"/>
              <a:gd name="connsiteY1967" fmla="*/ 148032 h 367487"/>
              <a:gd name="connsiteX1968" fmla="*/ 448838 w 712272"/>
              <a:gd name="connsiteY1968" fmla="*/ 148608 h 367487"/>
              <a:gd name="connsiteX1969" fmla="*/ 449126 w 712272"/>
              <a:gd name="connsiteY1969" fmla="*/ 148896 h 367487"/>
              <a:gd name="connsiteX1970" fmla="*/ 449701 w 712272"/>
              <a:gd name="connsiteY1970" fmla="*/ 149184 h 367487"/>
              <a:gd name="connsiteX1971" fmla="*/ 449988 w 712272"/>
              <a:gd name="connsiteY1971" fmla="*/ 149760 h 367487"/>
              <a:gd name="connsiteX1972" fmla="*/ 450276 w 712272"/>
              <a:gd name="connsiteY1972" fmla="*/ 150048 h 367487"/>
              <a:gd name="connsiteX1973" fmla="*/ 450851 w 712272"/>
              <a:gd name="connsiteY1973" fmla="*/ 150336 h 367487"/>
              <a:gd name="connsiteX1974" fmla="*/ 451139 w 712272"/>
              <a:gd name="connsiteY1974" fmla="*/ 150912 h 367487"/>
              <a:gd name="connsiteX1975" fmla="*/ 451426 w 712272"/>
              <a:gd name="connsiteY1975" fmla="*/ 151200 h 367487"/>
              <a:gd name="connsiteX1976" fmla="*/ 452001 w 712272"/>
              <a:gd name="connsiteY1976" fmla="*/ 151488 h 367487"/>
              <a:gd name="connsiteX1977" fmla="*/ 452289 w 712272"/>
              <a:gd name="connsiteY1977" fmla="*/ 152064 h 367487"/>
              <a:gd name="connsiteX1978" fmla="*/ 452576 w 712272"/>
              <a:gd name="connsiteY1978" fmla="*/ 152352 h 367487"/>
              <a:gd name="connsiteX1979" fmla="*/ 453152 w 712272"/>
              <a:gd name="connsiteY1979" fmla="*/ 152640 h 367487"/>
              <a:gd name="connsiteX1980" fmla="*/ 453439 w 712272"/>
              <a:gd name="connsiteY1980" fmla="*/ 153216 h 367487"/>
              <a:gd name="connsiteX1981" fmla="*/ 453727 w 712272"/>
              <a:gd name="connsiteY1981" fmla="*/ 153504 h 367487"/>
              <a:gd name="connsiteX1982" fmla="*/ 454302 w 712272"/>
              <a:gd name="connsiteY1982" fmla="*/ 153792 h 367487"/>
              <a:gd name="connsiteX1983" fmla="*/ 454589 w 712272"/>
              <a:gd name="connsiteY1983" fmla="*/ 154368 h 367487"/>
              <a:gd name="connsiteX1984" fmla="*/ 454877 w 712272"/>
              <a:gd name="connsiteY1984" fmla="*/ 154656 h 367487"/>
              <a:gd name="connsiteX1985" fmla="*/ 455452 w 712272"/>
              <a:gd name="connsiteY1985" fmla="*/ 154944 h 367487"/>
              <a:gd name="connsiteX1986" fmla="*/ 455740 w 712272"/>
              <a:gd name="connsiteY1986" fmla="*/ 155520 h 367487"/>
              <a:gd name="connsiteX1987" fmla="*/ 456027 w 712272"/>
              <a:gd name="connsiteY1987" fmla="*/ 155808 h 367487"/>
              <a:gd name="connsiteX1988" fmla="*/ 456602 w 712272"/>
              <a:gd name="connsiteY1988" fmla="*/ 156096 h 367487"/>
              <a:gd name="connsiteX1989" fmla="*/ 456890 w 712272"/>
              <a:gd name="connsiteY1989" fmla="*/ 156384 h 367487"/>
              <a:gd name="connsiteX1990" fmla="*/ 457178 w 712272"/>
              <a:gd name="connsiteY1990" fmla="*/ 156960 h 367487"/>
              <a:gd name="connsiteX1991" fmla="*/ 457753 w 712272"/>
              <a:gd name="connsiteY1991" fmla="*/ 157248 h 367487"/>
              <a:gd name="connsiteX1992" fmla="*/ 458040 w 712272"/>
              <a:gd name="connsiteY1992" fmla="*/ 157536 h 367487"/>
              <a:gd name="connsiteX1993" fmla="*/ 458328 w 712272"/>
              <a:gd name="connsiteY1993" fmla="*/ 158112 h 367487"/>
              <a:gd name="connsiteX1994" fmla="*/ 458903 w 712272"/>
              <a:gd name="connsiteY1994" fmla="*/ 158688 h 367487"/>
              <a:gd name="connsiteX1995" fmla="*/ 459191 w 712272"/>
              <a:gd name="connsiteY1995" fmla="*/ 159264 h 367487"/>
              <a:gd name="connsiteX1996" fmla="*/ 459478 w 712272"/>
              <a:gd name="connsiteY1996" fmla="*/ 159552 h 367487"/>
              <a:gd name="connsiteX1997" fmla="*/ 460053 w 712272"/>
              <a:gd name="connsiteY1997" fmla="*/ 159840 h 367487"/>
              <a:gd name="connsiteX1998" fmla="*/ 460341 w 712272"/>
              <a:gd name="connsiteY1998" fmla="*/ 160704 h 367487"/>
              <a:gd name="connsiteX1999" fmla="*/ 460628 w 712272"/>
              <a:gd name="connsiteY1999" fmla="*/ 160992 h 367487"/>
              <a:gd name="connsiteX2000" fmla="*/ 461203 w 712272"/>
              <a:gd name="connsiteY2000" fmla="*/ 161568 h 367487"/>
              <a:gd name="connsiteX2001" fmla="*/ 461491 w 712272"/>
              <a:gd name="connsiteY2001" fmla="*/ 162144 h 367487"/>
              <a:gd name="connsiteX2002" fmla="*/ 461779 w 712272"/>
              <a:gd name="connsiteY2002" fmla="*/ 163008 h 367487"/>
              <a:gd name="connsiteX2003" fmla="*/ 462354 w 712272"/>
              <a:gd name="connsiteY2003" fmla="*/ 163296 h 367487"/>
              <a:gd name="connsiteX2004" fmla="*/ 462641 w 712272"/>
              <a:gd name="connsiteY2004" fmla="*/ 164160 h 367487"/>
              <a:gd name="connsiteX2005" fmla="*/ 462929 w 712272"/>
              <a:gd name="connsiteY2005" fmla="*/ 165024 h 367487"/>
              <a:gd name="connsiteX2006" fmla="*/ 463504 w 712272"/>
              <a:gd name="connsiteY2006" fmla="*/ 165312 h 367487"/>
              <a:gd name="connsiteX2007" fmla="*/ 463792 w 712272"/>
              <a:gd name="connsiteY2007" fmla="*/ 166176 h 367487"/>
              <a:gd name="connsiteX2008" fmla="*/ 464079 w 712272"/>
              <a:gd name="connsiteY2008" fmla="*/ 166752 h 367487"/>
              <a:gd name="connsiteX2009" fmla="*/ 464654 w 712272"/>
              <a:gd name="connsiteY2009" fmla="*/ 167904 h 367487"/>
              <a:gd name="connsiteX2010" fmla="*/ 464942 w 712272"/>
              <a:gd name="connsiteY2010" fmla="*/ 168768 h 367487"/>
              <a:gd name="connsiteX2011" fmla="*/ 465229 w 712272"/>
              <a:gd name="connsiteY2011" fmla="*/ 169920 h 367487"/>
              <a:gd name="connsiteX2012" fmla="*/ 465805 w 712272"/>
              <a:gd name="connsiteY2012" fmla="*/ 170784 h 367487"/>
              <a:gd name="connsiteX2013" fmla="*/ 466092 w 712272"/>
              <a:gd name="connsiteY2013" fmla="*/ 171936 h 367487"/>
              <a:gd name="connsiteX2014" fmla="*/ 466380 w 712272"/>
              <a:gd name="connsiteY2014" fmla="*/ 173376 h 367487"/>
              <a:gd name="connsiteX2015" fmla="*/ 466955 w 712272"/>
              <a:gd name="connsiteY2015" fmla="*/ 174816 h 367487"/>
              <a:gd name="connsiteX2016" fmla="*/ 467242 w 712272"/>
              <a:gd name="connsiteY2016" fmla="*/ 176832 h 367487"/>
              <a:gd name="connsiteX2017" fmla="*/ 467530 w 712272"/>
              <a:gd name="connsiteY2017" fmla="*/ 179424 h 367487"/>
              <a:gd name="connsiteX2018" fmla="*/ 467530 w 712272"/>
              <a:gd name="connsiteY2018" fmla="*/ 188064 h 367487"/>
              <a:gd name="connsiteX2019" fmla="*/ 467242 w 712272"/>
              <a:gd name="connsiteY2019" fmla="*/ 190656 h 367487"/>
              <a:gd name="connsiteX2020" fmla="*/ 466955 w 712272"/>
              <a:gd name="connsiteY2020" fmla="*/ 192672 h 367487"/>
              <a:gd name="connsiteX2021" fmla="*/ 466380 w 712272"/>
              <a:gd name="connsiteY2021" fmla="*/ 194112 h 367487"/>
              <a:gd name="connsiteX2022" fmla="*/ 466092 w 712272"/>
              <a:gd name="connsiteY2022" fmla="*/ 195552 h 367487"/>
              <a:gd name="connsiteX2023" fmla="*/ 465805 w 712272"/>
              <a:gd name="connsiteY2023" fmla="*/ 196704 h 367487"/>
              <a:gd name="connsiteX2024" fmla="*/ 465229 w 712272"/>
              <a:gd name="connsiteY2024" fmla="*/ 197568 h 367487"/>
              <a:gd name="connsiteX2025" fmla="*/ 464942 w 712272"/>
              <a:gd name="connsiteY2025" fmla="*/ 198719 h 367487"/>
              <a:gd name="connsiteX2026" fmla="*/ 464654 w 712272"/>
              <a:gd name="connsiteY2026" fmla="*/ 199583 h 367487"/>
              <a:gd name="connsiteX2027" fmla="*/ 464079 w 712272"/>
              <a:gd name="connsiteY2027" fmla="*/ 200735 h 367487"/>
              <a:gd name="connsiteX2028" fmla="*/ 463792 w 712272"/>
              <a:gd name="connsiteY2028" fmla="*/ 201311 h 367487"/>
              <a:gd name="connsiteX2029" fmla="*/ 463504 w 712272"/>
              <a:gd name="connsiteY2029" fmla="*/ 202175 h 367487"/>
              <a:gd name="connsiteX2030" fmla="*/ 462929 w 712272"/>
              <a:gd name="connsiteY2030" fmla="*/ 202463 h 367487"/>
              <a:gd name="connsiteX2031" fmla="*/ 462641 w 712272"/>
              <a:gd name="connsiteY2031" fmla="*/ 203327 h 367487"/>
              <a:gd name="connsiteX2032" fmla="*/ 462354 w 712272"/>
              <a:gd name="connsiteY2032" fmla="*/ 204191 h 367487"/>
              <a:gd name="connsiteX2033" fmla="*/ 461779 w 712272"/>
              <a:gd name="connsiteY2033" fmla="*/ 204479 h 367487"/>
              <a:gd name="connsiteX2034" fmla="*/ 461491 w 712272"/>
              <a:gd name="connsiteY2034" fmla="*/ 205343 h 367487"/>
              <a:gd name="connsiteX2035" fmla="*/ 461203 w 712272"/>
              <a:gd name="connsiteY2035" fmla="*/ 205919 h 367487"/>
              <a:gd name="connsiteX2036" fmla="*/ 460628 w 712272"/>
              <a:gd name="connsiteY2036" fmla="*/ 206495 h 367487"/>
              <a:gd name="connsiteX2037" fmla="*/ 460341 w 712272"/>
              <a:gd name="connsiteY2037" fmla="*/ 206783 h 367487"/>
              <a:gd name="connsiteX2038" fmla="*/ 460053 w 712272"/>
              <a:gd name="connsiteY2038" fmla="*/ 207647 h 367487"/>
              <a:gd name="connsiteX2039" fmla="*/ 459478 w 712272"/>
              <a:gd name="connsiteY2039" fmla="*/ 207935 h 367487"/>
              <a:gd name="connsiteX2040" fmla="*/ 459191 w 712272"/>
              <a:gd name="connsiteY2040" fmla="*/ 208223 h 367487"/>
              <a:gd name="connsiteX2041" fmla="*/ 458903 w 712272"/>
              <a:gd name="connsiteY2041" fmla="*/ 208799 h 367487"/>
              <a:gd name="connsiteX2042" fmla="*/ 458328 w 712272"/>
              <a:gd name="connsiteY2042" fmla="*/ 209375 h 367487"/>
              <a:gd name="connsiteX2043" fmla="*/ 458040 w 712272"/>
              <a:gd name="connsiteY2043" fmla="*/ 209951 h 367487"/>
              <a:gd name="connsiteX2044" fmla="*/ 457753 w 712272"/>
              <a:gd name="connsiteY2044" fmla="*/ 210239 h 367487"/>
              <a:gd name="connsiteX2045" fmla="*/ 457178 w 712272"/>
              <a:gd name="connsiteY2045" fmla="*/ 210527 h 367487"/>
              <a:gd name="connsiteX2046" fmla="*/ 456890 w 712272"/>
              <a:gd name="connsiteY2046" fmla="*/ 211103 h 367487"/>
              <a:gd name="connsiteX2047" fmla="*/ 456602 w 712272"/>
              <a:gd name="connsiteY2047" fmla="*/ 211391 h 367487"/>
              <a:gd name="connsiteX2048" fmla="*/ 456027 w 712272"/>
              <a:gd name="connsiteY2048" fmla="*/ 211679 h 367487"/>
              <a:gd name="connsiteX2049" fmla="*/ 455740 w 712272"/>
              <a:gd name="connsiteY2049" fmla="*/ 211967 h 367487"/>
              <a:gd name="connsiteX2050" fmla="*/ 455452 w 712272"/>
              <a:gd name="connsiteY2050" fmla="*/ 212543 h 367487"/>
              <a:gd name="connsiteX2051" fmla="*/ 454877 w 712272"/>
              <a:gd name="connsiteY2051" fmla="*/ 212831 h 367487"/>
              <a:gd name="connsiteX2052" fmla="*/ 454589 w 712272"/>
              <a:gd name="connsiteY2052" fmla="*/ 213119 h 367487"/>
              <a:gd name="connsiteX2053" fmla="*/ 454302 w 712272"/>
              <a:gd name="connsiteY2053" fmla="*/ 213695 h 367487"/>
              <a:gd name="connsiteX2054" fmla="*/ 453727 w 712272"/>
              <a:gd name="connsiteY2054" fmla="*/ 213983 h 367487"/>
              <a:gd name="connsiteX2055" fmla="*/ 453439 w 712272"/>
              <a:gd name="connsiteY2055" fmla="*/ 214271 h 367487"/>
              <a:gd name="connsiteX2056" fmla="*/ 453152 w 712272"/>
              <a:gd name="connsiteY2056" fmla="*/ 214847 h 367487"/>
              <a:gd name="connsiteX2057" fmla="*/ 452576 w 712272"/>
              <a:gd name="connsiteY2057" fmla="*/ 215135 h 367487"/>
              <a:gd name="connsiteX2058" fmla="*/ 452289 w 712272"/>
              <a:gd name="connsiteY2058" fmla="*/ 215423 h 367487"/>
              <a:gd name="connsiteX2059" fmla="*/ 452001 w 712272"/>
              <a:gd name="connsiteY2059" fmla="*/ 215999 h 367487"/>
              <a:gd name="connsiteX2060" fmla="*/ 451426 w 712272"/>
              <a:gd name="connsiteY2060" fmla="*/ 216287 h 367487"/>
              <a:gd name="connsiteX2061" fmla="*/ 451139 w 712272"/>
              <a:gd name="connsiteY2061" fmla="*/ 216575 h 367487"/>
              <a:gd name="connsiteX2062" fmla="*/ 450851 w 712272"/>
              <a:gd name="connsiteY2062" fmla="*/ 217151 h 367487"/>
              <a:gd name="connsiteX2063" fmla="*/ 450276 w 712272"/>
              <a:gd name="connsiteY2063" fmla="*/ 217439 h 367487"/>
              <a:gd name="connsiteX2064" fmla="*/ 449988 w 712272"/>
              <a:gd name="connsiteY2064" fmla="*/ 217727 h 367487"/>
              <a:gd name="connsiteX2065" fmla="*/ 449701 w 712272"/>
              <a:gd name="connsiteY2065" fmla="*/ 218303 h 367487"/>
              <a:gd name="connsiteX2066" fmla="*/ 449126 w 712272"/>
              <a:gd name="connsiteY2066" fmla="*/ 218591 h 367487"/>
              <a:gd name="connsiteX2067" fmla="*/ 448838 w 712272"/>
              <a:gd name="connsiteY2067" fmla="*/ 218879 h 367487"/>
              <a:gd name="connsiteX2068" fmla="*/ 448551 w 712272"/>
              <a:gd name="connsiteY2068" fmla="*/ 219455 h 367487"/>
              <a:gd name="connsiteX2069" fmla="*/ 447975 w 712272"/>
              <a:gd name="connsiteY2069" fmla="*/ 219743 h 367487"/>
              <a:gd name="connsiteX2070" fmla="*/ 447688 w 712272"/>
              <a:gd name="connsiteY2070" fmla="*/ 220031 h 367487"/>
              <a:gd name="connsiteX2071" fmla="*/ 447400 w 712272"/>
              <a:gd name="connsiteY2071" fmla="*/ 220607 h 367487"/>
              <a:gd name="connsiteX2072" fmla="*/ 446825 w 712272"/>
              <a:gd name="connsiteY2072" fmla="*/ 220895 h 367487"/>
              <a:gd name="connsiteX2073" fmla="*/ 446538 w 712272"/>
              <a:gd name="connsiteY2073" fmla="*/ 221183 h 367487"/>
              <a:gd name="connsiteX2074" fmla="*/ 446250 w 712272"/>
              <a:gd name="connsiteY2074" fmla="*/ 221759 h 367487"/>
              <a:gd name="connsiteX2075" fmla="*/ 445675 w 712272"/>
              <a:gd name="connsiteY2075" fmla="*/ 222047 h 367487"/>
              <a:gd name="connsiteX2076" fmla="*/ 445387 w 712272"/>
              <a:gd name="connsiteY2076" fmla="*/ 222335 h 367487"/>
              <a:gd name="connsiteX2077" fmla="*/ 445100 w 712272"/>
              <a:gd name="connsiteY2077" fmla="*/ 222911 h 367487"/>
              <a:gd name="connsiteX2078" fmla="*/ 444525 w 712272"/>
              <a:gd name="connsiteY2078" fmla="*/ 223199 h 367487"/>
              <a:gd name="connsiteX2079" fmla="*/ 444237 w 712272"/>
              <a:gd name="connsiteY2079" fmla="*/ 223487 h 367487"/>
              <a:gd name="connsiteX2080" fmla="*/ 443949 w 712272"/>
              <a:gd name="connsiteY2080" fmla="*/ 224063 h 367487"/>
              <a:gd name="connsiteX2081" fmla="*/ 443374 w 712272"/>
              <a:gd name="connsiteY2081" fmla="*/ 224351 h 367487"/>
              <a:gd name="connsiteX2082" fmla="*/ 443087 w 712272"/>
              <a:gd name="connsiteY2082" fmla="*/ 224639 h 367487"/>
              <a:gd name="connsiteX2083" fmla="*/ 442799 w 712272"/>
              <a:gd name="connsiteY2083" fmla="*/ 225215 h 367487"/>
              <a:gd name="connsiteX2084" fmla="*/ 442224 w 712272"/>
              <a:gd name="connsiteY2084" fmla="*/ 225503 h 367487"/>
              <a:gd name="connsiteX2085" fmla="*/ 441937 w 712272"/>
              <a:gd name="connsiteY2085" fmla="*/ 225791 h 367487"/>
              <a:gd name="connsiteX2086" fmla="*/ 441649 w 712272"/>
              <a:gd name="connsiteY2086" fmla="*/ 226367 h 367487"/>
              <a:gd name="connsiteX2087" fmla="*/ 441074 w 712272"/>
              <a:gd name="connsiteY2087" fmla="*/ 226655 h 367487"/>
              <a:gd name="connsiteX2088" fmla="*/ 440786 w 712272"/>
              <a:gd name="connsiteY2088" fmla="*/ 226943 h 367487"/>
              <a:gd name="connsiteX2089" fmla="*/ 440499 w 712272"/>
              <a:gd name="connsiteY2089" fmla="*/ 227519 h 367487"/>
              <a:gd name="connsiteX2090" fmla="*/ 439924 w 712272"/>
              <a:gd name="connsiteY2090" fmla="*/ 227807 h 367487"/>
              <a:gd name="connsiteX2091" fmla="*/ 439636 w 712272"/>
              <a:gd name="connsiteY2091" fmla="*/ 228095 h 367487"/>
              <a:gd name="connsiteX2092" fmla="*/ 439348 w 712272"/>
              <a:gd name="connsiteY2092" fmla="*/ 228671 h 367487"/>
              <a:gd name="connsiteX2093" fmla="*/ 438773 w 712272"/>
              <a:gd name="connsiteY2093" fmla="*/ 228959 h 367487"/>
              <a:gd name="connsiteX2094" fmla="*/ 438486 w 712272"/>
              <a:gd name="connsiteY2094" fmla="*/ 229247 h 367487"/>
              <a:gd name="connsiteX2095" fmla="*/ 438198 w 712272"/>
              <a:gd name="connsiteY2095" fmla="*/ 229823 h 367487"/>
              <a:gd name="connsiteX2096" fmla="*/ 437623 w 712272"/>
              <a:gd name="connsiteY2096" fmla="*/ 230111 h 367487"/>
              <a:gd name="connsiteX2097" fmla="*/ 437335 w 712272"/>
              <a:gd name="connsiteY2097" fmla="*/ 230399 h 367487"/>
              <a:gd name="connsiteX2098" fmla="*/ 437048 w 712272"/>
              <a:gd name="connsiteY2098" fmla="*/ 230975 h 367487"/>
              <a:gd name="connsiteX2099" fmla="*/ 436473 w 712272"/>
              <a:gd name="connsiteY2099" fmla="*/ 231263 h 367487"/>
              <a:gd name="connsiteX2100" fmla="*/ 436185 w 712272"/>
              <a:gd name="connsiteY2100" fmla="*/ 231551 h 367487"/>
              <a:gd name="connsiteX2101" fmla="*/ 435898 w 712272"/>
              <a:gd name="connsiteY2101" fmla="*/ 232127 h 367487"/>
              <a:gd name="connsiteX2102" fmla="*/ 435322 w 712272"/>
              <a:gd name="connsiteY2102" fmla="*/ 232415 h 367487"/>
              <a:gd name="connsiteX2103" fmla="*/ 435035 w 712272"/>
              <a:gd name="connsiteY2103" fmla="*/ 232703 h 367487"/>
              <a:gd name="connsiteX2104" fmla="*/ 434747 w 712272"/>
              <a:gd name="connsiteY2104" fmla="*/ 233279 h 367487"/>
              <a:gd name="connsiteX2105" fmla="*/ 434172 w 712272"/>
              <a:gd name="connsiteY2105" fmla="*/ 233567 h 367487"/>
              <a:gd name="connsiteX2106" fmla="*/ 433885 w 712272"/>
              <a:gd name="connsiteY2106" fmla="*/ 233855 h 367487"/>
              <a:gd name="connsiteX2107" fmla="*/ 433597 w 712272"/>
              <a:gd name="connsiteY2107" fmla="*/ 234431 h 367487"/>
              <a:gd name="connsiteX2108" fmla="*/ 433022 w 712272"/>
              <a:gd name="connsiteY2108" fmla="*/ 234719 h 367487"/>
              <a:gd name="connsiteX2109" fmla="*/ 432734 w 712272"/>
              <a:gd name="connsiteY2109" fmla="*/ 235007 h 367487"/>
              <a:gd name="connsiteX2110" fmla="*/ 432447 w 712272"/>
              <a:gd name="connsiteY2110" fmla="*/ 235583 h 367487"/>
              <a:gd name="connsiteX2111" fmla="*/ 431872 w 712272"/>
              <a:gd name="connsiteY2111" fmla="*/ 235871 h 367487"/>
              <a:gd name="connsiteX2112" fmla="*/ 431584 w 712272"/>
              <a:gd name="connsiteY2112" fmla="*/ 236159 h 367487"/>
              <a:gd name="connsiteX2113" fmla="*/ 431297 w 712272"/>
              <a:gd name="connsiteY2113" fmla="*/ 236735 h 367487"/>
              <a:gd name="connsiteX2114" fmla="*/ 430721 w 712272"/>
              <a:gd name="connsiteY2114" fmla="*/ 237023 h 367487"/>
              <a:gd name="connsiteX2115" fmla="*/ 430434 w 712272"/>
              <a:gd name="connsiteY2115" fmla="*/ 237311 h 367487"/>
              <a:gd name="connsiteX2116" fmla="*/ 430146 w 712272"/>
              <a:gd name="connsiteY2116" fmla="*/ 237887 h 367487"/>
              <a:gd name="connsiteX2117" fmla="*/ 429571 w 712272"/>
              <a:gd name="connsiteY2117" fmla="*/ 238175 h 367487"/>
              <a:gd name="connsiteX2118" fmla="*/ 429284 w 712272"/>
              <a:gd name="connsiteY2118" fmla="*/ 238463 h 367487"/>
              <a:gd name="connsiteX2119" fmla="*/ 428996 w 712272"/>
              <a:gd name="connsiteY2119" fmla="*/ 239039 h 367487"/>
              <a:gd name="connsiteX2120" fmla="*/ 428421 w 712272"/>
              <a:gd name="connsiteY2120" fmla="*/ 239327 h 367487"/>
              <a:gd name="connsiteX2121" fmla="*/ 428133 w 712272"/>
              <a:gd name="connsiteY2121" fmla="*/ 239615 h 367487"/>
              <a:gd name="connsiteX2122" fmla="*/ 427846 w 712272"/>
              <a:gd name="connsiteY2122" fmla="*/ 240191 h 367487"/>
              <a:gd name="connsiteX2123" fmla="*/ 427271 w 712272"/>
              <a:gd name="connsiteY2123" fmla="*/ 240479 h 367487"/>
              <a:gd name="connsiteX2124" fmla="*/ 426983 w 712272"/>
              <a:gd name="connsiteY2124" fmla="*/ 240767 h 367487"/>
              <a:gd name="connsiteX2125" fmla="*/ 426696 w 712272"/>
              <a:gd name="connsiteY2125" fmla="*/ 241343 h 367487"/>
              <a:gd name="connsiteX2126" fmla="*/ 426120 w 712272"/>
              <a:gd name="connsiteY2126" fmla="*/ 241631 h 367487"/>
              <a:gd name="connsiteX2127" fmla="*/ 425833 w 712272"/>
              <a:gd name="connsiteY2127" fmla="*/ 241919 h 367487"/>
              <a:gd name="connsiteX2128" fmla="*/ 425545 w 712272"/>
              <a:gd name="connsiteY2128" fmla="*/ 242495 h 367487"/>
              <a:gd name="connsiteX2129" fmla="*/ 424970 w 712272"/>
              <a:gd name="connsiteY2129" fmla="*/ 242783 h 367487"/>
              <a:gd name="connsiteX2130" fmla="*/ 424683 w 712272"/>
              <a:gd name="connsiteY2130" fmla="*/ 243071 h 367487"/>
              <a:gd name="connsiteX2131" fmla="*/ 424395 w 712272"/>
              <a:gd name="connsiteY2131" fmla="*/ 243647 h 367487"/>
              <a:gd name="connsiteX2132" fmla="*/ 423820 w 712272"/>
              <a:gd name="connsiteY2132" fmla="*/ 243935 h 367487"/>
              <a:gd name="connsiteX2133" fmla="*/ 423532 w 712272"/>
              <a:gd name="connsiteY2133" fmla="*/ 244223 h 367487"/>
              <a:gd name="connsiteX2134" fmla="*/ 423245 w 712272"/>
              <a:gd name="connsiteY2134" fmla="*/ 244799 h 367487"/>
              <a:gd name="connsiteX2135" fmla="*/ 422670 w 712272"/>
              <a:gd name="connsiteY2135" fmla="*/ 245087 h 367487"/>
              <a:gd name="connsiteX2136" fmla="*/ 422382 w 712272"/>
              <a:gd name="connsiteY2136" fmla="*/ 245375 h 367487"/>
              <a:gd name="connsiteX2137" fmla="*/ 422094 w 712272"/>
              <a:gd name="connsiteY2137" fmla="*/ 245951 h 367487"/>
              <a:gd name="connsiteX2138" fmla="*/ 421519 w 712272"/>
              <a:gd name="connsiteY2138" fmla="*/ 246239 h 367487"/>
              <a:gd name="connsiteX2139" fmla="*/ 421232 w 712272"/>
              <a:gd name="connsiteY2139" fmla="*/ 246527 h 367487"/>
              <a:gd name="connsiteX2140" fmla="*/ 420944 w 712272"/>
              <a:gd name="connsiteY2140" fmla="*/ 247103 h 367487"/>
              <a:gd name="connsiteX2141" fmla="*/ 420369 w 712272"/>
              <a:gd name="connsiteY2141" fmla="*/ 247391 h 367487"/>
              <a:gd name="connsiteX2142" fmla="*/ 420081 w 712272"/>
              <a:gd name="connsiteY2142" fmla="*/ 247679 h 367487"/>
              <a:gd name="connsiteX2143" fmla="*/ 419794 w 712272"/>
              <a:gd name="connsiteY2143" fmla="*/ 248255 h 367487"/>
              <a:gd name="connsiteX2144" fmla="*/ 419219 w 712272"/>
              <a:gd name="connsiteY2144" fmla="*/ 248543 h 367487"/>
              <a:gd name="connsiteX2145" fmla="*/ 418931 w 712272"/>
              <a:gd name="connsiteY2145" fmla="*/ 248831 h 367487"/>
              <a:gd name="connsiteX2146" fmla="*/ 418644 w 712272"/>
              <a:gd name="connsiteY2146" fmla="*/ 249407 h 367487"/>
              <a:gd name="connsiteX2147" fmla="*/ 418069 w 712272"/>
              <a:gd name="connsiteY2147" fmla="*/ 249695 h 367487"/>
              <a:gd name="connsiteX2148" fmla="*/ 417781 w 712272"/>
              <a:gd name="connsiteY2148" fmla="*/ 249983 h 367487"/>
              <a:gd name="connsiteX2149" fmla="*/ 417493 w 712272"/>
              <a:gd name="connsiteY2149" fmla="*/ 250559 h 367487"/>
              <a:gd name="connsiteX2150" fmla="*/ 416918 w 712272"/>
              <a:gd name="connsiteY2150" fmla="*/ 250847 h 367487"/>
              <a:gd name="connsiteX2151" fmla="*/ 416631 w 712272"/>
              <a:gd name="connsiteY2151" fmla="*/ 251135 h 367487"/>
              <a:gd name="connsiteX2152" fmla="*/ 416343 w 712272"/>
              <a:gd name="connsiteY2152" fmla="*/ 251711 h 367487"/>
              <a:gd name="connsiteX2153" fmla="*/ 415768 w 712272"/>
              <a:gd name="connsiteY2153" fmla="*/ 251999 h 367487"/>
              <a:gd name="connsiteX2154" fmla="*/ 415480 w 712272"/>
              <a:gd name="connsiteY2154" fmla="*/ 252287 h 367487"/>
              <a:gd name="connsiteX2155" fmla="*/ 415193 w 712272"/>
              <a:gd name="connsiteY2155" fmla="*/ 252863 h 367487"/>
              <a:gd name="connsiteX2156" fmla="*/ 414618 w 712272"/>
              <a:gd name="connsiteY2156" fmla="*/ 253151 h 367487"/>
              <a:gd name="connsiteX2157" fmla="*/ 414330 w 712272"/>
              <a:gd name="connsiteY2157" fmla="*/ 253439 h 367487"/>
              <a:gd name="connsiteX2158" fmla="*/ 414043 w 712272"/>
              <a:gd name="connsiteY2158" fmla="*/ 254015 h 367487"/>
              <a:gd name="connsiteX2159" fmla="*/ 413467 w 712272"/>
              <a:gd name="connsiteY2159" fmla="*/ 254303 h 367487"/>
              <a:gd name="connsiteX2160" fmla="*/ 413180 w 712272"/>
              <a:gd name="connsiteY2160" fmla="*/ 254591 h 367487"/>
              <a:gd name="connsiteX2161" fmla="*/ 412892 w 712272"/>
              <a:gd name="connsiteY2161" fmla="*/ 255167 h 367487"/>
              <a:gd name="connsiteX2162" fmla="*/ 412317 w 712272"/>
              <a:gd name="connsiteY2162" fmla="*/ 255455 h 367487"/>
              <a:gd name="connsiteX2163" fmla="*/ 412030 w 712272"/>
              <a:gd name="connsiteY2163" fmla="*/ 255743 h 367487"/>
              <a:gd name="connsiteX2164" fmla="*/ 411742 w 712272"/>
              <a:gd name="connsiteY2164" fmla="*/ 256319 h 367487"/>
              <a:gd name="connsiteX2165" fmla="*/ 411167 w 712272"/>
              <a:gd name="connsiteY2165" fmla="*/ 256607 h 367487"/>
              <a:gd name="connsiteX2166" fmla="*/ 410879 w 712272"/>
              <a:gd name="connsiteY2166" fmla="*/ 256895 h 367487"/>
              <a:gd name="connsiteX2167" fmla="*/ 410592 w 712272"/>
              <a:gd name="connsiteY2167" fmla="*/ 257471 h 367487"/>
              <a:gd name="connsiteX2168" fmla="*/ 410017 w 712272"/>
              <a:gd name="connsiteY2168" fmla="*/ 257759 h 367487"/>
              <a:gd name="connsiteX2169" fmla="*/ 409729 w 712272"/>
              <a:gd name="connsiteY2169" fmla="*/ 258047 h 367487"/>
              <a:gd name="connsiteX2170" fmla="*/ 409442 w 712272"/>
              <a:gd name="connsiteY2170" fmla="*/ 258623 h 367487"/>
              <a:gd name="connsiteX2171" fmla="*/ 408866 w 712272"/>
              <a:gd name="connsiteY2171" fmla="*/ 258911 h 367487"/>
              <a:gd name="connsiteX2172" fmla="*/ 408579 w 712272"/>
              <a:gd name="connsiteY2172" fmla="*/ 259199 h 367487"/>
              <a:gd name="connsiteX2173" fmla="*/ 408291 w 712272"/>
              <a:gd name="connsiteY2173" fmla="*/ 259775 h 367487"/>
              <a:gd name="connsiteX2174" fmla="*/ 407716 w 712272"/>
              <a:gd name="connsiteY2174" fmla="*/ 260063 h 367487"/>
              <a:gd name="connsiteX2175" fmla="*/ 407429 w 712272"/>
              <a:gd name="connsiteY2175" fmla="*/ 260351 h 367487"/>
              <a:gd name="connsiteX2176" fmla="*/ 407141 w 712272"/>
              <a:gd name="connsiteY2176" fmla="*/ 260927 h 367487"/>
              <a:gd name="connsiteX2177" fmla="*/ 406566 w 712272"/>
              <a:gd name="connsiteY2177" fmla="*/ 261215 h 367487"/>
              <a:gd name="connsiteX2178" fmla="*/ 406278 w 712272"/>
              <a:gd name="connsiteY2178" fmla="*/ 261503 h 367487"/>
              <a:gd name="connsiteX2179" fmla="*/ 405991 w 712272"/>
              <a:gd name="connsiteY2179" fmla="*/ 262079 h 367487"/>
              <a:gd name="connsiteX2180" fmla="*/ 405416 w 712272"/>
              <a:gd name="connsiteY2180" fmla="*/ 262367 h 367487"/>
              <a:gd name="connsiteX2181" fmla="*/ 405128 w 712272"/>
              <a:gd name="connsiteY2181" fmla="*/ 262655 h 367487"/>
              <a:gd name="connsiteX2182" fmla="*/ 404840 w 712272"/>
              <a:gd name="connsiteY2182" fmla="*/ 263231 h 367487"/>
              <a:gd name="connsiteX2183" fmla="*/ 404265 w 712272"/>
              <a:gd name="connsiteY2183" fmla="*/ 263519 h 367487"/>
              <a:gd name="connsiteX2184" fmla="*/ 403978 w 712272"/>
              <a:gd name="connsiteY2184" fmla="*/ 263807 h 367487"/>
              <a:gd name="connsiteX2185" fmla="*/ 403690 w 712272"/>
              <a:gd name="connsiteY2185" fmla="*/ 264383 h 367487"/>
              <a:gd name="connsiteX2186" fmla="*/ 403115 w 712272"/>
              <a:gd name="connsiteY2186" fmla="*/ 264671 h 367487"/>
              <a:gd name="connsiteX2187" fmla="*/ 402827 w 712272"/>
              <a:gd name="connsiteY2187" fmla="*/ 264959 h 367487"/>
              <a:gd name="connsiteX2188" fmla="*/ 402540 w 712272"/>
              <a:gd name="connsiteY2188" fmla="*/ 265535 h 367487"/>
              <a:gd name="connsiteX2189" fmla="*/ 401965 w 712272"/>
              <a:gd name="connsiteY2189" fmla="*/ 265823 h 367487"/>
              <a:gd name="connsiteX2190" fmla="*/ 401677 w 712272"/>
              <a:gd name="connsiteY2190" fmla="*/ 266111 h 367487"/>
              <a:gd name="connsiteX2191" fmla="*/ 401390 w 712272"/>
              <a:gd name="connsiteY2191" fmla="*/ 266687 h 367487"/>
              <a:gd name="connsiteX2192" fmla="*/ 400815 w 712272"/>
              <a:gd name="connsiteY2192" fmla="*/ 266975 h 367487"/>
              <a:gd name="connsiteX2193" fmla="*/ 400527 w 712272"/>
              <a:gd name="connsiteY2193" fmla="*/ 267263 h 367487"/>
              <a:gd name="connsiteX2194" fmla="*/ 400239 w 712272"/>
              <a:gd name="connsiteY2194" fmla="*/ 267551 h 367487"/>
              <a:gd name="connsiteX2195" fmla="*/ 399664 w 712272"/>
              <a:gd name="connsiteY2195" fmla="*/ 268127 h 367487"/>
              <a:gd name="connsiteX2196" fmla="*/ 399377 w 712272"/>
              <a:gd name="connsiteY2196" fmla="*/ 268415 h 367487"/>
              <a:gd name="connsiteX2197" fmla="*/ 399089 w 712272"/>
              <a:gd name="connsiteY2197" fmla="*/ 268703 h 367487"/>
              <a:gd name="connsiteX2198" fmla="*/ 398514 w 712272"/>
              <a:gd name="connsiteY2198" fmla="*/ 269279 h 367487"/>
              <a:gd name="connsiteX2199" fmla="*/ 398226 w 712272"/>
              <a:gd name="connsiteY2199" fmla="*/ 269567 h 367487"/>
              <a:gd name="connsiteX2200" fmla="*/ 397939 w 712272"/>
              <a:gd name="connsiteY2200" fmla="*/ 269855 h 367487"/>
              <a:gd name="connsiteX2201" fmla="*/ 397364 w 712272"/>
              <a:gd name="connsiteY2201" fmla="*/ 270431 h 367487"/>
              <a:gd name="connsiteX2202" fmla="*/ 397076 w 712272"/>
              <a:gd name="connsiteY2202" fmla="*/ 270719 h 367487"/>
              <a:gd name="connsiteX2203" fmla="*/ 396789 w 712272"/>
              <a:gd name="connsiteY2203" fmla="*/ 271007 h 367487"/>
              <a:gd name="connsiteX2204" fmla="*/ 396213 w 712272"/>
              <a:gd name="connsiteY2204" fmla="*/ 271583 h 367487"/>
              <a:gd name="connsiteX2205" fmla="*/ 395926 w 712272"/>
              <a:gd name="connsiteY2205" fmla="*/ 271871 h 367487"/>
              <a:gd name="connsiteX2206" fmla="*/ 395638 w 712272"/>
              <a:gd name="connsiteY2206" fmla="*/ 272159 h 367487"/>
              <a:gd name="connsiteX2207" fmla="*/ 395063 w 712272"/>
              <a:gd name="connsiteY2207" fmla="*/ 272735 h 367487"/>
              <a:gd name="connsiteX2208" fmla="*/ 394776 w 712272"/>
              <a:gd name="connsiteY2208" fmla="*/ 273023 h 367487"/>
              <a:gd name="connsiteX2209" fmla="*/ 394488 w 712272"/>
              <a:gd name="connsiteY2209" fmla="*/ 273311 h 367487"/>
              <a:gd name="connsiteX2210" fmla="*/ 393913 w 712272"/>
              <a:gd name="connsiteY2210" fmla="*/ 273887 h 367487"/>
              <a:gd name="connsiteX2211" fmla="*/ 393625 w 712272"/>
              <a:gd name="connsiteY2211" fmla="*/ 274175 h 367487"/>
              <a:gd name="connsiteX2212" fmla="*/ 393338 w 712272"/>
              <a:gd name="connsiteY2212" fmla="*/ 274463 h 367487"/>
              <a:gd name="connsiteX2213" fmla="*/ 392763 w 712272"/>
              <a:gd name="connsiteY2213" fmla="*/ 275039 h 367487"/>
              <a:gd name="connsiteX2214" fmla="*/ 392475 w 712272"/>
              <a:gd name="connsiteY2214" fmla="*/ 275327 h 367487"/>
              <a:gd name="connsiteX2215" fmla="*/ 392188 w 712272"/>
              <a:gd name="connsiteY2215" fmla="*/ 275615 h 367487"/>
              <a:gd name="connsiteX2216" fmla="*/ 391612 w 712272"/>
              <a:gd name="connsiteY2216" fmla="*/ 276191 h 367487"/>
              <a:gd name="connsiteX2217" fmla="*/ 391325 w 712272"/>
              <a:gd name="connsiteY2217" fmla="*/ 276479 h 367487"/>
              <a:gd name="connsiteX2218" fmla="*/ 391037 w 712272"/>
              <a:gd name="connsiteY2218" fmla="*/ 276767 h 367487"/>
              <a:gd name="connsiteX2219" fmla="*/ 390462 w 712272"/>
              <a:gd name="connsiteY2219" fmla="*/ 277343 h 367487"/>
              <a:gd name="connsiteX2220" fmla="*/ 390175 w 712272"/>
              <a:gd name="connsiteY2220" fmla="*/ 277631 h 367487"/>
              <a:gd name="connsiteX2221" fmla="*/ 389887 w 712272"/>
              <a:gd name="connsiteY2221" fmla="*/ 277919 h 367487"/>
              <a:gd name="connsiteX2222" fmla="*/ 389312 w 712272"/>
              <a:gd name="connsiteY2222" fmla="*/ 278495 h 367487"/>
              <a:gd name="connsiteX2223" fmla="*/ 389024 w 712272"/>
              <a:gd name="connsiteY2223" fmla="*/ 278783 h 367487"/>
              <a:gd name="connsiteX2224" fmla="*/ 388737 w 712272"/>
              <a:gd name="connsiteY2224" fmla="*/ 279071 h 367487"/>
              <a:gd name="connsiteX2225" fmla="*/ 388162 w 712272"/>
              <a:gd name="connsiteY2225" fmla="*/ 279647 h 367487"/>
              <a:gd name="connsiteX2226" fmla="*/ 387874 w 712272"/>
              <a:gd name="connsiteY2226" fmla="*/ 279935 h 367487"/>
              <a:gd name="connsiteX2227" fmla="*/ 387586 w 712272"/>
              <a:gd name="connsiteY2227" fmla="*/ 280223 h 367487"/>
              <a:gd name="connsiteX2228" fmla="*/ 387011 w 712272"/>
              <a:gd name="connsiteY2228" fmla="*/ 280799 h 367487"/>
              <a:gd name="connsiteX2229" fmla="*/ 386724 w 712272"/>
              <a:gd name="connsiteY2229" fmla="*/ 281087 h 367487"/>
              <a:gd name="connsiteX2230" fmla="*/ 386436 w 712272"/>
              <a:gd name="connsiteY2230" fmla="*/ 281375 h 367487"/>
              <a:gd name="connsiteX2231" fmla="*/ 385861 w 712272"/>
              <a:gd name="connsiteY2231" fmla="*/ 281951 h 367487"/>
              <a:gd name="connsiteX2232" fmla="*/ 385573 w 712272"/>
              <a:gd name="connsiteY2232" fmla="*/ 282239 h 367487"/>
              <a:gd name="connsiteX2233" fmla="*/ 385286 w 712272"/>
              <a:gd name="connsiteY2233" fmla="*/ 282527 h 367487"/>
              <a:gd name="connsiteX2234" fmla="*/ 384711 w 712272"/>
              <a:gd name="connsiteY2234" fmla="*/ 283103 h 367487"/>
              <a:gd name="connsiteX2235" fmla="*/ 384423 w 712272"/>
              <a:gd name="connsiteY2235" fmla="*/ 283391 h 367487"/>
              <a:gd name="connsiteX2236" fmla="*/ 384136 w 712272"/>
              <a:gd name="connsiteY2236" fmla="*/ 283679 h 367487"/>
              <a:gd name="connsiteX2237" fmla="*/ 383561 w 712272"/>
              <a:gd name="connsiteY2237" fmla="*/ 284255 h 367487"/>
              <a:gd name="connsiteX2238" fmla="*/ 383273 w 712272"/>
              <a:gd name="connsiteY2238" fmla="*/ 284543 h 367487"/>
              <a:gd name="connsiteX2239" fmla="*/ 382985 w 712272"/>
              <a:gd name="connsiteY2239" fmla="*/ 284831 h 367487"/>
              <a:gd name="connsiteX2240" fmla="*/ 382410 w 712272"/>
              <a:gd name="connsiteY2240" fmla="*/ 285407 h 367487"/>
              <a:gd name="connsiteX2241" fmla="*/ 382123 w 712272"/>
              <a:gd name="connsiteY2241" fmla="*/ 285695 h 367487"/>
              <a:gd name="connsiteX2242" fmla="*/ 381835 w 712272"/>
              <a:gd name="connsiteY2242" fmla="*/ 285983 h 367487"/>
              <a:gd name="connsiteX2243" fmla="*/ 381260 w 712272"/>
              <a:gd name="connsiteY2243" fmla="*/ 286559 h 367487"/>
              <a:gd name="connsiteX2244" fmla="*/ 380972 w 712272"/>
              <a:gd name="connsiteY2244" fmla="*/ 286847 h 367487"/>
              <a:gd name="connsiteX2245" fmla="*/ 380685 w 712272"/>
              <a:gd name="connsiteY2245" fmla="*/ 287135 h 367487"/>
              <a:gd name="connsiteX2246" fmla="*/ 380110 w 712272"/>
              <a:gd name="connsiteY2246" fmla="*/ 287711 h 367487"/>
              <a:gd name="connsiteX2247" fmla="*/ 379822 w 712272"/>
              <a:gd name="connsiteY2247" fmla="*/ 287999 h 367487"/>
              <a:gd name="connsiteX2248" fmla="*/ 379535 w 712272"/>
              <a:gd name="connsiteY2248" fmla="*/ 288287 h 367487"/>
              <a:gd name="connsiteX2249" fmla="*/ 378959 w 712272"/>
              <a:gd name="connsiteY2249" fmla="*/ 288863 h 367487"/>
              <a:gd name="connsiteX2250" fmla="*/ 378672 w 712272"/>
              <a:gd name="connsiteY2250" fmla="*/ 289151 h 367487"/>
              <a:gd name="connsiteX2251" fmla="*/ 378384 w 712272"/>
              <a:gd name="connsiteY2251" fmla="*/ 289439 h 367487"/>
              <a:gd name="connsiteX2252" fmla="*/ 377809 w 712272"/>
              <a:gd name="connsiteY2252" fmla="*/ 290015 h 367487"/>
              <a:gd name="connsiteX2253" fmla="*/ 377522 w 712272"/>
              <a:gd name="connsiteY2253" fmla="*/ 290303 h 367487"/>
              <a:gd name="connsiteX2254" fmla="*/ 377234 w 712272"/>
              <a:gd name="connsiteY2254" fmla="*/ 290591 h 367487"/>
              <a:gd name="connsiteX2255" fmla="*/ 376659 w 712272"/>
              <a:gd name="connsiteY2255" fmla="*/ 291167 h 367487"/>
              <a:gd name="connsiteX2256" fmla="*/ 376371 w 712272"/>
              <a:gd name="connsiteY2256" fmla="*/ 291455 h 367487"/>
              <a:gd name="connsiteX2257" fmla="*/ 376084 w 712272"/>
              <a:gd name="connsiteY2257" fmla="*/ 291743 h 367487"/>
              <a:gd name="connsiteX2258" fmla="*/ 375509 w 712272"/>
              <a:gd name="connsiteY2258" fmla="*/ 292319 h 367487"/>
              <a:gd name="connsiteX2259" fmla="*/ 375221 w 712272"/>
              <a:gd name="connsiteY2259" fmla="*/ 292607 h 367487"/>
              <a:gd name="connsiteX2260" fmla="*/ 374934 w 712272"/>
              <a:gd name="connsiteY2260" fmla="*/ 292895 h 367487"/>
              <a:gd name="connsiteX2261" fmla="*/ 374358 w 712272"/>
              <a:gd name="connsiteY2261" fmla="*/ 293471 h 367487"/>
              <a:gd name="connsiteX2262" fmla="*/ 374071 w 712272"/>
              <a:gd name="connsiteY2262" fmla="*/ 293759 h 367487"/>
              <a:gd name="connsiteX2263" fmla="*/ 373783 w 712272"/>
              <a:gd name="connsiteY2263" fmla="*/ 294047 h 367487"/>
              <a:gd name="connsiteX2264" fmla="*/ 373208 w 712272"/>
              <a:gd name="connsiteY2264" fmla="*/ 294623 h 367487"/>
              <a:gd name="connsiteX2265" fmla="*/ 372921 w 712272"/>
              <a:gd name="connsiteY2265" fmla="*/ 294911 h 367487"/>
              <a:gd name="connsiteX2266" fmla="*/ 372633 w 712272"/>
              <a:gd name="connsiteY2266" fmla="*/ 295199 h 367487"/>
              <a:gd name="connsiteX2267" fmla="*/ 372058 w 712272"/>
              <a:gd name="connsiteY2267" fmla="*/ 295775 h 367487"/>
              <a:gd name="connsiteX2268" fmla="*/ 371770 w 712272"/>
              <a:gd name="connsiteY2268" fmla="*/ 296063 h 367487"/>
              <a:gd name="connsiteX2269" fmla="*/ 371483 w 712272"/>
              <a:gd name="connsiteY2269" fmla="*/ 296351 h 367487"/>
              <a:gd name="connsiteX2270" fmla="*/ 370908 w 712272"/>
              <a:gd name="connsiteY2270" fmla="*/ 296927 h 367487"/>
              <a:gd name="connsiteX2271" fmla="*/ 370620 w 712272"/>
              <a:gd name="connsiteY2271" fmla="*/ 297215 h 367487"/>
              <a:gd name="connsiteX2272" fmla="*/ 370332 w 712272"/>
              <a:gd name="connsiteY2272" fmla="*/ 297503 h 367487"/>
              <a:gd name="connsiteX2273" fmla="*/ 369757 w 712272"/>
              <a:gd name="connsiteY2273" fmla="*/ 298079 h 367487"/>
              <a:gd name="connsiteX2274" fmla="*/ 369470 w 712272"/>
              <a:gd name="connsiteY2274" fmla="*/ 298367 h 367487"/>
              <a:gd name="connsiteX2275" fmla="*/ 369182 w 712272"/>
              <a:gd name="connsiteY2275" fmla="*/ 298655 h 367487"/>
              <a:gd name="connsiteX2276" fmla="*/ 368607 w 712272"/>
              <a:gd name="connsiteY2276" fmla="*/ 299231 h 367487"/>
              <a:gd name="connsiteX2277" fmla="*/ 368319 w 712272"/>
              <a:gd name="connsiteY2277" fmla="*/ 299519 h 367487"/>
              <a:gd name="connsiteX2278" fmla="*/ 368032 w 712272"/>
              <a:gd name="connsiteY2278" fmla="*/ 299807 h 367487"/>
              <a:gd name="connsiteX2279" fmla="*/ 367457 w 712272"/>
              <a:gd name="connsiteY2279" fmla="*/ 300383 h 367487"/>
              <a:gd name="connsiteX2280" fmla="*/ 367169 w 712272"/>
              <a:gd name="connsiteY2280" fmla="*/ 300671 h 367487"/>
              <a:gd name="connsiteX2281" fmla="*/ 366882 w 712272"/>
              <a:gd name="connsiteY2281" fmla="*/ 300959 h 367487"/>
              <a:gd name="connsiteX2282" fmla="*/ 366307 w 712272"/>
              <a:gd name="connsiteY2282" fmla="*/ 301535 h 367487"/>
              <a:gd name="connsiteX2283" fmla="*/ 366019 w 712272"/>
              <a:gd name="connsiteY2283" fmla="*/ 301823 h 367487"/>
              <a:gd name="connsiteX2284" fmla="*/ 365731 w 712272"/>
              <a:gd name="connsiteY2284" fmla="*/ 302111 h 367487"/>
              <a:gd name="connsiteX2285" fmla="*/ 365156 w 712272"/>
              <a:gd name="connsiteY2285" fmla="*/ 302687 h 367487"/>
              <a:gd name="connsiteX2286" fmla="*/ 364869 w 712272"/>
              <a:gd name="connsiteY2286" fmla="*/ 302975 h 367487"/>
              <a:gd name="connsiteX2287" fmla="*/ 364581 w 712272"/>
              <a:gd name="connsiteY2287" fmla="*/ 303263 h 367487"/>
              <a:gd name="connsiteX2288" fmla="*/ 364006 w 712272"/>
              <a:gd name="connsiteY2288" fmla="*/ 303839 h 367487"/>
              <a:gd name="connsiteX2289" fmla="*/ 363718 w 712272"/>
              <a:gd name="connsiteY2289" fmla="*/ 304127 h 367487"/>
              <a:gd name="connsiteX2290" fmla="*/ 363431 w 712272"/>
              <a:gd name="connsiteY2290" fmla="*/ 304415 h 367487"/>
              <a:gd name="connsiteX2291" fmla="*/ 362856 w 712272"/>
              <a:gd name="connsiteY2291" fmla="*/ 304991 h 367487"/>
              <a:gd name="connsiteX2292" fmla="*/ 362568 w 712272"/>
              <a:gd name="connsiteY2292" fmla="*/ 305279 h 367487"/>
              <a:gd name="connsiteX2293" fmla="*/ 362281 w 712272"/>
              <a:gd name="connsiteY2293" fmla="*/ 305567 h 367487"/>
              <a:gd name="connsiteX2294" fmla="*/ 361705 w 712272"/>
              <a:gd name="connsiteY2294" fmla="*/ 306143 h 367487"/>
              <a:gd name="connsiteX2295" fmla="*/ 361418 w 712272"/>
              <a:gd name="connsiteY2295" fmla="*/ 306431 h 367487"/>
              <a:gd name="connsiteX2296" fmla="*/ 361130 w 712272"/>
              <a:gd name="connsiteY2296" fmla="*/ 306719 h 367487"/>
              <a:gd name="connsiteX2297" fmla="*/ 360555 w 712272"/>
              <a:gd name="connsiteY2297" fmla="*/ 307295 h 367487"/>
              <a:gd name="connsiteX2298" fmla="*/ 360268 w 712272"/>
              <a:gd name="connsiteY2298" fmla="*/ 307583 h 367487"/>
              <a:gd name="connsiteX2299" fmla="*/ 359980 w 712272"/>
              <a:gd name="connsiteY2299" fmla="*/ 307871 h 367487"/>
              <a:gd name="connsiteX2300" fmla="*/ 359405 w 712272"/>
              <a:gd name="connsiteY2300" fmla="*/ 308447 h 367487"/>
              <a:gd name="connsiteX2301" fmla="*/ 359117 w 712272"/>
              <a:gd name="connsiteY2301" fmla="*/ 308735 h 367487"/>
              <a:gd name="connsiteX2302" fmla="*/ 358830 w 712272"/>
              <a:gd name="connsiteY2302" fmla="*/ 309023 h 367487"/>
              <a:gd name="connsiteX2303" fmla="*/ 358255 w 712272"/>
              <a:gd name="connsiteY2303" fmla="*/ 309599 h 367487"/>
              <a:gd name="connsiteX2304" fmla="*/ 357967 w 712272"/>
              <a:gd name="connsiteY2304" fmla="*/ 309887 h 367487"/>
              <a:gd name="connsiteX2305" fmla="*/ 357680 w 712272"/>
              <a:gd name="connsiteY2305" fmla="*/ 310175 h 367487"/>
              <a:gd name="connsiteX2306" fmla="*/ 357104 w 712272"/>
              <a:gd name="connsiteY2306" fmla="*/ 310751 h 367487"/>
              <a:gd name="connsiteX2307" fmla="*/ 356817 w 712272"/>
              <a:gd name="connsiteY2307" fmla="*/ 311039 h 367487"/>
              <a:gd name="connsiteX2308" fmla="*/ 356529 w 712272"/>
              <a:gd name="connsiteY2308" fmla="*/ 311327 h 367487"/>
              <a:gd name="connsiteX2309" fmla="*/ 355954 w 712272"/>
              <a:gd name="connsiteY2309" fmla="*/ 311903 h 367487"/>
              <a:gd name="connsiteX2310" fmla="*/ 355667 w 712272"/>
              <a:gd name="connsiteY2310" fmla="*/ 312191 h 367487"/>
              <a:gd name="connsiteX2311" fmla="*/ 355379 w 712272"/>
              <a:gd name="connsiteY2311" fmla="*/ 312479 h 367487"/>
              <a:gd name="connsiteX2312" fmla="*/ 354804 w 712272"/>
              <a:gd name="connsiteY2312" fmla="*/ 313055 h 367487"/>
              <a:gd name="connsiteX2313" fmla="*/ 354516 w 712272"/>
              <a:gd name="connsiteY2313" fmla="*/ 313343 h 367487"/>
              <a:gd name="connsiteX2314" fmla="*/ 354229 w 712272"/>
              <a:gd name="connsiteY2314" fmla="*/ 313631 h 367487"/>
              <a:gd name="connsiteX2315" fmla="*/ 353654 w 712272"/>
              <a:gd name="connsiteY2315" fmla="*/ 314207 h 367487"/>
              <a:gd name="connsiteX2316" fmla="*/ 353366 w 712272"/>
              <a:gd name="connsiteY2316" fmla="*/ 314495 h 367487"/>
              <a:gd name="connsiteX2317" fmla="*/ 353078 w 712272"/>
              <a:gd name="connsiteY2317" fmla="*/ 314783 h 367487"/>
              <a:gd name="connsiteX2318" fmla="*/ 352503 w 712272"/>
              <a:gd name="connsiteY2318" fmla="*/ 315359 h 367487"/>
              <a:gd name="connsiteX2319" fmla="*/ 352216 w 712272"/>
              <a:gd name="connsiteY2319" fmla="*/ 315647 h 367487"/>
              <a:gd name="connsiteX2320" fmla="*/ 351928 w 712272"/>
              <a:gd name="connsiteY2320" fmla="*/ 315935 h 367487"/>
              <a:gd name="connsiteX2321" fmla="*/ 351353 w 712272"/>
              <a:gd name="connsiteY2321" fmla="*/ 316511 h 367487"/>
              <a:gd name="connsiteX2322" fmla="*/ 351065 w 712272"/>
              <a:gd name="connsiteY2322" fmla="*/ 316799 h 367487"/>
              <a:gd name="connsiteX2323" fmla="*/ 350778 w 712272"/>
              <a:gd name="connsiteY2323" fmla="*/ 317087 h 367487"/>
              <a:gd name="connsiteX2324" fmla="*/ 350203 w 712272"/>
              <a:gd name="connsiteY2324" fmla="*/ 317663 h 367487"/>
              <a:gd name="connsiteX2325" fmla="*/ 349915 w 712272"/>
              <a:gd name="connsiteY2325" fmla="*/ 317951 h 367487"/>
              <a:gd name="connsiteX2326" fmla="*/ 349628 w 712272"/>
              <a:gd name="connsiteY2326" fmla="*/ 318239 h 367487"/>
              <a:gd name="connsiteX2327" fmla="*/ 349053 w 712272"/>
              <a:gd name="connsiteY2327" fmla="*/ 318815 h 367487"/>
              <a:gd name="connsiteX2328" fmla="*/ 348765 w 712272"/>
              <a:gd name="connsiteY2328" fmla="*/ 319103 h 367487"/>
              <a:gd name="connsiteX2329" fmla="*/ 348477 w 712272"/>
              <a:gd name="connsiteY2329" fmla="*/ 319391 h 367487"/>
              <a:gd name="connsiteX2330" fmla="*/ 347902 w 712272"/>
              <a:gd name="connsiteY2330" fmla="*/ 319967 h 367487"/>
              <a:gd name="connsiteX2331" fmla="*/ 347615 w 712272"/>
              <a:gd name="connsiteY2331" fmla="*/ 320255 h 367487"/>
              <a:gd name="connsiteX2332" fmla="*/ 347327 w 712272"/>
              <a:gd name="connsiteY2332" fmla="*/ 320543 h 367487"/>
              <a:gd name="connsiteX2333" fmla="*/ 346752 w 712272"/>
              <a:gd name="connsiteY2333" fmla="*/ 321119 h 367487"/>
              <a:gd name="connsiteX2334" fmla="*/ 346464 w 712272"/>
              <a:gd name="connsiteY2334" fmla="*/ 321407 h 367487"/>
              <a:gd name="connsiteX2335" fmla="*/ 346177 w 712272"/>
              <a:gd name="connsiteY2335" fmla="*/ 321695 h 367487"/>
              <a:gd name="connsiteX2336" fmla="*/ 345602 w 712272"/>
              <a:gd name="connsiteY2336" fmla="*/ 322271 h 367487"/>
              <a:gd name="connsiteX2337" fmla="*/ 345314 w 712272"/>
              <a:gd name="connsiteY2337" fmla="*/ 322559 h 367487"/>
              <a:gd name="connsiteX2338" fmla="*/ 345027 w 712272"/>
              <a:gd name="connsiteY2338" fmla="*/ 322847 h 367487"/>
              <a:gd name="connsiteX2339" fmla="*/ 344451 w 712272"/>
              <a:gd name="connsiteY2339" fmla="*/ 323135 h 367487"/>
              <a:gd name="connsiteX2340" fmla="*/ 344164 w 712272"/>
              <a:gd name="connsiteY2340" fmla="*/ 323711 h 367487"/>
              <a:gd name="connsiteX2341" fmla="*/ 343876 w 712272"/>
              <a:gd name="connsiteY2341" fmla="*/ 323999 h 367487"/>
              <a:gd name="connsiteX2342" fmla="*/ 343301 w 712272"/>
              <a:gd name="connsiteY2342" fmla="*/ 324287 h 367487"/>
              <a:gd name="connsiteX2343" fmla="*/ 343014 w 712272"/>
              <a:gd name="connsiteY2343" fmla="*/ 324863 h 367487"/>
              <a:gd name="connsiteX2344" fmla="*/ 342726 w 712272"/>
              <a:gd name="connsiteY2344" fmla="*/ 325151 h 367487"/>
              <a:gd name="connsiteX2345" fmla="*/ 342151 w 712272"/>
              <a:gd name="connsiteY2345" fmla="*/ 325439 h 367487"/>
              <a:gd name="connsiteX2346" fmla="*/ 341863 w 712272"/>
              <a:gd name="connsiteY2346" fmla="*/ 326015 h 367487"/>
              <a:gd name="connsiteX2347" fmla="*/ 341576 w 712272"/>
              <a:gd name="connsiteY2347" fmla="*/ 326303 h 367487"/>
              <a:gd name="connsiteX2348" fmla="*/ 341001 w 712272"/>
              <a:gd name="connsiteY2348" fmla="*/ 326591 h 367487"/>
              <a:gd name="connsiteX2349" fmla="*/ 340713 w 712272"/>
              <a:gd name="connsiteY2349" fmla="*/ 327167 h 367487"/>
              <a:gd name="connsiteX2350" fmla="*/ 340426 w 712272"/>
              <a:gd name="connsiteY2350" fmla="*/ 327455 h 367487"/>
              <a:gd name="connsiteX2351" fmla="*/ 339850 w 712272"/>
              <a:gd name="connsiteY2351" fmla="*/ 327743 h 367487"/>
              <a:gd name="connsiteX2352" fmla="*/ 339563 w 712272"/>
              <a:gd name="connsiteY2352" fmla="*/ 328319 h 367487"/>
              <a:gd name="connsiteX2353" fmla="*/ 339275 w 712272"/>
              <a:gd name="connsiteY2353" fmla="*/ 328607 h 367487"/>
              <a:gd name="connsiteX2354" fmla="*/ 338700 w 712272"/>
              <a:gd name="connsiteY2354" fmla="*/ 328895 h 367487"/>
              <a:gd name="connsiteX2355" fmla="*/ 338413 w 712272"/>
              <a:gd name="connsiteY2355" fmla="*/ 329471 h 367487"/>
              <a:gd name="connsiteX2356" fmla="*/ 338125 w 712272"/>
              <a:gd name="connsiteY2356" fmla="*/ 329759 h 367487"/>
              <a:gd name="connsiteX2357" fmla="*/ 337550 w 712272"/>
              <a:gd name="connsiteY2357" fmla="*/ 330047 h 367487"/>
              <a:gd name="connsiteX2358" fmla="*/ 337262 w 712272"/>
              <a:gd name="connsiteY2358" fmla="*/ 330623 h 367487"/>
              <a:gd name="connsiteX2359" fmla="*/ 336975 w 712272"/>
              <a:gd name="connsiteY2359" fmla="*/ 330911 h 367487"/>
              <a:gd name="connsiteX2360" fmla="*/ 336400 w 712272"/>
              <a:gd name="connsiteY2360" fmla="*/ 331199 h 367487"/>
              <a:gd name="connsiteX2361" fmla="*/ 336112 w 712272"/>
              <a:gd name="connsiteY2361" fmla="*/ 331775 h 367487"/>
              <a:gd name="connsiteX2362" fmla="*/ 335824 w 712272"/>
              <a:gd name="connsiteY2362" fmla="*/ 332063 h 367487"/>
              <a:gd name="connsiteX2363" fmla="*/ 335249 w 712272"/>
              <a:gd name="connsiteY2363" fmla="*/ 332351 h 367487"/>
              <a:gd name="connsiteX2364" fmla="*/ 334962 w 712272"/>
              <a:gd name="connsiteY2364" fmla="*/ 332927 h 367487"/>
              <a:gd name="connsiteX2365" fmla="*/ 334674 w 712272"/>
              <a:gd name="connsiteY2365" fmla="*/ 333215 h 367487"/>
              <a:gd name="connsiteX2366" fmla="*/ 334099 w 712272"/>
              <a:gd name="connsiteY2366" fmla="*/ 333503 h 367487"/>
              <a:gd name="connsiteX2367" fmla="*/ 333811 w 712272"/>
              <a:gd name="connsiteY2367" fmla="*/ 334079 h 367487"/>
              <a:gd name="connsiteX2368" fmla="*/ 333524 w 712272"/>
              <a:gd name="connsiteY2368" fmla="*/ 334367 h 367487"/>
              <a:gd name="connsiteX2369" fmla="*/ 332949 w 712272"/>
              <a:gd name="connsiteY2369" fmla="*/ 334655 h 367487"/>
              <a:gd name="connsiteX2370" fmla="*/ 332661 w 712272"/>
              <a:gd name="connsiteY2370" fmla="*/ 335231 h 367487"/>
              <a:gd name="connsiteX2371" fmla="*/ 332374 w 712272"/>
              <a:gd name="connsiteY2371" fmla="*/ 335519 h 367487"/>
              <a:gd name="connsiteX2372" fmla="*/ 331799 w 712272"/>
              <a:gd name="connsiteY2372" fmla="*/ 335807 h 367487"/>
              <a:gd name="connsiteX2373" fmla="*/ 331511 w 712272"/>
              <a:gd name="connsiteY2373" fmla="*/ 336383 h 367487"/>
              <a:gd name="connsiteX2374" fmla="*/ 331223 w 712272"/>
              <a:gd name="connsiteY2374" fmla="*/ 336671 h 367487"/>
              <a:gd name="connsiteX2375" fmla="*/ 330648 w 712272"/>
              <a:gd name="connsiteY2375" fmla="*/ 336959 h 367487"/>
              <a:gd name="connsiteX2376" fmla="*/ 330361 w 712272"/>
              <a:gd name="connsiteY2376" fmla="*/ 337535 h 367487"/>
              <a:gd name="connsiteX2377" fmla="*/ 330073 w 712272"/>
              <a:gd name="connsiteY2377" fmla="*/ 337823 h 367487"/>
              <a:gd name="connsiteX2378" fmla="*/ 329498 w 712272"/>
              <a:gd name="connsiteY2378" fmla="*/ 338111 h 367487"/>
              <a:gd name="connsiteX2379" fmla="*/ 329210 w 712272"/>
              <a:gd name="connsiteY2379" fmla="*/ 338687 h 367487"/>
              <a:gd name="connsiteX2380" fmla="*/ 328923 w 712272"/>
              <a:gd name="connsiteY2380" fmla="*/ 338975 h 367487"/>
              <a:gd name="connsiteX2381" fmla="*/ 328348 w 712272"/>
              <a:gd name="connsiteY2381" fmla="*/ 339263 h 367487"/>
              <a:gd name="connsiteX2382" fmla="*/ 328060 w 712272"/>
              <a:gd name="connsiteY2382" fmla="*/ 339839 h 367487"/>
              <a:gd name="connsiteX2383" fmla="*/ 327773 w 712272"/>
              <a:gd name="connsiteY2383" fmla="*/ 340127 h 367487"/>
              <a:gd name="connsiteX2384" fmla="*/ 327197 w 712272"/>
              <a:gd name="connsiteY2384" fmla="*/ 340415 h 367487"/>
              <a:gd name="connsiteX2385" fmla="*/ 326910 w 712272"/>
              <a:gd name="connsiteY2385" fmla="*/ 340991 h 367487"/>
              <a:gd name="connsiteX2386" fmla="*/ 326622 w 712272"/>
              <a:gd name="connsiteY2386" fmla="*/ 341279 h 367487"/>
              <a:gd name="connsiteX2387" fmla="*/ 326047 w 712272"/>
              <a:gd name="connsiteY2387" fmla="*/ 341567 h 367487"/>
              <a:gd name="connsiteX2388" fmla="*/ 325760 w 712272"/>
              <a:gd name="connsiteY2388" fmla="*/ 342143 h 367487"/>
              <a:gd name="connsiteX2389" fmla="*/ 325472 w 712272"/>
              <a:gd name="connsiteY2389" fmla="*/ 342431 h 367487"/>
              <a:gd name="connsiteX2390" fmla="*/ 324897 w 712272"/>
              <a:gd name="connsiteY2390" fmla="*/ 342719 h 367487"/>
              <a:gd name="connsiteX2391" fmla="*/ 324609 w 712272"/>
              <a:gd name="connsiteY2391" fmla="*/ 343295 h 367487"/>
              <a:gd name="connsiteX2392" fmla="*/ 324322 w 712272"/>
              <a:gd name="connsiteY2392" fmla="*/ 343583 h 367487"/>
              <a:gd name="connsiteX2393" fmla="*/ 323747 w 712272"/>
              <a:gd name="connsiteY2393" fmla="*/ 343871 h 367487"/>
              <a:gd name="connsiteX2394" fmla="*/ 323459 w 712272"/>
              <a:gd name="connsiteY2394" fmla="*/ 344447 h 367487"/>
              <a:gd name="connsiteX2395" fmla="*/ 323172 w 712272"/>
              <a:gd name="connsiteY2395" fmla="*/ 344735 h 367487"/>
              <a:gd name="connsiteX2396" fmla="*/ 322596 w 712272"/>
              <a:gd name="connsiteY2396" fmla="*/ 345023 h 367487"/>
              <a:gd name="connsiteX2397" fmla="*/ 322309 w 712272"/>
              <a:gd name="connsiteY2397" fmla="*/ 345599 h 367487"/>
              <a:gd name="connsiteX2398" fmla="*/ 322021 w 712272"/>
              <a:gd name="connsiteY2398" fmla="*/ 345887 h 367487"/>
              <a:gd name="connsiteX2399" fmla="*/ 321446 w 712272"/>
              <a:gd name="connsiteY2399" fmla="*/ 346175 h 367487"/>
              <a:gd name="connsiteX2400" fmla="*/ 321159 w 712272"/>
              <a:gd name="connsiteY2400" fmla="*/ 346751 h 367487"/>
              <a:gd name="connsiteX2401" fmla="*/ 320871 w 712272"/>
              <a:gd name="connsiteY2401" fmla="*/ 347039 h 367487"/>
              <a:gd name="connsiteX2402" fmla="*/ 320296 w 712272"/>
              <a:gd name="connsiteY2402" fmla="*/ 347327 h 367487"/>
              <a:gd name="connsiteX2403" fmla="*/ 320008 w 712272"/>
              <a:gd name="connsiteY2403" fmla="*/ 347903 h 367487"/>
              <a:gd name="connsiteX2404" fmla="*/ 319721 w 712272"/>
              <a:gd name="connsiteY2404" fmla="*/ 348191 h 367487"/>
              <a:gd name="connsiteX2405" fmla="*/ 319146 w 712272"/>
              <a:gd name="connsiteY2405" fmla="*/ 348479 h 367487"/>
              <a:gd name="connsiteX2406" fmla="*/ 318858 w 712272"/>
              <a:gd name="connsiteY2406" fmla="*/ 349055 h 367487"/>
              <a:gd name="connsiteX2407" fmla="*/ 318570 w 712272"/>
              <a:gd name="connsiteY2407" fmla="*/ 349343 h 367487"/>
              <a:gd name="connsiteX2408" fmla="*/ 317995 w 712272"/>
              <a:gd name="connsiteY2408" fmla="*/ 349631 h 367487"/>
              <a:gd name="connsiteX2409" fmla="*/ 317708 w 712272"/>
              <a:gd name="connsiteY2409" fmla="*/ 350207 h 367487"/>
              <a:gd name="connsiteX2410" fmla="*/ 317420 w 712272"/>
              <a:gd name="connsiteY2410" fmla="*/ 350495 h 367487"/>
              <a:gd name="connsiteX2411" fmla="*/ 316845 w 712272"/>
              <a:gd name="connsiteY2411" fmla="*/ 350783 h 367487"/>
              <a:gd name="connsiteX2412" fmla="*/ 316557 w 712272"/>
              <a:gd name="connsiteY2412" fmla="*/ 351359 h 367487"/>
              <a:gd name="connsiteX2413" fmla="*/ 316270 w 712272"/>
              <a:gd name="connsiteY2413" fmla="*/ 351647 h 367487"/>
              <a:gd name="connsiteX2414" fmla="*/ 315695 w 712272"/>
              <a:gd name="connsiteY2414" fmla="*/ 351935 h 367487"/>
              <a:gd name="connsiteX2415" fmla="*/ 315407 w 712272"/>
              <a:gd name="connsiteY2415" fmla="*/ 352511 h 367487"/>
              <a:gd name="connsiteX2416" fmla="*/ 315120 w 712272"/>
              <a:gd name="connsiteY2416" fmla="*/ 352799 h 367487"/>
              <a:gd name="connsiteX2417" fmla="*/ 314545 w 712272"/>
              <a:gd name="connsiteY2417" fmla="*/ 353087 h 367487"/>
              <a:gd name="connsiteX2418" fmla="*/ 314257 w 712272"/>
              <a:gd name="connsiteY2418" fmla="*/ 353663 h 367487"/>
              <a:gd name="connsiteX2419" fmla="*/ 313969 w 712272"/>
              <a:gd name="connsiteY2419" fmla="*/ 353951 h 367487"/>
              <a:gd name="connsiteX2420" fmla="*/ 313394 w 712272"/>
              <a:gd name="connsiteY2420" fmla="*/ 354239 h 367487"/>
              <a:gd name="connsiteX2421" fmla="*/ 313107 w 712272"/>
              <a:gd name="connsiteY2421" fmla="*/ 354815 h 367487"/>
              <a:gd name="connsiteX2422" fmla="*/ 312819 w 712272"/>
              <a:gd name="connsiteY2422" fmla="*/ 355103 h 367487"/>
              <a:gd name="connsiteX2423" fmla="*/ 312244 w 712272"/>
              <a:gd name="connsiteY2423" fmla="*/ 355391 h 367487"/>
              <a:gd name="connsiteX2424" fmla="*/ 311956 w 712272"/>
              <a:gd name="connsiteY2424" fmla="*/ 355967 h 367487"/>
              <a:gd name="connsiteX2425" fmla="*/ 311669 w 712272"/>
              <a:gd name="connsiteY2425" fmla="*/ 356255 h 367487"/>
              <a:gd name="connsiteX2426" fmla="*/ 311094 w 712272"/>
              <a:gd name="connsiteY2426" fmla="*/ 356543 h 367487"/>
              <a:gd name="connsiteX2427" fmla="*/ 310806 w 712272"/>
              <a:gd name="connsiteY2427" fmla="*/ 357119 h 367487"/>
              <a:gd name="connsiteX2428" fmla="*/ 310519 w 712272"/>
              <a:gd name="connsiteY2428" fmla="*/ 357407 h 367487"/>
              <a:gd name="connsiteX2429" fmla="*/ 309943 w 712272"/>
              <a:gd name="connsiteY2429" fmla="*/ 357695 h 367487"/>
              <a:gd name="connsiteX2430" fmla="*/ 309656 w 712272"/>
              <a:gd name="connsiteY2430" fmla="*/ 358271 h 367487"/>
              <a:gd name="connsiteX2431" fmla="*/ 308793 w 712272"/>
              <a:gd name="connsiteY2431" fmla="*/ 358559 h 367487"/>
              <a:gd name="connsiteX2432" fmla="*/ 308506 w 712272"/>
              <a:gd name="connsiteY2432" fmla="*/ 358847 h 367487"/>
              <a:gd name="connsiteX2433" fmla="*/ 308218 w 712272"/>
              <a:gd name="connsiteY2433" fmla="*/ 359423 h 367487"/>
              <a:gd name="connsiteX2434" fmla="*/ 307643 w 712272"/>
              <a:gd name="connsiteY2434" fmla="*/ 359711 h 367487"/>
              <a:gd name="connsiteX2435" fmla="*/ 307068 w 712272"/>
              <a:gd name="connsiteY2435" fmla="*/ 359999 h 367487"/>
              <a:gd name="connsiteX2436" fmla="*/ 306493 w 712272"/>
              <a:gd name="connsiteY2436" fmla="*/ 360575 h 367487"/>
              <a:gd name="connsiteX2437" fmla="*/ 305918 w 712272"/>
              <a:gd name="connsiteY2437" fmla="*/ 360863 h 367487"/>
              <a:gd name="connsiteX2438" fmla="*/ 305342 w 712272"/>
              <a:gd name="connsiteY2438" fmla="*/ 361151 h 367487"/>
              <a:gd name="connsiteX2439" fmla="*/ 304767 w 712272"/>
              <a:gd name="connsiteY2439" fmla="*/ 361727 h 367487"/>
              <a:gd name="connsiteX2440" fmla="*/ 304192 w 712272"/>
              <a:gd name="connsiteY2440" fmla="*/ 362015 h 367487"/>
              <a:gd name="connsiteX2441" fmla="*/ 303617 w 712272"/>
              <a:gd name="connsiteY2441" fmla="*/ 362303 h 367487"/>
              <a:gd name="connsiteX2442" fmla="*/ 302754 w 712272"/>
              <a:gd name="connsiteY2442" fmla="*/ 362879 h 367487"/>
              <a:gd name="connsiteX2443" fmla="*/ 301892 w 712272"/>
              <a:gd name="connsiteY2443" fmla="*/ 363167 h 367487"/>
              <a:gd name="connsiteX2444" fmla="*/ 301316 w 712272"/>
              <a:gd name="connsiteY2444" fmla="*/ 363455 h 367487"/>
              <a:gd name="connsiteX2445" fmla="*/ 300454 w 712272"/>
              <a:gd name="connsiteY2445" fmla="*/ 364031 h 367487"/>
              <a:gd name="connsiteX2446" fmla="*/ 299591 w 712272"/>
              <a:gd name="connsiteY2446" fmla="*/ 364319 h 367487"/>
              <a:gd name="connsiteX2447" fmla="*/ 298441 w 712272"/>
              <a:gd name="connsiteY2447" fmla="*/ 364607 h 367487"/>
              <a:gd name="connsiteX2448" fmla="*/ 297866 w 712272"/>
              <a:gd name="connsiteY2448" fmla="*/ 365183 h 367487"/>
              <a:gd name="connsiteX2449" fmla="*/ 296715 w 712272"/>
              <a:gd name="connsiteY2449" fmla="*/ 365471 h 367487"/>
              <a:gd name="connsiteX2450" fmla="*/ 295565 w 712272"/>
              <a:gd name="connsiteY2450" fmla="*/ 365759 h 367487"/>
              <a:gd name="connsiteX2451" fmla="*/ 294127 w 712272"/>
              <a:gd name="connsiteY2451" fmla="*/ 366335 h 367487"/>
              <a:gd name="connsiteX2452" fmla="*/ 292402 w 712272"/>
              <a:gd name="connsiteY2452" fmla="*/ 366623 h 367487"/>
              <a:gd name="connsiteX2453" fmla="*/ 290676 w 712272"/>
              <a:gd name="connsiteY2453" fmla="*/ 366911 h 367487"/>
              <a:gd name="connsiteX2454" fmla="*/ 287226 w 712272"/>
              <a:gd name="connsiteY2454" fmla="*/ 367487 h 367487"/>
              <a:gd name="connsiteX2455" fmla="*/ 281474 w 712272"/>
              <a:gd name="connsiteY2455" fmla="*/ 367487 h 367487"/>
              <a:gd name="connsiteX2456" fmla="*/ 278024 w 712272"/>
              <a:gd name="connsiteY2456" fmla="*/ 366911 h 367487"/>
              <a:gd name="connsiteX2457" fmla="*/ 276011 w 712272"/>
              <a:gd name="connsiteY2457" fmla="*/ 366623 h 367487"/>
              <a:gd name="connsiteX2458" fmla="*/ 273998 w 712272"/>
              <a:gd name="connsiteY2458" fmla="*/ 366335 h 367487"/>
              <a:gd name="connsiteX2459" fmla="*/ 272847 w 712272"/>
              <a:gd name="connsiteY2459" fmla="*/ 365759 h 367487"/>
              <a:gd name="connsiteX2460" fmla="*/ 271697 w 712272"/>
              <a:gd name="connsiteY2460" fmla="*/ 365471 h 367487"/>
              <a:gd name="connsiteX2461" fmla="*/ 270547 w 712272"/>
              <a:gd name="connsiteY2461" fmla="*/ 365183 h 367487"/>
              <a:gd name="connsiteX2462" fmla="*/ 269397 w 712272"/>
              <a:gd name="connsiteY2462" fmla="*/ 364607 h 367487"/>
              <a:gd name="connsiteX2463" fmla="*/ 268821 w 712272"/>
              <a:gd name="connsiteY2463" fmla="*/ 364319 h 367487"/>
              <a:gd name="connsiteX2464" fmla="*/ 267671 w 712272"/>
              <a:gd name="connsiteY2464" fmla="*/ 364031 h 367487"/>
              <a:gd name="connsiteX2465" fmla="*/ 266808 w 712272"/>
              <a:gd name="connsiteY2465" fmla="*/ 363455 h 367487"/>
              <a:gd name="connsiteX2466" fmla="*/ 265946 w 712272"/>
              <a:gd name="connsiteY2466" fmla="*/ 363167 h 367487"/>
              <a:gd name="connsiteX2467" fmla="*/ 265658 w 712272"/>
              <a:gd name="connsiteY2467" fmla="*/ 362879 h 367487"/>
              <a:gd name="connsiteX2468" fmla="*/ 264795 w 712272"/>
              <a:gd name="connsiteY2468" fmla="*/ 362303 h 367487"/>
              <a:gd name="connsiteX2469" fmla="*/ 264220 w 712272"/>
              <a:gd name="connsiteY2469" fmla="*/ 362015 h 367487"/>
              <a:gd name="connsiteX2470" fmla="*/ 263358 w 712272"/>
              <a:gd name="connsiteY2470" fmla="*/ 361727 h 367487"/>
              <a:gd name="connsiteX2471" fmla="*/ 263070 w 712272"/>
              <a:gd name="connsiteY2471" fmla="*/ 361151 h 367487"/>
              <a:gd name="connsiteX2472" fmla="*/ 262207 w 712272"/>
              <a:gd name="connsiteY2472" fmla="*/ 360863 h 367487"/>
              <a:gd name="connsiteX2473" fmla="*/ 261920 w 712272"/>
              <a:gd name="connsiteY2473" fmla="*/ 360575 h 367487"/>
              <a:gd name="connsiteX2474" fmla="*/ 261057 w 712272"/>
              <a:gd name="connsiteY2474" fmla="*/ 359999 h 367487"/>
              <a:gd name="connsiteX2475" fmla="*/ 260770 w 712272"/>
              <a:gd name="connsiteY2475" fmla="*/ 359711 h 367487"/>
              <a:gd name="connsiteX2476" fmla="*/ 260194 w 712272"/>
              <a:gd name="connsiteY2476" fmla="*/ 359423 h 367487"/>
              <a:gd name="connsiteX2477" fmla="*/ 259907 w 712272"/>
              <a:gd name="connsiteY2477" fmla="*/ 358847 h 367487"/>
              <a:gd name="connsiteX2478" fmla="*/ 259044 w 712272"/>
              <a:gd name="connsiteY2478" fmla="*/ 358559 h 367487"/>
              <a:gd name="connsiteX2479" fmla="*/ 258757 w 712272"/>
              <a:gd name="connsiteY2479" fmla="*/ 358271 h 367487"/>
              <a:gd name="connsiteX2480" fmla="*/ 258469 w 712272"/>
              <a:gd name="connsiteY2480" fmla="*/ 357695 h 367487"/>
              <a:gd name="connsiteX2481" fmla="*/ 257894 w 712272"/>
              <a:gd name="connsiteY2481" fmla="*/ 357407 h 367487"/>
              <a:gd name="connsiteX2482" fmla="*/ 257606 w 712272"/>
              <a:gd name="connsiteY2482" fmla="*/ 357119 h 367487"/>
              <a:gd name="connsiteX2483" fmla="*/ 257319 w 712272"/>
              <a:gd name="connsiteY2483" fmla="*/ 356543 h 367487"/>
              <a:gd name="connsiteX2484" fmla="*/ 256744 w 712272"/>
              <a:gd name="connsiteY2484" fmla="*/ 356255 h 367487"/>
              <a:gd name="connsiteX2485" fmla="*/ 256456 w 712272"/>
              <a:gd name="connsiteY2485" fmla="*/ 355967 h 367487"/>
              <a:gd name="connsiteX2486" fmla="*/ 256168 w 712272"/>
              <a:gd name="connsiteY2486" fmla="*/ 355391 h 367487"/>
              <a:gd name="connsiteX2487" fmla="*/ 255593 w 712272"/>
              <a:gd name="connsiteY2487" fmla="*/ 355103 h 367487"/>
              <a:gd name="connsiteX2488" fmla="*/ 255306 w 712272"/>
              <a:gd name="connsiteY2488" fmla="*/ 354815 h 367487"/>
              <a:gd name="connsiteX2489" fmla="*/ 255018 w 712272"/>
              <a:gd name="connsiteY2489" fmla="*/ 354239 h 367487"/>
              <a:gd name="connsiteX2490" fmla="*/ 254443 w 712272"/>
              <a:gd name="connsiteY2490" fmla="*/ 353951 h 367487"/>
              <a:gd name="connsiteX2491" fmla="*/ 254156 w 712272"/>
              <a:gd name="connsiteY2491" fmla="*/ 353663 h 367487"/>
              <a:gd name="connsiteX2492" fmla="*/ 253868 w 712272"/>
              <a:gd name="connsiteY2492" fmla="*/ 353087 h 367487"/>
              <a:gd name="connsiteX2493" fmla="*/ 253293 w 712272"/>
              <a:gd name="connsiteY2493" fmla="*/ 352511 h 367487"/>
              <a:gd name="connsiteX2494" fmla="*/ 253005 w 712272"/>
              <a:gd name="connsiteY2494" fmla="*/ 351935 h 367487"/>
              <a:gd name="connsiteX2495" fmla="*/ 252718 w 712272"/>
              <a:gd name="connsiteY2495" fmla="*/ 351647 h 367487"/>
              <a:gd name="connsiteX2496" fmla="*/ 252143 w 712272"/>
              <a:gd name="connsiteY2496" fmla="*/ 350783 h 367487"/>
              <a:gd name="connsiteX2497" fmla="*/ 251855 w 712272"/>
              <a:gd name="connsiteY2497" fmla="*/ 350495 h 367487"/>
              <a:gd name="connsiteX2498" fmla="*/ 251567 w 712272"/>
              <a:gd name="connsiteY2498" fmla="*/ 350207 h 367487"/>
              <a:gd name="connsiteX2499" fmla="*/ 250992 w 712272"/>
              <a:gd name="connsiteY2499" fmla="*/ 349343 h 367487"/>
              <a:gd name="connsiteX2500" fmla="*/ 250705 w 712272"/>
              <a:gd name="connsiteY2500" fmla="*/ 348479 h 367487"/>
              <a:gd name="connsiteX2501" fmla="*/ 250417 w 712272"/>
              <a:gd name="connsiteY2501" fmla="*/ 348191 h 367487"/>
              <a:gd name="connsiteX2502" fmla="*/ 249842 w 712272"/>
              <a:gd name="connsiteY2502" fmla="*/ 347327 h 367487"/>
              <a:gd name="connsiteX2503" fmla="*/ 249554 w 712272"/>
              <a:gd name="connsiteY2503" fmla="*/ 346751 h 367487"/>
              <a:gd name="connsiteX2504" fmla="*/ 249267 w 712272"/>
              <a:gd name="connsiteY2504" fmla="*/ 345887 h 367487"/>
              <a:gd name="connsiteX2505" fmla="*/ 248692 w 712272"/>
              <a:gd name="connsiteY2505" fmla="*/ 345023 h 367487"/>
              <a:gd name="connsiteX2506" fmla="*/ 248404 w 712272"/>
              <a:gd name="connsiteY2506" fmla="*/ 344447 h 367487"/>
              <a:gd name="connsiteX2507" fmla="*/ 248117 w 712272"/>
              <a:gd name="connsiteY2507" fmla="*/ 343583 h 367487"/>
              <a:gd name="connsiteX2508" fmla="*/ 247542 w 712272"/>
              <a:gd name="connsiteY2508" fmla="*/ 342431 h 367487"/>
              <a:gd name="connsiteX2509" fmla="*/ 247254 w 712272"/>
              <a:gd name="connsiteY2509" fmla="*/ 341567 h 367487"/>
              <a:gd name="connsiteX2510" fmla="*/ 246966 w 712272"/>
              <a:gd name="connsiteY2510" fmla="*/ 340415 h 367487"/>
              <a:gd name="connsiteX2511" fmla="*/ 246391 w 712272"/>
              <a:gd name="connsiteY2511" fmla="*/ 338975 h 367487"/>
              <a:gd name="connsiteX2512" fmla="*/ 246104 w 712272"/>
              <a:gd name="connsiteY2512" fmla="*/ 337823 h 367487"/>
              <a:gd name="connsiteX2513" fmla="*/ 245816 w 712272"/>
              <a:gd name="connsiteY2513" fmla="*/ 335807 h 367487"/>
              <a:gd name="connsiteX2514" fmla="*/ 245241 w 712272"/>
              <a:gd name="connsiteY2514" fmla="*/ 333503 h 367487"/>
              <a:gd name="connsiteX2515" fmla="*/ 245241 w 712272"/>
              <a:gd name="connsiteY2515" fmla="*/ 322847 h 367487"/>
              <a:gd name="connsiteX2516" fmla="*/ 245816 w 712272"/>
              <a:gd name="connsiteY2516" fmla="*/ 320543 h 367487"/>
              <a:gd name="connsiteX2517" fmla="*/ 246104 w 712272"/>
              <a:gd name="connsiteY2517" fmla="*/ 319103 h 367487"/>
              <a:gd name="connsiteX2518" fmla="*/ 246391 w 712272"/>
              <a:gd name="connsiteY2518" fmla="*/ 317663 h 367487"/>
              <a:gd name="connsiteX2519" fmla="*/ 246966 w 712272"/>
              <a:gd name="connsiteY2519" fmla="*/ 315935 h 367487"/>
              <a:gd name="connsiteX2520" fmla="*/ 247254 w 712272"/>
              <a:gd name="connsiteY2520" fmla="*/ 314783 h 367487"/>
              <a:gd name="connsiteX2521" fmla="*/ 247542 w 712272"/>
              <a:gd name="connsiteY2521" fmla="*/ 314207 h 367487"/>
              <a:gd name="connsiteX2522" fmla="*/ 248117 w 712272"/>
              <a:gd name="connsiteY2522" fmla="*/ 313055 h 367487"/>
              <a:gd name="connsiteX2523" fmla="*/ 248404 w 712272"/>
              <a:gd name="connsiteY2523" fmla="*/ 312191 h 367487"/>
              <a:gd name="connsiteX2524" fmla="*/ 248692 w 712272"/>
              <a:gd name="connsiteY2524" fmla="*/ 311327 h 367487"/>
              <a:gd name="connsiteX2525" fmla="*/ 249267 w 712272"/>
              <a:gd name="connsiteY2525" fmla="*/ 310751 h 367487"/>
              <a:gd name="connsiteX2526" fmla="*/ 249554 w 712272"/>
              <a:gd name="connsiteY2526" fmla="*/ 309887 h 367487"/>
              <a:gd name="connsiteX2527" fmla="*/ 249842 w 712272"/>
              <a:gd name="connsiteY2527" fmla="*/ 309023 h 367487"/>
              <a:gd name="connsiteX2528" fmla="*/ 250417 w 712272"/>
              <a:gd name="connsiteY2528" fmla="*/ 308447 h 367487"/>
              <a:gd name="connsiteX2529" fmla="*/ 250705 w 712272"/>
              <a:gd name="connsiteY2529" fmla="*/ 307871 h 367487"/>
              <a:gd name="connsiteX2530" fmla="*/ 250992 w 712272"/>
              <a:gd name="connsiteY2530" fmla="*/ 307295 h 367487"/>
              <a:gd name="connsiteX2531" fmla="*/ 251567 w 712272"/>
              <a:gd name="connsiteY2531" fmla="*/ 306719 h 367487"/>
              <a:gd name="connsiteX2532" fmla="*/ 251855 w 712272"/>
              <a:gd name="connsiteY2532" fmla="*/ 306143 h 367487"/>
              <a:gd name="connsiteX2533" fmla="*/ 252143 w 712272"/>
              <a:gd name="connsiteY2533" fmla="*/ 305567 h 367487"/>
              <a:gd name="connsiteX2534" fmla="*/ 252718 w 712272"/>
              <a:gd name="connsiteY2534" fmla="*/ 304991 h 367487"/>
              <a:gd name="connsiteX2535" fmla="*/ 253005 w 712272"/>
              <a:gd name="connsiteY2535" fmla="*/ 304415 h 367487"/>
              <a:gd name="connsiteX2536" fmla="*/ 253293 w 712272"/>
              <a:gd name="connsiteY2536" fmla="*/ 304127 h 367487"/>
              <a:gd name="connsiteX2537" fmla="*/ 253868 w 712272"/>
              <a:gd name="connsiteY2537" fmla="*/ 303263 h 367487"/>
              <a:gd name="connsiteX2538" fmla="*/ 254156 w 712272"/>
              <a:gd name="connsiteY2538" fmla="*/ 302975 h 367487"/>
              <a:gd name="connsiteX2539" fmla="*/ 254443 w 712272"/>
              <a:gd name="connsiteY2539" fmla="*/ 302687 h 367487"/>
              <a:gd name="connsiteX2540" fmla="*/ 255018 w 712272"/>
              <a:gd name="connsiteY2540" fmla="*/ 302111 h 367487"/>
              <a:gd name="connsiteX2541" fmla="*/ 255306 w 712272"/>
              <a:gd name="connsiteY2541" fmla="*/ 301823 h 367487"/>
              <a:gd name="connsiteX2542" fmla="*/ 255593 w 712272"/>
              <a:gd name="connsiteY2542" fmla="*/ 301535 h 367487"/>
              <a:gd name="connsiteX2543" fmla="*/ 256168 w 712272"/>
              <a:gd name="connsiteY2543" fmla="*/ 300959 h 367487"/>
              <a:gd name="connsiteX2544" fmla="*/ 256456 w 712272"/>
              <a:gd name="connsiteY2544" fmla="*/ 300671 h 367487"/>
              <a:gd name="connsiteX2545" fmla="*/ 256744 w 712272"/>
              <a:gd name="connsiteY2545" fmla="*/ 300383 h 367487"/>
              <a:gd name="connsiteX2546" fmla="*/ 257319 w 712272"/>
              <a:gd name="connsiteY2546" fmla="*/ 299807 h 367487"/>
              <a:gd name="connsiteX2547" fmla="*/ 257606 w 712272"/>
              <a:gd name="connsiteY2547" fmla="*/ 299519 h 367487"/>
              <a:gd name="connsiteX2548" fmla="*/ 257894 w 712272"/>
              <a:gd name="connsiteY2548" fmla="*/ 299231 h 367487"/>
              <a:gd name="connsiteX2549" fmla="*/ 258469 w 712272"/>
              <a:gd name="connsiteY2549" fmla="*/ 298655 h 367487"/>
              <a:gd name="connsiteX2550" fmla="*/ 258757 w 712272"/>
              <a:gd name="connsiteY2550" fmla="*/ 298367 h 367487"/>
              <a:gd name="connsiteX2551" fmla="*/ 259044 w 712272"/>
              <a:gd name="connsiteY2551" fmla="*/ 298079 h 367487"/>
              <a:gd name="connsiteX2552" fmla="*/ 259619 w 712272"/>
              <a:gd name="connsiteY2552" fmla="*/ 297503 h 367487"/>
              <a:gd name="connsiteX2553" fmla="*/ 259907 w 712272"/>
              <a:gd name="connsiteY2553" fmla="*/ 297215 h 367487"/>
              <a:gd name="connsiteX2554" fmla="*/ 260194 w 712272"/>
              <a:gd name="connsiteY2554" fmla="*/ 296927 h 367487"/>
              <a:gd name="connsiteX2555" fmla="*/ 260770 w 712272"/>
              <a:gd name="connsiteY2555" fmla="*/ 296351 h 367487"/>
              <a:gd name="connsiteX2556" fmla="*/ 261057 w 712272"/>
              <a:gd name="connsiteY2556" fmla="*/ 296063 h 367487"/>
              <a:gd name="connsiteX2557" fmla="*/ 261345 w 712272"/>
              <a:gd name="connsiteY2557" fmla="*/ 295775 h 367487"/>
              <a:gd name="connsiteX2558" fmla="*/ 261920 w 712272"/>
              <a:gd name="connsiteY2558" fmla="*/ 295199 h 367487"/>
              <a:gd name="connsiteX2559" fmla="*/ 262207 w 712272"/>
              <a:gd name="connsiteY2559" fmla="*/ 294911 h 367487"/>
              <a:gd name="connsiteX2560" fmla="*/ 262495 w 712272"/>
              <a:gd name="connsiteY2560" fmla="*/ 294623 h 367487"/>
              <a:gd name="connsiteX2561" fmla="*/ 263070 w 712272"/>
              <a:gd name="connsiteY2561" fmla="*/ 294047 h 367487"/>
              <a:gd name="connsiteX2562" fmla="*/ 263358 w 712272"/>
              <a:gd name="connsiteY2562" fmla="*/ 293759 h 367487"/>
              <a:gd name="connsiteX2563" fmla="*/ 263645 w 712272"/>
              <a:gd name="connsiteY2563" fmla="*/ 293471 h 367487"/>
              <a:gd name="connsiteX2564" fmla="*/ 264220 w 712272"/>
              <a:gd name="connsiteY2564" fmla="*/ 292895 h 367487"/>
              <a:gd name="connsiteX2565" fmla="*/ 264508 w 712272"/>
              <a:gd name="connsiteY2565" fmla="*/ 292607 h 367487"/>
              <a:gd name="connsiteX2566" fmla="*/ 264795 w 712272"/>
              <a:gd name="connsiteY2566" fmla="*/ 292319 h 367487"/>
              <a:gd name="connsiteX2567" fmla="*/ 265371 w 712272"/>
              <a:gd name="connsiteY2567" fmla="*/ 291743 h 367487"/>
              <a:gd name="connsiteX2568" fmla="*/ 265658 w 712272"/>
              <a:gd name="connsiteY2568" fmla="*/ 291455 h 367487"/>
              <a:gd name="connsiteX2569" fmla="*/ 265946 w 712272"/>
              <a:gd name="connsiteY2569" fmla="*/ 291167 h 367487"/>
              <a:gd name="connsiteX2570" fmla="*/ 266521 w 712272"/>
              <a:gd name="connsiteY2570" fmla="*/ 290591 h 367487"/>
              <a:gd name="connsiteX2571" fmla="*/ 266808 w 712272"/>
              <a:gd name="connsiteY2571" fmla="*/ 290303 h 367487"/>
              <a:gd name="connsiteX2572" fmla="*/ 267096 w 712272"/>
              <a:gd name="connsiteY2572" fmla="*/ 290015 h 367487"/>
              <a:gd name="connsiteX2573" fmla="*/ 267671 w 712272"/>
              <a:gd name="connsiteY2573" fmla="*/ 289439 h 367487"/>
              <a:gd name="connsiteX2574" fmla="*/ 267959 w 712272"/>
              <a:gd name="connsiteY2574" fmla="*/ 289151 h 367487"/>
              <a:gd name="connsiteX2575" fmla="*/ 268246 w 712272"/>
              <a:gd name="connsiteY2575" fmla="*/ 288863 h 367487"/>
              <a:gd name="connsiteX2576" fmla="*/ 268821 w 712272"/>
              <a:gd name="connsiteY2576" fmla="*/ 288287 h 367487"/>
              <a:gd name="connsiteX2577" fmla="*/ 269109 w 712272"/>
              <a:gd name="connsiteY2577" fmla="*/ 287999 h 367487"/>
              <a:gd name="connsiteX2578" fmla="*/ 269397 w 712272"/>
              <a:gd name="connsiteY2578" fmla="*/ 287711 h 367487"/>
              <a:gd name="connsiteX2579" fmla="*/ 269972 w 712272"/>
              <a:gd name="connsiteY2579" fmla="*/ 287135 h 367487"/>
              <a:gd name="connsiteX2580" fmla="*/ 270259 w 712272"/>
              <a:gd name="connsiteY2580" fmla="*/ 286847 h 367487"/>
              <a:gd name="connsiteX2581" fmla="*/ 270547 w 712272"/>
              <a:gd name="connsiteY2581" fmla="*/ 286559 h 367487"/>
              <a:gd name="connsiteX2582" fmla="*/ 271122 w 712272"/>
              <a:gd name="connsiteY2582" fmla="*/ 285983 h 367487"/>
              <a:gd name="connsiteX2583" fmla="*/ 271410 w 712272"/>
              <a:gd name="connsiteY2583" fmla="*/ 285695 h 367487"/>
              <a:gd name="connsiteX2584" fmla="*/ 271697 w 712272"/>
              <a:gd name="connsiteY2584" fmla="*/ 285407 h 367487"/>
              <a:gd name="connsiteX2585" fmla="*/ 272272 w 712272"/>
              <a:gd name="connsiteY2585" fmla="*/ 284831 h 367487"/>
              <a:gd name="connsiteX2586" fmla="*/ 272560 w 712272"/>
              <a:gd name="connsiteY2586" fmla="*/ 284543 h 367487"/>
              <a:gd name="connsiteX2587" fmla="*/ 272847 w 712272"/>
              <a:gd name="connsiteY2587" fmla="*/ 284255 h 367487"/>
              <a:gd name="connsiteX2588" fmla="*/ 273422 w 712272"/>
              <a:gd name="connsiteY2588" fmla="*/ 283679 h 367487"/>
              <a:gd name="connsiteX2589" fmla="*/ 273710 w 712272"/>
              <a:gd name="connsiteY2589" fmla="*/ 283391 h 367487"/>
              <a:gd name="connsiteX2590" fmla="*/ 273998 w 712272"/>
              <a:gd name="connsiteY2590" fmla="*/ 283103 h 367487"/>
              <a:gd name="connsiteX2591" fmla="*/ 274573 w 712272"/>
              <a:gd name="connsiteY2591" fmla="*/ 282527 h 367487"/>
              <a:gd name="connsiteX2592" fmla="*/ 274860 w 712272"/>
              <a:gd name="connsiteY2592" fmla="*/ 282239 h 367487"/>
              <a:gd name="connsiteX2593" fmla="*/ 275148 w 712272"/>
              <a:gd name="connsiteY2593" fmla="*/ 281951 h 367487"/>
              <a:gd name="connsiteX2594" fmla="*/ 275723 w 712272"/>
              <a:gd name="connsiteY2594" fmla="*/ 281375 h 367487"/>
              <a:gd name="connsiteX2595" fmla="*/ 276011 w 712272"/>
              <a:gd name="connsiteY2595" fmla="*/ 281087 h 367487"/>
              <a:gd name="connsiteX2596" fmla="*/ 276298 w 712272"/>
              <a:gd name="connsiteY2596" fmla="*/ 280799 h 367487"/>
              <a:gd name="connsiteX2597" fmla="*/ 276873 w 712272"/>
              <a:gd name="connsiteY2597" fmla="*/ 280223 h 367487"/>
              <a:gd name="connsiteX2598" fmla="*/ 277161 w 712272"/>
              <a:gd name="connsiteY2598" fmla="*/ 279935 h 367487"/>
              <a:gd name="connsiteX2599" fmla="*/ 277448 w 712272"/>
              <a:gd name="connsiteY2599" fmla="*/ 279647 h 367487"/>
              <a:gd name="connsiteX2600" fmla="*/ 278024 w 712272"/>
              <a:gd name="connsiteY2600" fmla="*/ 279071 h 367487"/>
              <a:gd name="connsiteX2601" fmla="*/ 278311 w 712272"/>
              <a:gd name="connsiteY2601" fmla="*/ 278783 h 367487"/>
              <a:gd name="connsiteX2602" fmla="*/ 278599 w 712272"/>
              <a:gd name="connsiteY2602" fmla="*/ 278495 h 367487"/>
              <a:gd name="connsiteX2603" fmla="*/ 279174 w 712272"/>
              <a:gd name="connsiteY2603" fmla="*/ 277919 h 367487"/>
              <a:gd name="connsiteX2604" fmla="*/ 279461 w 712272"/>
              <a:gd name="connsiteY2604" fmla="*/ 277631 h 367487"/>
              <a:gd name="connsiteX2605" fmla="*/ 279749 w 712272"/>
              <a:gd name="connsiteY2605" fmla="*/ 277343 h 367487"/>
              <a:gd name="connsiteX2606" fmla="*/ 280324 w 712272"/>
              <a:gd name="connsiteY2606" fmla="*/ 276767 h 367487"/>
              <a:gd name="connsiteX2607" fmla="*/ 280612 w 712272"/>
              <a:gd name="connsiteY2607" fmla="*/ 276479 h 367487"/>
              <a:gd name="connsiteX2608" fmla="*/ 280899 w 712272"/>
              <a:gd name="connsiteY2608" fmla="*/ 276191 h 367487"/>
              <a:gd name="connsiteX2609" fmla="*/ 281474 w 712272"/>
              <a:gd name="connsiteY2609" fmla="*/ 275615 h 367487"/>
              <a:gd name="connsiteX2610" fmla="*/ 281762 w 712272"/>
              <a:gd name="connsiteY2610" fmla="*/ 275327 h 367487"/>
              <a:gd name="connsiteX2611" fmla="*/ 282049 w 712272"/>
              <a:gd name="connsiteY2611" fmla="*/ 275039 h 367487"/>
              <a:gd name="connsiteX2612" fmla="*/ 282625 w 712272"/>
              <a:gd name="connsiteY2612" fmla="*/ 274463 h 367487"/>
              <a:gd name="connsiteX2613" fmla="*/ 282912 w 712272"/>
              <a:gd name="connsiteY2613" fmla="*/ 274175 h 367487"/>
              <a:gd name="connsiteX2614" fmla="*/ 283200 w 712272"/>
              <a:gd name="connsiteY2614" fmla="*/ 273887 h 367487"/>
              <a:gd name="connsiteX2615" fmla="*/ 283775 w 712272"/>
              <a:gd name="connsiteY2615" fmla="*/ 273311 h 367487"/>
              <a:gd name="connsiteX2616" fmla="*/ 284062 w 712272"/>
              <a:gd name="connsiteY2616" fmla="*/ 273023 h 367487"/>
              <a:gd name="connsiteX2617" fmla="*/ 284350 w 712272"/>
              <a:gd name="connsiteY2617" fmla="*/ 272735 h 367487"/>
              <a:gd name="connsiteX2618" fmla="*/ 284925 w 712272"/>
              <a:gd name="connsiteY2618" fmla="*/ 272159 h 367487"/>
              <a:gd name="connsiteX2619" fmla="*/ 285213 w 712272"/>
              <a:gd name="connsiteY2619" fmla="*/ 271871 h 367487"/>
              <a:gd name="connsiteX2620" fmla="*/ 285500 w 712272"/>
              <a:gd name="connsiteY2620" fmla="*/ 271583 h 367487"/>
              <a:gd name="connsiteX2621" fmla="*/ 286075 w 712272"/>
              <a:gd name="connsiteY2621" fmla="*/ 271007 h 367487"/>
              <a:gd name="connsiteX2622" fmla="*/ 286363 w 712272"/>
              <a:gd name="connsiteY2622" fmla="*/ 270719 h 367487"/>
              <a:gd name="connsiteX2623" fmla="*/ 286651 w 712272"/>
              <a:gd name="connsiteY2623" fmla="*/ 270431 h 367487"/>
              <a:gd name="connsiteX2624" fmla="*/ 287226 w 712272"/>
              <a:gd name="connsiteY2624" fmla="*/ 269855 h 367487"/>
              <a:gd name="connsiteX2625" fmla="*/ 287513 w 712272"/>
              <a:gd name="connsiteY2625" fmla="*/ 269567 h 367487"/>
              <a:gd name="connsiteX2626" fmla="*/ 287801 w 712272"/>
              <a:gd name="connsiteY2626" fmla="*/ 269279 h 367487"/>
              <a:gd name="connsiteX2627" fmla="*/ 288376 w 712272"/>
              <a:gd name="connsiteY2627" fmla="*/ 268703 h 367487"/>
              <a:gd name="connsiteX2628" fmla="*/ 288664 w 712272"/>
              <a:gd name="connsiteY2628" fmla="*/ 268415 h 367487"/>
              <a:gd name="connsiteX2629" fmla="*/ 288951 w 712272"/>
              <a:gd name="connsiteY2629" fmla="*/ 268127 h 367487"/>
              <a:gd name="connsiteX2630" fmla="*/ 289526 w 712272"/>
              <a:gd name="connsiteY2630" fmla="*/ 267551 h 367487"/>
              <a:gd name="connsiteX2631" fmla="*/ 289814 w 712272"/>
              <a:gd name="connsiteY2631" fmla="*/ 267263 h 367487"/>
              <a:gd name="connsiteX2632" fmla="*/ 290101 w 712272"/>
              <a:gd name="connsiteY2632" fmla="*/ 266975 h 367487"/>
              <a:gd name="connsiteX2633" fmla="*/ 290676 w 712272"/>
              <a:gd name="connsiteY2633" fmla="*/ 266687 h 367487"/>
              <a:gd name="connsiteX2634" fmla="*/ 290964 w 712272"/>
              <a:gd name="connsiteY2634" fmla="*/ 266111 h 367487"/>
              <a:gd name="connsiteX2635" fmla="*/ 291252 w 712272"/>
              <a:gd name="connsiteY2635" fmla="*/ 265823 h 367487"/>
              <a:gd name="connsiteX2636" fmla="*/ 291827 w 712272"/>
              <a:gd name="connsiteY2636" fmla="*/ 265535 h 367487"/>
              <a:gd name="connsiteX2637" fmla="*/ 292114 w 712272"/>
              <a:gd name="connsiteY2637" fmla="*/ 264959 h 367487"/>
              <a:gd name="connsiteX2638" fmla="*/ 292402 w 712272"/>
              <a:gd name="connsiteY2638" fmla="*/ 264671 h 367487"/>
              <a:gd name="connsiteX2639" fmla="*/ 292977 w 712272"/>
              <a:gd name="connsiteY2639" fmla="*/ 264383 h 367487"/>
              <a:gd name="connsiteX2640" fmla="*/ 293265 w 712272"/>
              <a:gd name="connsiteY2640" fmla="*/ 263807 h 367487"/>
              <a:gd name="connsiteX2641" fmla="*/ 293552 w 712272"/>
              <a:gd name="connsiteY2641" fmla="*/ 263519 h 367487"/>
              <a:gd name="connsiteX2642" fmla="*/ 294127 w 712272"/>
              <a:gd name="connsiteY2642" fmla="*/ 263231 h 367487"/>
              <a:gd name="connsiteX2643" fmla="*/ 294415 w 712272"/>
              <a:gd name="connsiteY2643" fmla="*/ 262655 h 367487"/>
              <a:gd name="connsiteX2644" fmla="*/ 294702 w 712272"/>
              <a:gd name="connsiteY2644" fmla="*/ 262367 h 367487"/>
              <a:gd name="connsiteX2645" fmla="*/ 295278 w 712272"/>
              <a:gd name="connsiteY2645" fmla="*/ 262079 h 367487"/>
              <a:gd name="connsiteX2646" fmla="*/ 295565 w 712272"/>
              <a:gd name="connsiteY2646" fmla="*/ 261503 h 367487"/>
              <a:gd name="connsiteX2647" fmla="*/ 295853 w 712272"/>
              <a:gd name="connsiteY2647" fmla="*/ 261215 h 367487"/>
              <a:gd name="connsiteX2648" fmla="*/ 296428 w 712272"/>
              <a:gd name="connsiteY2648" fmla="*/ 260927 h 367487"/>
              <a:gd name="connsiteX2649" fmla="*/ 296715 w 712272"/>
              <a:gd name="connsiteY2649" fmla="*/ 260351 h 367487"/>
              <a:gd name="connsiteX2650" fmla="*/ 297003 w 712272"/>
              <a:gd name="connsiteY2650" fmla="*/ 260063 h 367487"/>
              <a:gd name="connsiteX2651" fmla="*/ 297578 w 712272"/>
              <a:gd name="connsiteY2651" fmla="*/ 259775 h 367487"/>
              <a:gd name="connsiteX2652" fmla="*/ 297866 w 712272"/>
              <a:gd name="connsiteY2652" fmla="*/ 259199 h 367487"/>
              <a:gd name="connsiteX2653" fmla="*/ 298153 w 712272"/>
              <a:gd name="connsiteY2653" fmla="*/ 258911 h 367487"/>
              <a:gd name="connsiteX2654" fmla="*/ 298441 w 712272"/>
              <a:gd name="connsiteY2654" fmla="*/ 258623 h 367487"/>
              <a:gd name="connsiteX2655" fmla="*/ 299016 w 712272"/>
              <a:gd name="connsiteY2655" fmla="*/ 258047 h 367487"/>
              <a:gd name="connsiteX2656" fmla="*/ 299303 w 712272"/>
              <a:gd name="connsiteY2656" fmla="*/ 257759 h 367487"/>
              <a:gd name="connsiteX2657" fmla="*/ 299591 w 712272"/>
              <a:gd name="connsiteY2657" fmla="*/ 257471 h 367487"/>
              <a:gd name="connsiteX2658" fmla="*/ 300166 w 712272"/>
              <a:gd name="connsiteY2658" fmla="*/ 256895 h 367487"/>
              <a:gd name="connsiteX2659" fmla="*/ 300454 w 712272"/>
              <a:gd name="connsiteY2659" fmla="*/ 256607 h 367487"/>
              <a:gd name="connsiteX2660" fmla="*/ 300741 w 712272"/>
              <a:gd name="connsiteY2660" fmla="*/ 256319 h 367487"/>
              <a:gd name="connsiteX2661" fmla="*/ 301316 w 712272"/>
              <a:gd name="connsiteY2661" fmla="*/ 255743 h 367487"/>
              <a:gd name="connsiteX2662" fmla="*/ 301604 w 712272"/>
              <a:gd name="connsiteY2662" fmla="*/ 255455 h 367487"/>
              <a:gd name="connsiteX2663" fmla="*/ 301892 w 712272"/>
              <a:gd name="connsiteY2663" fmla="*/ 255167 h 367487"/>
              <a:gd name="connsiteX2664" fmla="*/ 302467 w 712272"/>
              <a:gd name="connsiteY2664" fmla="*/ 254591 h 367487"/>
              <a:gd name="connsiteX2665" fmla="*/ 302754 w 712272"/>
              <a:gd name="connsiteY2665" fmla="*/ 254303 h 367487"/>
              <a:gd name="connsiteX2666" fmla="*/ 303042 w 712272"/>
              <a:gd name="connsiteY2666" fmla="*/ 254015 h 367487"/>
              <a:gd name="connsiteX2667" fmla="*/ 303617 w 712272"/>
              <a:gd name="connsiteY2667" fmla="*/ 253439 h 367487"/>
              <a:gd name="connsiteX2668" fmla="*/ 303905 w 712272"/>
              <a:gd name="connsiteY2668" fmla="*/ 253151 h 367487"/>
              <a:gd name="connsiteX2669" fmla="*/ 304192 w 712272"/>
              <a:gd name="connsiteY2669" fmla="*/ 252863 h 367487"/>
              <a:gd name="connsiteX2670" fmla="*/ 304767 w 712272"/>
              <a:gd name="connsiteY2670" fmla="*/ 252287 h 367487"/>
              <a:gd name="connsiteX2671" fmla="*/ 305055 w 712272"/>
              <a:gd name="connsiteY2671" fmla="*/ 251999 h 367487"/>
              <a:gd name="connsiteX2672" fmla="*/ 305342 w 712272"/>
              <a:gd name="connsiteY2672" fmla="*/ 251711 h 367487"/>
              <a:gd name="connsiteX2673" fmla="*/ 305918 w 712272"/>
              <a:gd name="connsiteY2673" fmla="*/ 251135 h 367487"/>
              <a:gd name="connsiteX2674" fmla="*/ 306205 w 712272"/>
              <a:gd name="connsiteY2674" fmla="*/ 250847 h 367487"/>
              <a:gd name="connsiteX2675" fmla="*/ 306493 w 712272"/>
              <a:gd name="connsiteY2675" fmla="*/ 250559 h 367487"/>
              <a:gd name="connsiteX2676" fmla="*/ 307068 w 712272"/>
              <a:gd name="connsiteY2676" fmla="*/ 249983 h 367487"/>
              <a:gd name="connsiteX2677" fmla="*/ 307355 w 712272"/>
              <a:gd name="connsiteY2677" fmla="*/ 249695 h 367487"/>
              <a:gd name="connsiteX2678" fmla="*/ 307643 w 712272"/>
              <a:gd name="connsiteY2678" fmla="*/ 249407 h 367487"/>
              <a:gd name="connsiteX2679" fmla="*/ 308218 w 712272"/>
              <a:gd name="connsiteY2679" fmla="*/ 248831 h 367487"/>
              <a:gd name="connsiteX2680" fmla="*/ 308506 w 712272"/>
              <a:gd name="connsiteY2680" fmla="*/ 248543 h 367487"/>
              <a:gd name="connsiteX2681" fmla="*/ 308793 w 712272"/>
              <a:gd name="connsiteY2681" fmla="*/ 248255 h 367487"/>
              <a:gd name="connsiteX2682" fmla="*/ 309368 w 712272"/>
              <a:gd name="connsiteY2682" fmla="*/ 247679 h 367487"/>
              <a:gd name="connsiteX2683" fmla="*/ 309656 w 712272"/>
              <a:gd name="connsiteY2683" fmla="*/ 247391 h 367487"/>
              <a:gd name="connsiteX2684" fmla="*/ 309943 w 712272"/>
              <a:gd name="connsiteY2684" fmla="*/ 247103 h 367487"/>
              <a:gd name="connsiteX2685" fmla="*/ 310519 w 712272"/>
              <a:gd name="connsiteY2685" fmla="*/ 246527 h 367487"/>
              <a:gd name="connsiteX2686" fmla="*/ 310806 w 712272"/>
              <a:gd name="connsiteY2686" fmla="*/ 246239 h 367487"/>
              <a:gd name="connsiteX2687" fmla="*/ 311094 w 712272"/>
              <a:gd name="connsiteY2687" fmla="*/ 245951 h 367487"/>
              <a:gd name="connsiteX2688" fmla="*/ 311669 w 712272"/>
              <a:gd name="connsiteY2688" fmla="*/ 245375 h 367487"/>
              <a:gd name="connsiteX2689" fmla="*/ 311956 w 712272"/>
              <a:gd name="connsiteY2689" fmla="*/ 245087 h 367487"/>
              <a:gd name="connsiteX2690" fmla="*/ 312244 w 712272"/>
              <a:gd name="connsiteY2690" fmla="*/ 244799 h 367487"/>
              <a:gd name="connsiteX2691" fmla="*/ 312819 w 712272"/>
              <a:gd name="connsiteY2691" fmla="*/ 244223 h 367487"/>
              <a:gd name="connsiteX2692" fmla="*/ 313107 w 712272"/>
              <a:gd name="connsiteY2692" fmla="*/ 243935 h 367487"/>
              <a:gd name="connsiteX2693" fmla="*/ 313394 w 712272"/>
              <a:gd name="connsiteY2693" fmla="*/ 243647 h 367487"/>
              <a:gd name="connsiteX2694" fmla="*/ 313969 w 712272"/>
              <a:gd name="connsiteY2694" fmla="*/ 243071 h 367487"/>
              <a:gd name="connsiteX2695" fmla="*/ 314257 w 712272"/>
              <a:gd name="connsiteY2695" fmla="*/ 242783 h 367487"/>
              <a:gd name="connsiteX2696" fmla="*/ 314545 w 712272"/>
              <a:gd name="connsiteY2696" fmla="*/ 242495 h 367487"/>
              <a:gd name="connsiteX2697" fmla="*/ 315120 w 712272"/>
              <a:gd name="connsiteY2697" fmla="*/ 241919 h 367487"/>
              <a:gd name="connsiteX2698" fmla="*/ 315407 w 712272"/>
              <a:gd name="connsiteY2698" fmla="*/ 241631 h 367487"/>
              <a:gd name="connsiteX2699" fmla="*/ 315695 w 712272"/>
              <a:gd name="connsiteY2699" fmla="*/ 241343 h 367487"/>
              <a:gd name="connsiteX2700" fmla="*/ 316270 w 712272"/>
              <a:gd name="connsiteY2700" fmla="*/ 240767 h 367487"/>
              <a:gd name="connsiteX2701" fmla="*/ 316557 w 712272"/>
              <a:gd name="connsiteY2701" fmla="*/ 240479 h 367487"/>
              <a:gd name="connsiteX2702" fmla="*/ 316845 w 712272"/>
              <a:gd name="connsiteY2702" fmla="*/ 240191 h 367487"/>
              <a:gd name="connsiteX2703" fmla="*/ 317420 w 712272"/>
              <a:gd name="connsiteY2703" fmla="*/ 239615 h 367487"/>
              <a:gd name="connsiteX2704" fmla="*/ 317708 w 712272"/>
              <a:gd name="connsiteY2704" fmla="*/ 239327 h 367487"/>
              <a:gd name="connsiteX2705" fmla="*/ 317995 w 712272"/>
              <a:gd name="connsiteY2705" fmla="*/ 239039 h 367487"/>
              <a:gd name="connsiteX2706" fmla="*/ 318570 w 712272"/>
              <a:gd name="connsiteY2706" fmla="*/ 238463 h 367487"/>
              <a:gd name="connsiteX2707" fmla="*/ 318858 w 712272"/>
              <a:gd name="connsiteY2707" fmla="*/ 238175 h 367487"/>
              <a:gd name="connsiteX2708" fmla="*/ 319146 w 712272"/>
              <a:gd name="connsiteY2708" fmla="*/ 237887 h 367487"/>
              <a:gd name="connsiteX2709" fmla="*/ 319721 w 712272"/>
              <a:gd name="connsiteY2709" fmla="*/ 237311 h 367487"/>
              <a:gd name="connsiteX2710" fmla="*/ 320008 w 712272"/>
              <a:gd name="connsiteY2710" fmla="*/ 237023 h 367487"/>
              <a:gd name="connsiteX2711" fmla="*/ 320296 w 712272"/>
              <a:gd name="connsiteY2711" fmla="*/ 236735 h 367487"/>
              <a:gd name="connsiteX2712" fmla="*/ 320871 w 712272"/>
              <a:gd name="connsiteY2712" fmla="*/ 236159 h 367487"/>
              <a:gd name="connsiteX2713" fmla="*/ 321159 w 712272"/>
              <a:gd name="connsiteY2713" fmla="*/ 235871 h 367487"/>
              <a:gd name="connsiteX2714" fmla="*/ 321446 w 712272"/>
              <a:gd name="connsiteY2714" fmla="*/ 235583 h 367487"/>
              <a:gd name="connsiteX2715" fmla="*/ 322021 w 712272"/>
              <a:gd name="connsiteY2715" fmla="*/ 235007 h 367487"/>
              <a:gd name="connsiteX2716" fmla="*/ 322309 w 712272"/>
              <a:gd name="connsiteY2716" fmla="*/ 234719 h 367487"/>
              <a:gd name="connsiteX2717" fmla="*/ 322596 w 712272"/>
              <a:gd name="connsiteY2717" fmla="*/ 234431 h 367487"/>
              <a:gd name="connsiteX2718" fmla="*/ 323172 w 712272"/>
              <a:gd name="connsiteY2718" fmla="*/ 233855 h 367487"/>
              <a:gd name="connsiteX2719" fmla="*/ 323459 w 712272"/>
              <a:gd name="connsiteY2719" fmla="*/ 233567 h 367487"/>
              <a:gd name="connsiteX2720" fmla="*/ 323747 w 712272"/>
              <a:gd name="connsiteY2720" fmla="*/ 233279 h 367487"/>
              <a:gd name="connsiteX2721" fmla="*/ 324322 w 712272"/>
              <a:gd name="connsiteY2721" fmla="*/ 232703 h 367487"/>
              <a:gd name="connsiteX2722" fmla="*/ 324609 w 712272"/>
              <a:gd name="connsiteY2722" fmla="*/ 232415 h 367487"/>
              <a:gd name="connsiteX2723" fmla="*/ 324897 w 712272"/>
              <a:gd name="connsiteY2723" fmla="*/ 232127 h 367487"/>
              <a:gd name="connsiteX2724" fmla="*/ 325472 w 712272"/>
              <a:gd name="connsiteY2724" fmla="*/ 231551 h 367487"/>
              <a:gd name="connsiteX2725" fmla="*/ 325760 w 712272"/>
              <a:gd name="connsiteY2725" fmla="*/ 231263 h 367487"/>
              <a:gd name="connsiteX2726" fmla="*/ 326047 w 712272"/>
              <a:gd name="connsiteY2726" fmla="*/ 230975 h 367487"/>
              <a:gd name="connsiteX2727" fmla="*/ 326622 w 712272"/>
              <a:gd name="connsiteY2727" fmla="*/ 230399 h 367487"/>
              <a:gd name="connsiteX2728" fmla="*/ 326910 w 712272"/>
              <a:gd name="connsiteY2728" fmla="*/ 230111 h 367487"/>
              <a:gd name="connsiteX2729" fmla="*/ 327197 w 712272"/>
              <a:gd name="connsiteY2729" fmla="*/ 229823 h 367487"/>
              <a:gd name="connsiteX2730" fmla="*/ 327773 w 712272"/>
              <a:gd name="connsiteY2730" fmla="*/ 229247 h 367487"/>
              <a:gd name="connsiteX2731" fmla="*/ 328060 w 712272"/>
              <a:gd name="connsiteY2731" fmla="*/ 228959 h 367487"/>
              <a:gd name="connsiteX2732" fmla="*/ 328348 w 712272"/>
              <a:gd name="connsiteY2732" fmla="*/ 228671 h 367487"/>
              <a:gd name="connsiteX2733" fmla="*/ 328923 w 712272"/>
              <a:gd name="connsiteY2733" fmla="*/ 228095 h 367487"/>
              <a:gd name="connsiteX2734" fmla="*/ 329210 w 712272"/>
              <a:gd name="connsiteY2734" fmla="*/ 227807 h 367487"/>
              <a:gd name="connsiteX2735" fmla="*/ 329498 w 712272"/>
              <a:gd name="connsiteY2735" fmla="*/ 227519 h 367487"/>
              <a:gd name="connsiteX2736" fmla="*/ 330073 w 712272"/>
              <a:gd name="connsiteY2736" fmla="*/ 226943 h 367487"/>
              <a:gd name="connsiteX2737" fmla="*/ 330361 w 712272"/>
              <a:gd name="connsiteY2737" fmla="*/ 226655 h 367487"/>
              <a:gd name="connsiteX2738" fmla="*/ 330648 w 712272"/>
              <a:gd name="connsiteY2738" fmla="*/ 226367 h 367487"/>
              <a:gd name="connsiteX2739" fmla="*/ 331223 w 712272"/>
              <a:gd name="connsiteY2739" fmla="*/ 225791 h 367487"/>
              <a:gd name="connsiteX2740" fmla="*/ 331511 w 712272"/>
              <a:gd name="connsiteY2740" fmla="*/ 225503 h 367487"/>
              <a:gd name="connsiteX2741" fmla="*/ 331799 w 712272"/>
              <a:gd name="connsiteY2741" fmla="*/ 225215 h 367487"/>
              <a:gd name="connsiteX2742" fmla="*/ 332374 w 712272"/>
              <a:gd name="connsiteY2742" fmla="*/ 224639 h 367487"/>
              <a:gd name="connsiteX2743" fmla="*/ 332661 w 712272"/>
              <a:gd name="connsiteY2743" fmla="*/ 224351 h 367487"/>
              <a:gd name="connsiteX2744" fmla="*/ 332949 w 712272"/>
              <a:gd name="connsiteY2744" fmla="*/ 224063 h 367487"/>
              <a:gd name="connsiteX2745" fmla="*/ 333524 w 712272"/>
              <a:gd name="connsiteY2745" fmla="*/ 223487 h 367487"/>
              <a:gd name="connsiteX2746" fmla="*/ 333811 w 712272"/>
              <a:gd name="connsiteY2746" fmla="*/ 223199 h 367487"/>
              <a:gd name="connsiteX2747" fmla="*/ 334099 w 712272"/>
              <a:gd name="connsiteY2747" fmla="*/ 222911 h 367487"/>
              <a:gd name="connsiteX2748" fmla="*/ 334674 w 712272"/>
              <a:gd name="connsiteY2748" fmla="*/ 222335 h 367487"/>
              <a:gd name="connsiteX2749" fmla="*/ 334962 w 712272"/>
              <a:gd name="connsiteY2749" fmla="*/ 222047 h 367487"/>
              <a:gd name="connsiteX2750" fmla="*/ 335249 w 712272"/>
              <a:gd name="connsiteY2750" fmla="*/ 221759 h 367487"/>
              <a:gd name="connsiteX2751" fmla="*/ 335824 w 712272"/>
              <a:gd name="connsiteY2751" fmla="*/ 221183 h 367487"/>
              <a:gd name="connsiteX2752" fmla="*/ 336112 w 712272"/>
              <a:gd name="connsiteY2752" fmla="*/ 220895 h 367487"/>
              <a:gd name="connsiteX2753" fmla="*/ 336400 w 712272"/>
              <a:gd name="connsiteY2753" fmla="*/ 220607 h 367487"/>
              <a:gd name="connsiteX2754" fmla="*/ 336975 w 712272"/>
              <a:gd name="connsiteY2754" fmla="*/ 220031 h 367487"/>
              <a:gd name="connsiteX2755" fmla="*/ 337262 w 712272"/>
              <a:gd name="connsiteY2755" fmla="*/ 219743 h 367487"/>
              <a:gd name="connsiteX2756" fmla="*/ 337550 w 712272"/>
              <a:gd name="connsiteY2756" fmla="*/ 219455 h 367487"/>
              <a:gd name="connsiteX2757" fmla="*/ 338125 w 712272"/>
              <a:gd name="connsiteY2757" fmla="*/ 218879 h 367487"/>
              <a:gd name="connsiteX2758" fmla="*/ 338413 w 712272"/>
              <a:gd name="connsiteY2758" fmla="*/ 218591 h 367487"/>
              <a:gd name="connsiteX2759" fmla="*/ 338700 w 712272"/>
              <a:gd name="connsiteY2759" fmla="*/ 218303 h 367487"/>
              <a:gd name="connsiteX2760" fmla="*/ 339275 w 712272"/>
              <a:gd name="connsiteY2760" fmla="*/ 217727 h 367487"/>
              <a:gd name="connsiteX2761" fmla="*/ 339563 w 712272"/>
              <a:gd name="connsiteY2761" fmla="*/ 217439 h 367487"/>
              <a:gd name="connsiteX2762" fmla="*/ 339850 w 712272"/>
              <a:gd name="connsiteY2762" fmla="*/ 217151 h 367487"/>
              <a:gd name="connsiteX2763" fmla="*/ 340426 w 712272"/>
              <a:gd name="connsiteY2763" fmla="*/ 216575 h 367487"/>
              <a:gd name="connsiteX2764" fmla="*/ 340713 w 712272"/>
              <a:gd name="connsiteY2764" fmla="*/ 216287 h 367487"/>
              <a:gd name="connsiteX2765" fmla="*/ 341001 w 712272"/>
              <a:gd name="connsiteY2765" fmla="*/ 215999 h 367487"/>
              <a:gd name="connsiteX2766" fmla="*/ 341576 w 712272"/>
              <a:gd name="connsiteY2766" fmla="*/ 215423 h 367487"/>
              <a:gd name="connsiteX2767" fmla="*/ 341863 w 712272"/>
              <a:gd name="connsiteY2767" fmla="*/ 215135 h 367487"/>
              <a:gd name="connsiteX2768" fmla="*/ 342151 w 712272"/>
              <a:gd name="connsiteY2768" fmla="*/ 214847 h 367487"/>
              <a:gd name="connsiteX2769" fmla="*/ 342726 w 712272"/>
              <a:gd name="connsiteY2769" fmla="*/ 214271 h 367487"/>
              <a:gd name="connsiteX2770" fmla="*/ 343014 w 712272"/>
              <a:gd name="connsiteY2770" fmla="*/ 213983 h 367487"/>
              <a:gd name="connsiteX2771" fmla="*/ 343301 w 712272"/>
              <a:gd name="connsiteY2771" fmla="*/ 213695 h 367487"/>
              <a:gd name="connsiteX2772" fmla="*/ 343876 w 712272"/>
              <a:gd name="connsiteY2772" fmla="*/ 213119 h 367487"/>
              <a:gd name="connsiteX2773" fmla="*/ 344164 w 712272"/>
              <a:gd name="connsiteY2773" fmla="*/ 212831 h 367487"/>
              <a:gd name="connsiteX2774" fmla="*/ 344451 w 712272"/>
              <a:gd name="connsiteY2774" fmla="*/ 212543 h 367487"/>
              <a:gd name="connsiteX2775" fmla="*/ 345027 w 712272"/>
              <a:gd name="connsiteY2775" fmla="*/ 211967 h 367487"/>
              <a:gd name="connsiteX2776" fmla="*/ 345314 w 712272"/>
              <a:gd name="connsiteY2776" fmla="*/ 211679 h 367487"/>
              <a:gd name="connsiteX2777" fmla="*/ 345602 w 712272"/>
              <a:gd name="connsiteY2777" fmla="*/ 211391 h 367487"/>
              <a:gd name="connsiteX2778" fmla="*/ 346177 w 712272"/>
              <a:gd name="connsiteY2778" fmla="*/ 211103 h 367487"/>
              <a:gd name="connsiteX2779" fmla="*/ 346464 w 712272"/>
              <a:gd name="connsiteY2779" fmla="*/ 210527 h 367487"/>
              <a:gd name="connsiteX2780" fmla="*/ 346752 w 712272"/>
              <a:gd name="connsiteY2780" fmla="*/ 210239 h 367487"/>
              <a:gd name="connsiteX2781" fmla="*/ 347327 w 712272"/>
              <a:gd name="connsiteY2781" fmla="*/ 209951 h 367487"/>
              <a:gd name="connsiteX2782" fmla="*/ 347615 w 712272"/>
              <a:gd name="connsiteY2782" fmla="*/ 209087 h 367487"/>
              <a:gd name="connsiteX2783" fmla="*/ 347902 w 712272"/>
              <a:gd name="connsiteY2783" fmla="*/ 208799 h 367487"/>
              <a:gd name="connsiteX2784" fmla="*/ 348477 w 712272"/>
              <a:gd name="connsiteY2784" fmla="*/ 208223 h 367487"/>
              <a:gd name="connsiteX2785" fmla="*/ 348765 w 712272"/>
              <a:gd name="connsiteY2785" fmla="*/ 207935 h 367487"/>
              <a:gd name="connsiteX2786" fmla="*/ 349053 w 712272"/>
              <a:gd name="connsiteY2786" fmla="*/ 207647 h 367487"/>
              <a:gd name="connsiteX2787" fmla="*/ 349628 w 712272"/>
              <a:gd name="connsiteY2787" fmla="*/ 206783 h 367487"/>
              <a:gd name="connsiteX2788" fmla="*/ 349915 w 712272"/>
              <a:gd name="connsiteY2788" fmla="*/ 206495 h 367487"/>
              <a:gd name="connsiteX2789" fmla="*/ 350203 w 712272"/>
              <a:gd name="connsiteY2789" fmla="*/ 205919 h 367487"/>
              <a:gd name="connsiteX2790" fmla="*/ 350778 w 712272"/>
              <a:gd name="connsiteY2790" fmla="*/ 205343 h 367487"/>
              <a:gd name="connsiteX2791" fmla="*/ 351065 w 712272"/>
              <a:gd name="connsiteY2791" fmla="*/ 204767 h 367487"/>
              <a:gd name="connsiteX2792" fmla="*/ 351353 w 712272"/>
              <a:gd name="connsiteY2792" fmla="*/ 204191 h 367487"/>
              <a:gd name="connsiteX2793" fmla="*/ 351928 w 712272"/>
              <a:gd name="connsiteY2793" fmla="*/ 203327 h 367487"/>
              <a:gd name="connsiteX2794" fmla="*/ 352216 w 712272"/>
              <a:gd name="connsiteY2794" fmla="*/ 203039 h 367487"/>
              <a:gd name="connsiteX2795" fmla="*/ 352503 w 712272"/>
              <a:gd name="connsiteY2795" fmla="*/ 202175 h 367487"/>
              <a:gd name="connsiteX2796" fmla="*/ 353078 w 712272"/>
              <a:gd name="connsiteY2796" fmla="*/ 201311 h 367487"/>
              <a:gd name="connsiteX2797" fmla="*/ 353366 w 712272"/>
              <a:gd name="connsiteY2797" fmla="*/ 200735 h 367487"/>
              <a:gd name="connsiteX2798" fmla="*/ 353654 w 712272"/>
              <a:gd name="connsiteY2798" fmla="*/ 199871 h 367487"/>
              <a:gd name="connsiteX2799" fmla="*/ 354229 w 712272"/>
              <a:gd name="connsiteY2799" fmla="*/ 199007 h 367487"/>
              <a:gd name="connsiteX2800" fmla="*/ 354516 w 712272"/>
              <a:gd name="connsiteY2800" fmla="*/ 197856 h 367487"/>
              <a:gd name="connsiteX2801" fmla="*/ 354804 w 712272"/>
              <a:gd name="connsiteY2801" fmla="*/ 197280 h 367487"/>
              <a:gd name="connsiteX2802" fmla="*/ 355379 w 712272"/>
              <a:gd name="connsiteY2802" fmla="*/ 196128 h 367487"/>
              <a:gd name="connsiteX2803" fmla="*/ 355667 w 712272"/>
              <a:gd name="connsiteY2803" fmla="*/ 194976 h 367487"/>
              <a:gd name="connsiteX2804" fmla="*/ 355954 w 712272"/>
              <a:gd name="connsiteY2804" fmla="*/ 193248 h 367487"/>
              <a:gd name="connsiteX2805" fmla="*/ 356529 w 712272"/>
              <a:gd name="connsiteY2805" fmla="*/ 191808 h 367487"/>
              <a:gd name="connsiteX2806" fmla="*/ 356817 w 712272"/>
              <a:gd name="connsiteY2806" fmla="*/ 189792 h 367487"/>
              <a:gd name="connsiteX2807" fmla="*/ 357104 w 712272"/>
              <a:gd name="connsiteY2807" fmla="*/ 186912 h 367487"/>
              <a:gd name="connsiteX2808" fmla="*/ 357104 w 712272"/>
              <a:gd name="connsiteY2808" fmla="*/ 180576 h 367487"/>
              <a:gd name="connsiteX2809" fmla="*/ 356817 w 712272"/>
              <a:gd name="connsiteY2809" fmla="*/ 177696 h 367487"/>
              <a:gd name="connsiteX2810" fmla="*/ 356529 w 712272"/>
              <a:gd name="connsiteY2810" fmla="*/ 175680 h 367487"/>
              <a:gd name="connsiteX2811" fmla="*/ 355954 w 712272"/>
              <a:gd name="connsiteY2811" fmla="*/ 174240 h 367487"/>
              <a:gd name="connsiteX2812" fmla="*/ 355667 w 712272"/>
              <a:gd name="connsiteY2812" fmla="*/ 172512 h 367487"/>
              <a:gd name="connsiteX2813" fmla="*/ 355379 w 712272"/>
              <a:gd name="connsiteY2813" fmla="*/ 171360 h 367487"/>
              <a:gd name="connsiteX2814" fmla="*/ 354804 w 712272"/>
              <a:gd name="connsiteY2814" fmla="*/ 170208 h 367487"/>
              <a:gd name="connsiteX2815" fmla="*/ 354516 w 712272"/>
              <a:gd name="connsiteY2815" fmla="*/ 169632 h 367487"/>
              <a:gd name="connsiteX2816" fmla="*/ 354229 w 712272"/>
              <a:gd name="connsiteY2816" fmla="*/ 168480 h 367487"/>
              <a:gd name="connsiteX2817" fmla="*/ 353654 w 712272"/>
              <a:gd name="connsiteY2817" fmla="*/ 167616 h 367487"/>
              <a:gd name="connsiteX2818" fmla="*/ 353366 w 712272"/>
              <a:gd name="connsiteY2818" fmla="*/ 166752 h 367487"/>
              <a:gd name="connsiteX2819" fmla="*/ 353078 w 712272"/>
              <a:gd name="connsiteY2819" fmla="*/ 166176 h 367487"/>
              <a:gd name="connsiteX2820" fmla="*/ 352503 w 712272"/>
              <a:gd name="connsiteY2820" fmla="*/ 165312 h 367487"/>
              <a:gd name="connsiteX2821" fmla="*/ 352216 w 712272"/>
              <a:gd name="connsiteY2821" fmla="*/ 164448 h 367487"/>
              <a:gd name="connsiteX2822" fmla="*/ 351928 w 712272"/>
              <a:gd name="connsiteY2822" fmla="*/ 164160 h 367487"/>
              <a:gd name="connsiteX2823" fmla="*/ 351353 w 712272"/>
              <a:gd name="connsiteY2823" fmla="*/ 163296 h 367487"/>
              <a:gd name="connsiteX2824" fmla="*/ 351065 w 712272"/>
              <a:gd name="connsiteY2824" fmla="*/ 162720 h 367487"/>
              <a:gd name="connsiteX2825" fmla="*/ 350778 w 712272"/>
              <a:gd name="connsiteY2825" fmla="*/ 162144 h 367487"/>
              <a:gd name="connsiteX2826" fmla="*/ 350203 w 712272"/>
              <a:gd name="connsiteY2826" fmla="*/ 161568 h 367487"/>
              <a:gd name="connsiteX2827" fmla="*/ 349915 w 712272"/>
              <a:gd name="connsiteY2827" fmla="*/ 160992 h 367487"/>
              <a:gd name="connsiteX2828" fmla="*/ 349628 w 712272"/>
              <a:gd name="connsiteY2828" fmla="*/ 160704 h 367487"/>
              <a:gd name="connsiteX2829" fmla="*/ 349053 w 712272"/>
              <a:gd name="connsiteY2829" fmla="*/ 159840 h 367487"/>
              <a:gd name="connsiteX2830" fmla="*/ 348765 w 712272"/>
              <a:gd name="connsiteY2830" fmla="*/ 159552 h 367487"/>
              <a:gd name="connsiteX2831" fmla="*/ 348477 w 712272"/>
              <a:gd name="connsiteY2831" fmla="*/ 159264 h 367487"/>
              <a:gd name="connsiteX2832" fmla="*/ 347902 w 712272"/>
              <a:gd name="connsiteY2832" fmla="*/ 158688 h 367487"/>
              <a:gd name="connsiteX2833" fmla="*/ 347615 w 712272"/>
              <a:gd name="connsiteY2833" fmla="*/ 158400 h 367487"/>
              <a:gd name="connsiteX2834" fmla="*/ 347327 w 712272"/>
              <a:gd name="connsiteY2834" fmla="*/ 157536 h 367487"/>
              <a:gd name="connsiteX2835" fmla="*/ 346752 w 712272"/>
              <a:gd name="connsiteY2835" fmla="*/ 157248 h 367487"/>
              <a:gd name="connsiteX2836" fmla="*/ 346464 w 712272"/>
              <a:gd name="connsiteY2836" fmla="*/ 156960 h 367487"/>
              <a:gd name="connsiteX2837" fmla="*/ 346177 w 712272"/>
              <a:gd name="connsiteY2837" fmla="*/ 156384 h 367487"/>
              <a:gd name="connsiteX2838" fmla="*/ 345602 w 712272"/>
              <a:gd name="connsiteY2838" fmla="*/ 156096 h 367487"/>
              <a:gd name="connsiteX2839" fmla="*/ 345314 w 712272"/>
              <a:gd name="connsiteY2839" fmla="*/ 155808 h 367487"/>
              <a:gd name="connsiteX2840" fmla="*/ 345027 w 712272"/>
              <a:gd name="connsiteY2840" fmla="*/ 155520 h 367487"/>
              <a:gd name="connsiteX2841" fmla="*/ 344451 w 712272"/>
              <a:gd name="connsiteY2841" fmla="*/ 154944 h 367487"/>
              <a:gd name="connsiteX2842" fmla="*/ 344164 w 712272"/>
              <a:gd name="connsiteY2842" fmla="*/ 154656 h 367487"/>
              <a:gd name="connsiteX2843" fmla="*/ 343876 w 712272"/>
              <a:gd name="connsiteY2843" fmla="*/ 154368 h 367487"/>
              <a:gd name="connsiteX2844" fmla="*/ 343301 w 712272"/>
              <a:gd name="connsiteY2844" fmla="*/ 153792 h 367487"/>
              <a:gd name="connsiteX2845" fmla="*/ 343014 w 712272"/>
              <a:gd name="connsiteY2845" fmla="*/ 153504 h 367487"/>
              <a:gd name="connsiteX2846" fmla="*/ 342726 w 712272"/>
              <a:gd name="connsiteY2846" fmla="*/ 153216 h 367487"/>
              <a:gd name="connsiteX2847" fmla="*/ 342151 w 712272"/>
              <a:gd name="connsiteY2847" fmla="*/ 152640 h 367487"/>
              <a:gd name="connsiteX2848" fmla="*/ 341863 w 712272"/>
              <a:gd name="connsiteY2848" fmla="*/ 152352 h 367487"/>
              <a:gd name="connsiteX2849" fmla="*/ 341576 w 712272"/>
              <a:gd name="connsiteY2849" fmla="*/ 152064 h 367487"/>
              <a:gd name="connsiteX2850" fmla="*/ 341001 w 712272"/>
              <a:gd name="connsiteY2850" fmla="*/ 151488 h 367487"/>
              <a:gd name="connsiteX2851" fmla="*/ 340713 w 712272"/>
              <a:gd name="connsiteY2851" fmla="*/ 151200 h 367487"/>
              <a:gd name="connsiteX2852" fmla="*/ 340426 w 712272"/>
              <a:gd name="connsiteY2852" fmla="*/ 150912 h 367487"/>
              <a:gd name="connsiteX2853" fmla="*/ 339850 w 712272"/>
              <a:gd name="connsiteY2853" fmla="*/ 150336 h 367487"/>
              <a:gd name="connsiteX2854" fmla="*/ 339563 w 712272"/>
              <a:gd name="connsiteY2854" fmla="*/ 150048 h 367487"/>
              <a:gd name="connsiteX2855" fmla="*/ 339275 w 712272"/>
              <a:gd name="connsiteY2855" fmla="*/ 149760 h 367487"/>
              <a:gd name="connsiteX2856" fmla="*/ 338700 w 712272"/>
              <a:gd name="connsiteY2856" fmla="*/ 149184 h 367487"/>
              <a:gd name="connsiteX2857" fmla="*/ 338413 w 712272"/>
              <a:gd name="connsiteY2857" fmla="*/ 148896 h 367487"/>
              <a:gd name="connsiteX2858" fmla="*/ 338125 w 712272"/>
              <a:gd name="connsiteY2858" fmla="*/ 148608 h 367487"/>
              <a:gd name="connsiteX2859" fmla="*/ 337550 w 712272"/>
              <a:gd name="connsiteY2859" fmla="*/ 148032 h 367487"/>
              <a:gd name="connsiteX2860" fmla="*/ 337262 w 712272"/>
              <a:gd name="connsiteY2860" fmla="*/ 147744 h 367487"/>
              <a:gd name="connsiteX2861" fmla="*/ 336975 w 712272"/>
              <a:gd name="connsiteY2861" fmla="*/ 147456 h 367487"/>
              <a:gd name="connsiteX2862" fmla="*/ 336400 w 712272"/>
              <a:gd name="connsiteY2862" fmla="*/ 146880 h 367487"/>
              <a:gd name="connsiteX2863" fmla="*/ 336112 w 712272"/>
              <a:gd name="connsiteY2863" fmla="*/ 146592 h 367487"/>
              <a:gd name="connsiteX2864" fmla="*/ 335824 w 712272"/>
              <a:gd name="connsiteY2864" fmla="*/ 146304 h 367487"/>
              <a:gd name="connsiteX2865" fmla="*/ 335249 w 712272"/>
              <a:gd name="connsiteY2865" fmla="*/ 145728 h 367487"/>
              <a:gd name="connsiteX2866" fmla="*/ 334962 w 712272"/>
              <a:gd name="connsiteY2866" fmla="*/ 145440 h 367487"/>
              <a:gd name="connsiteX2867" fmla="*/ 334674 w 712272"/>
              <a:gd name="connsiteY2867" fmla="*/ 145152 h 367487"/>
              <a:gd name="connsiteX2868" fmla="*/ 334099 w 712272"/>
              <a:gd name="connsiteY2868" fmla="*/ 144576 h 367487"/>
              <a:gd name="connsiteX2869" fmla="*/ 333811 w 712272"/>
              <a:gd name="connsiteY2869" fmla="*/ 144288 h 367487"/>
              <a:gd name="connsiteX2870" fmla="*/ 333524 w 712272"/>
              <a:gd name="connsiteY2870" fmla="*/ 144000 h 367487"/>
              <a:gd name="connsiteX2871" fmla="*/ 332949 w 712272"/>
              <a:gd name="connsiteY2871" fmla="*/ 143424 h 367487"/>
              <a:gd name="connsiteX2872" fmla="*/ 332661 w 712272"/>
              <a:gd name="connsiteY2872" fmla="*/ 143136 h 367487"/>
              <a:gd name="connsiteX2873" fmla="*/ 332374 w 712272"/>
              <a:gd name="connsiteY2873" fmla="*/ 142848 h 367487"/>
              <a:gd name="connsiteX2874" fmla="*/ 331799 w 712272"/>
              <a:gd name="connsiteY2874" fmla="*/ 142272 h 367487"/>
              <a:gd name="connsiteX2875" fmla="*/ 331511 w 712272"/>
              <a:gd name="connsiteY2875" fmla="*/ 141984 h 367487"/>
              <a:gd name="connsiteX2876" fmla="*/ 331223 w 712272"/>
              <a:gd name="connsiteY2876" fmla="*/ 141696 h 367487"/>
              <a:gd name="connsiteX2877" fmla="*/ 330648 w 712272"/>
              <a:gd name="connsiteY2877" fmla="*/ 141120 h 367487"/>
              <a:gd name="connsiteX2878" fmla="*/ 330361 w 712272"/>
              <a:gd name="connsiteY2878" fmla="*/ 140832 h 367487"/>
              <a:gd name="connsiteX2879" fmla="*/ 330073 w 712272"/>
              <a:gd name="connsiteY2879" fmla="*/ 140544 h 367487"/>
              <a:gd name="connsiteX2880" fmla="*/ 329498 w 712272"/>
              <a:gd name="connsiteY2880" fmla="*/ 139968 h 367487"/>
              <a:gd name="connsiteX2881" fmla="*/ 329210 w 712272"/>
              <a:gd name="connsiteY2881" fmla="*/ 139680 h 367487"/>
              <a:gd name="connsiteX2882" fmla="*/ 328923 w 712272"/>
              <a:gd name="connsiteY2882" fmla="*/ 139392 h 367487"/>
              <a:gd name="connsiteX2883" fmla="*/ 328348 w 712272"/>
              <a:gd name="connsiteY2883" fmla="*/ 138816 h 367487"/>
              <a:gd name="connsiteX2884" fmla="*/ 328060 w 712272"/>
              <a:gd name="connsiteY2884" fmla="*/ 138528 h 367487"/>
              <a:gd name="connsiteX2885" fmla="*/ 327773 w 712272"/>
              <a:gd name="connsiteY2885" fmla="*/ 138240 h 367487"/>
              <a:gd name="connsiteX2886" fmla="*/ 327197 w 712272"/>
              <a:gd name="connsiteY2886" fmla="*/ 137664 h 367487"/>
              <a:gd name="connsiteX2887" fmla="*/ 326910 w 712272"/>
              <a:gd name="connsiteY2887" fmla="*/ 137376 h 367487"/>
              <a:gd name="connsiteX2888" fmla="*/ 326622 w 712272"/>
              <a:gd name="connsiteY2888" fmla="*/ 137088 h 367487"/>
              <a:gd name="connsiteX2889" fmla="*/ 326047 w 712272"/>
              <a:gd name="connsiteY2889" fmla="*/ 136512 h 367487"/>
              <a:gd name="connsiteX2890" fmla="*/ 325760 w 712272"/>
              <a:gd name="connsiteY2890" fmla="*/ 136224 h 367487"/>
              <a:gd name="connsiteX2891" fmla="*/ 325472 w 712272"/>
              <a:gd name="connsiteY2891" fmla="*/ 135936 h 367487"/>
              <a:gd name="connsiteX2892" fmla="*/ 324897 w 712272"/>
              <a:gd name="connsiteY2892" fmla="*/ 135360 h 367487"/>
              <a:gd name="connsiteX2893" fmla="*/ 324609 w 712272"/>
              <a:gd name="connsiteY2893" fmla="*/ 135072 h 367487"/>
              <a:gd name="connsiteX2894" fmla="*/ 324322 w 712272"/>
              <a:gd name="connsiteY2894" fmla="*/ 134784 h 367487"/>
              <a:gd name="connsiteX2895" fmla="*/ 323747 w 712272"/>
              <a:gd name="connsiteY2895" fmla="*/ 134208 h 367487"/>
              <a:gd name="connsiteX2896" fmla="*/ 323459 w 712272"/>
              <a:gd name="connsiteY2896" fmla="*/ 133920 h 367487"/>
              <a:gd name="connsiteX2897" fmla="*/ 323172 w 712272"/>
              <a:gd name="connsiteY2897" fmla="*/ 133632 h 367487"/>
              <a:gd name="connsiteX2898" fmla="*/ 322596 w 712272"/>
              <a:gd name="connsiteY2898" fmla="*/ 133056 h 367487"/>
              <a:gd name="connsiteX2899" fmla="*/ 322309 w 712272"/>
              <a:gd name="connsiteY2899" fmla="*/ 132768 h 367487"/>
              <a:gd name="connsiteX2900" fmla="*/ 322021 w 712272"/>
              <a:gd name="connsiteY2900" fmla="*/ 132480 h 367487"/>
              <a:gd name="connsiteX2901" fmla="*/ 321446 w 712272"/>
              <a:gd name="connsiteY2901" fmla="*/ 131904 h 367487"/>
              <a:gd name="connsiteX2902" fmla="*/ 321159 w 712272"/>
              <a:gd name="connsiteY2902" fmla="*/ 131616 h 367487"/>
              <a:gd name="connsiteX2903" fmla="*/ 320871 w 712272"/>
              <a:gd name="connsiteY2903" fmla="*/ 131328 h 367487"/>
              <a:gd name="connsiteX2904" fmla="*/ 320296 w 712272"/>
              <a:gd name="connsiteY2904" fmla="*/ 130752 h 367487"/>
              <a:gd name="connsiteX2905" fmla="*/ 320008 w 712272"/>
              <a:gd name="connsiteY2905" fmla="*/ 130464 h 367487"/>
              <a:gd name="connsiteX2906" fmla="*/ 319721 w 712272"/>
              <a:gd name="connsiteY2906" fmla="*/ 130176 h 367487"/>
              <a:gd name="connsiteX2907" fmla="*/ 319146 w 712272"/>
              <a:gd name="connsiteY2907" fmla="*/ 129600 h 367487"/>
              <a:gd name="connsiteX2908" fmla="*/ 318858 w 712272"/>
              <a:gd name="connsiteY2908" fmla="*/ 129312 h 367487"/>
              <a:gd name="connsiteX2909" fmla="*/ 318570 w 712272"/>
              <a:gd name="connsiteY2909" fmla="*/ 129024 h 367487"/>
              <a:gd name="connsiteX2910" fmla="*/ 317995 w 712272"/>
              <a:gd name="connsiteY2910" fmla="*/ 128448 h 367487"/>
              <a:gd name="connsiteX2911" fmla="*/ 317708 w 712272"/>
              <a:gd name="connsiteY2911" fmla="*/ 128160 h 367487"/>
              <a:gd name="connsiteX2912" fmla="*/ 317420 w 712272"/>
              <a:gd name="connsiteY2912" fmla="*/ 127872 h 367487"/>
              <a:gd name="connsiteX2913" fmla="*/ 316845 w 712272"/>
              <a:gd name="connsiteY2913" fmla="*/ 127296 h 367487"/>
              <a:gd name="connsiteX2914" fmla="*/ 316557 w 712272"/>
              <a:gd name="connsiteY2914" fmla="*/ 127008 h 367487"/>
              <a:gd name="connsiteX2915" fmla="*/ 316270 w 712272"/>
              <a:gd name="connsiteY2915" fmla="*/ 126720 h 367487"/>
              <a:gd name="connsiteX2916" fmla="*/ 315695 w 712272"/>
              <a:gd name="connsiteY2916" fmla="*/ 126144 h 367487"/>
              <a:gd name="connsiteX2917" fmla="*/ 315407 w 712272"/>
              <a:gd name="connsiteY2917" fmla="*/ 125856 h 367487"/>
              <a:gd name="connsiteX2918" fmla="*/ 315120 w 712272"/>
              <a:gd name="connsiteY2918" fmla="*/ 125568 h 367487"/>
              <a:gd name="connsiteX2919" fmla="*/ 314545 w 712272"/>
              <a:gd name="connsiteY2919" fmla="*/ 124992 h 367487"/>
              <a:gd name="connsiteX2920" fmla="*/ 314257 w 712272"/>
              <a:gd name="connsiteY2920" fmla="*/ 124704 h 367487"/>
              <a:gd name="connsiteX2921" fmla="*/ 313969 w 712272"/>
              <a:gd name="connsiteY2921" fmla="*/ 124416 h 367487"/>
              <a:gd name="connsiteX2922" fmla="*/ 313394 w 712272"/>
              <a:gd name="connsiteY2922" fmla="*/ 123840 h 367487"/>
              <a:gd name="connsiteX2923" fmla="*/ 313107 w 712272"/>
              <a:gd name="connsiteY2923" fmla="*/ 123552 h 367487"/>
              <a:gd name="connsiteX2924" fmla="*/ 312819 w 712272"/>
              <a:gd name="connsiteY2924" fmla="*/ 123264 h 367487"/>
              <a:gd name="connsiteX2925" fmla="*/ 312244 w 712272"/>
              <a:gd name="connsiteY2925" fmla="*/ 122688 h 367487"/>
              <a:gd name="connsiteX2926" fmla="*/ 311956 w 712272"/>
              <a:gd name="connsiteY2926" fmla="*/ 122400 h 367487"/>
              <a:gd name="connsiteX2927" fmla="*/ 311669 w 712272"/>
              <a:gd name="connsiteY2927" fmla="*/ 122112 h 367487"/>
              <a:gd name="connsiteX2928" fmla="*/ 311094 w 712272"/>
              <a:gd name="connsiteY2928" fmla="*/ 121536 h 367487"/>
              <a:gd name="connsiteX2929" fmla="*/ 310806 w 712272"/>
              <a:gd name="connsiteY2929" fmla="*/ 121248 h 367487"/>
              <a:gd name="connsiteX2930" fmla="*/ 310519 w 712272"/>
              <a:gd name="connsiteY2930" fmla="*/ 120960 h 367487"/>
              <a:gd name="connsiteX2931" fmla="*/ 309943 w 712272"/>
              <a:gd name="connsiteY2931" fmla="*/ 120384 h 367487"/>
              <a:gd name="connsiteX2932" fmla="*/ 309656 w 712272"/>
              <a:gd name="connsiteY2932" fmla="*/ 120096 h 367487"/>
              <a:gd name="connsiteX2933" fmla="*/ 309368 w 712272"/>
              <a:gd name="connsiteY2933" fmla="*/ 119808 h 367487"/>
              <a:gd name="connsiteX2934" fmla="*/ 308793 w 712272"/>
              <a:gd name="connsiteY2934" fmla="*/ 119232 h 367487"/>
              <a:gd name="connsiteX2935" fmla="*/ 308506 w 712272"/>
              <a:gd name="connsiteY2935" fmla="*/ 118944 h 367487"/>
              <a:gd name="connsiteX2936" fmla="*/ 308218 w 712272"/>
              <a:gd name="connsiteY2936" fmla="*/ 118656 h 367487"/>
              <a:gd name="connsiteX2937" fmla="*/ 307643 w 712272"/>
              <a:gd name="connsiteY2937" fmla="*/ 118080 h 367487"/>
              <a:gd name="connsiteX2938" fmla="*/ 307355 w 712272"/>
              <a:gd name="connsiteY2938" fmla="*/ 117792 h 367487"/>
              <a:gd name="connsiteX2939" fmla="*/ 307068 w 712272"/>
              <a:gd name="connsiteY2939" fmla="*/ 117504 h 367487"/>
              <a:gd name="connsiteX2940" fmla="*/ 306493 w 712272"/>
              <a:gd name="connsiteY2940" fmla="*/ 116928 h 367487"/>
              <a:gd name="connsiteX2941" fmla="*/ 306205 w 712272"/>
              <a:gd name="connsiteY2941" fmla="*/ 116640 h 367487"/>
              <a:gd name="connsiteX2942" fmla="*/ 305918 w 712272"/>
              <a:gd name="connsiteY2942" fmla="*/ 116352 h 367487"/>
              <a:gd name="connsiteX2943" fmla="*/ 305342 w 712272"/>
              <a:gd name="connsiteY2943" fmla="*/ 115776 h 367487"/>
              <a:gd name="connsiteX2944" fmla="*/ 305055 w 712272"/>
              <a:gd name="connsiteY2944" fmla="*/ 115488 h 367487"/>
              <a:gd name="connsiteX2945" fmla="*/ 304767 w 712272"/>
              <a:gd name="connsiteY2945" fmla="*/ 115200 h 367487"/>
              <a:gd name="connsiteX2946" fmla="*/ 304192 w 712272"/>
              <a:gd name="connsiteY2946" fmla="*/ 114624 h 367487"/>
              <a:gd name="connsiteX2947" fmla="*/ 303905 w 712272"/>
              <a:gd name="connsiteY2947" fmla="*/ 114336 h 367487"/>
              <a:gd name="connsiteX2948" fmla="*/ 303617 w 712272"/>
              <a:gd name="connsiteY2948" fmla="*/ 114048 h 367487"/>
              <a:gd name="connsiteX2949" fmla="*/ 303042 w 712272"/>
              <a:gd name="connsiteY2949" fmla="*/ 113472 h 367487"/>
              <a:gd name="connsiteX2950" fmla="*/ 302754 w 712272"/>
              <a:gd name="connsiteY2950" fmla="*/ 113184 h 367487"/>
              <a:gd name="connsiteX2951" fmla="*/ 302467 w 712272"/>
              <a:gd name="connsiteY2951" fmla="*/ 112896 h 367487"/>
              <a:gd name="connsiteX2952" fmla="*/ 301892 w 712272"/>
              <a:gd name="connsiteY2952" fmla="*/ 112320 h 367487"/>
              <a:gd name="connsiteX2953" fmla="*/ 301604 w 712272"/>
              <a:gd name="connsiteY2953" fmla="*/ 112032 h 367487"/>
              <a:gd name="connsiteX2954" fmla="*/ 301316 w 712272"/>
              <a:gd name="connsiteY2954" fmla="*/ 111744 h 367487"/>
              <a:gd name="connsiteX2955" fmla="*/ 300741 w 712272"/>
              <a:gd name="connsiteY2955" fmla="*/ 111168 h 367487"/>
              <a:gd name="connsiteX2956" fmla="*/ 300454 w 712272"/>
              <a:gd name="connsiteY2956" fmla="*/ 110880 h 367487"/>
              <a:gd name="connsiteX2957" fmla="*/ 300166 w 712272"/>
              <a:gd name="connsiteY2957" fmla="*/ 110592 h 367487"/>
              <a:gd name="connsiteX2958" fmla="*/ 299591 w 712272"/>
              <a:gd name="connsiteY2958" fmla="*/ 110016 h 367487"/>
              <a:gd name="connsiteX2959" fmla="*/ 299303 w 712272"/>
              <a:gd name="connsiteY2959" fmla="*/ 109728 h 367487"/>
              <a:gd name="connsiteX2960" fmla="*/ 299016 w 712272"/>
              <a:gd name="connsiteY2960" fmla="*/ 109440 h 367487"/>
              <a:gd name="connsiteX2961" fmla="*/ 298441 w 712272"/>
              <a:gd name="connsiteY2961" fmla="*/ 108864 h 367487"/>
              <a:gd name="connsiteX2962" fmla="*/ 298153 w 712272"/>
              <a:gd name="connsiteY2962" fmla="*/ 108576 h 367487"/>
              <a:gd name="connsiteX2963" fmla="*/ 297866 w 712272"/>
              <a:gd name="connsiteY2963" fmla="*/ 108288 h 367487"/>
              <a:gd name="connsiteX2964" fmla="*/ 297578 w 712272"/>
              <a:gd name="connsiteY2964" fmla="*/ 107712 h 367487"/>
              <a:gd name="connsiteX2965" fmla="*/ 297003 w 712272"/>
              <a:gd name="connsiteY2965" fmla="*/ 107424 h 367487"/>
              <a:gd name="connsiteX2966" fmla="*/ 296715 w 712272"/>
              <a:gd name="connsiteY2966" fmla="*/ 107136 h 367487"/>
              <a:gd name="connsiteX2967" fmla="*/ 296428 w 712272"/>
              <a:gd name="connsiteY2967" fmla="*/ 106560 h 367487"/>
              <a:gd name="connsiteX2968" fmla="*/ 295853 w 712272"/>
              <a:gd name="connsiteY2968" fmla="*/ 106272 h 367487"/>
              <a:gd name="connsiteX2969" fmla="*/ 295565 w 712272"/>
              <a:gd name="connsiteY2969" fmla="*/ 105984 h 367487"/>
              <a:gd name="connsiteX2970" fmla="*/ 295278 w 712272"/>
              <a:gd name="connsiteY2970" fmla="*/ 105408 h 367487"/>
              <a:gd name="connsiteX2971" fmla="*/ 294702 w 712272"/>
              <a:gd name="connsiteY2971" fmla="*/ 105120 h 367487"/>
              <a:gd name="connsiteX2972" fmla="*/ 294415 w 712272"/>
              <a:gd name="connsiteY2972" fmla="*/ 104832 h 367487"/>
              <a:gd name="connsiteX2973" fmla="*/ 294127 w 712272"/>
              <a:gd name="connsiteY2973" fmla="*/ 104256 h 367487"/>
              <a:gd name="connsiteX2974" fmla="*/ 293552 w 712272"/>
              <a:gd name="connsiteY2974" fmla="*/ 103968 h 367487"/>
              <a:gd name="connsiteX2975" fmla="*/ 293265 w 712272"/>
              <a:gd name="connsiteY2975" fmla="*/ 103680 h 367487"/>
              <a:gd name="connsiteX2976" fmla="*/ 292977 w 712272"/>
              <a:gd name="connsiteY2976" fmla="*/ 103104 h 367487"/>
              <a:gd name="connsiteX2977" fmla="*/ 292402 w 712272"/>
              <a:gd name="connsiteY2977" fmla="*/ 102816 h 367487"/>
              <a:gd name="connsiteX2978" fmla="*/ 292114 w 712272"/>
              <a:gd name="connsiteY2978" fmla="*/ 102528 h 367487"/>
              <a:gd name="connsiteX2979" fmla="*/ 291827 w 712272"/>
              <a:gd name="connsiteY2979" fmla="*/ 101952 h 367487"/>
              <a:gd name="connsiteX2980" fmla="*/ 291252 w 712272"/>
              <a:gd name="connsiteY2980" fmla="*/ 101664 h 367487"/>
              <a:gd name="connsiteX2981" fmla="*/ 290964 w 712272"/>
              <a:gd name="connsiteY2981" fmla="*/ 101376 h 367487"/>
              <a:gd name="connsiteX2982" fmla="*/ 290676 w 712272"/>
              <a:gd name="connsiteY2982" fmla="*/ 100800 h 367487"/>
              <a:gd name="connsiteX2983" fmla="*/ 290101 w 712272"/>
              <a:gd name="connsiteY2983" fmla="*/ 100512 h 367487"/>
              <a:gd name="connsiteX2984" fmla="*/ 289814 w 712272"/>
              <a:gd name="connsiteY2984" fmla="*/ 100224 h 367487"/>
              <a:gd name="connsiteX2985" fmla="*/ 289526 w 712272"/>
              <a:gd name="connsiteY2985" fmla="*/ 99936 h 367487"/>
              <a:gd name="connsiteX2986" fmla="*/ 288951 w 712272"/>
              <a:gd name="connsiteY2986" fmla="*/ 99360 h 367487"/>
              <a:gd name="connsiteX2987" fmla="*/ 288664 w 712272"/>
              <a:gd name="connsiteY2987" fmla="*/ 99072 h 367487"/>
              <a:gd name="connsiteX2988" fmla="*/ 288376 w 712272"/>
              <a:gd name="connsiteY2988" fmla="*/ 98784 h 367487"/>
              <a:gd name="connsiteX2989" fmla="*/ 287801 w 712272"/>
              <a:gd name="connsiteY2989" fmla="*/ 98208 h 367487"/>
              <a:gd name="connsiteX2990" fmla="*/ 287513 w 712272"/>
              <a:gd name="connsiteY2990" fmla="*/ 97920 h 367487"/>
              <a:gd name="connsiteX2991" fmla="*/ 287226 w 712272"/>
              <a:gd name="connsiteY2991" fmla="*/ 97632 h 367487"/>
              <a:gd name="connsiteX2992" fmla="*/ 286651 w 712272"/>
              <a:gd name="connsiteY2992" fmla="*/ 97056 h 367487"/>
              <a:gd name="connsiteX2993" fmla="*/ 286363 w 712272"/>
              <a:gd name="connsiteY2993" fmla="*/ 96768 h 367487"/>
              <a:gd name="connsiteX2994" fmla="*/ 286075 w 712272"/>
              <a:gd name="connsiteY2994" fmla="*/ 96480 h 367487"/>
              <a:gd name="connsiteX2995" fmla="*/ 285500 w 712272"/>
              <a:gd name="connsiteY2995" fmla="*/ 95904 h 367487"/>
              <a:gd name="connsiteX2996" fmla="*/ 285213 w 712272"/>
              <a:gd name="connsiteY2996" fmla="*/ 95616 h 367487"/>
              <a:gd name="connsiteX2997" fmla="*/ 284925 w 712272"/>
              <a:gd name="connsiteY2997" fmla="*/ 95328 h 367487"/>
              <a:gd name="connsiteX2998" fmla="*/ 284350 w 712272"/>
              <a:gd name="connsiteY2998" fmla="*/ 94752 h 367487"/>
              <a:gd name="connsiteX2999" fmla="*/ 284062 w 712272"/>
              <a:gd name="connsiteY2999" fmla="*/ 94464 h 367487"/>
              <a:gd name="connsiteX3000" fmla="*/ 283775 w 712272"/>
              <a:gd name="connsiteY3000" fmla="*/ 94176 h 367487"/>
              <a:gd name="connsiteX3001" fmla="*/ 283200 w 712272"/>
              <a:gd name="connsiteY3001" fmla="*/ 93600 h 367487"/>
              <a:gd name="connsiteX3002" fmla="*/ 282912 w 712272"/>
              <a:gd name="connsiteY3002" fmla="*/ 93312 h 367487"/>
              <a:gd name="connsiteX3003" fmla="*/ 282625 w 712272"/>
              <a:gd name="connsiteY3003" fmla="*/ 93024 h 367487"/>
              <a:gd name="connsiteX3004" fmla="*/ 282049 w 712272"/>
              <a:gd name="connsiteY3004" fmla="*/ 92448 h 367487"/>
              <a:gd name="connsiteX3005" fmla="*/ 281762 w 712272"/>
              <a:gd name="connsiteY3005" fmla="*/ 92160 h 367487"/>
              <a:gd name="connsiteX3006" fmla="*/ 281474 w 712272"/>
              <a:gd name="connsiteY3006" fmla="*/ 91872 h 367487"/>
              <a:gd name="connsiteX3007" fmla="*/ 280899 w 712272"/>
              <a:gd name="connsiteY3007" fmla="*/ 91296 h 367487"/>
              <a:gd name="connsiteX3008" fmla="*/ 280612 w 712272"/>
              <a:gd name="connsiteY3008" fmla="*/ 91008 h 367487"/>
              <a:gd name="connsiteX3009" fmla="*/ 280324 w 712272"/>
              <a:gd name="connsiteY3009" fmla="*/ 90720 h 367487"/>
              <a:gd name="connsiteX3010" fmla="*/ 279749 w 712272"/>
              <a:gd name="connsiteY3010" fmla="*/ 90144 h 367487"/>
              <a:gd name="connsiteX3011" fmla="*/ 279461 w 712272"/>
              <a:gd name="connsiteY3011" fmla="*/ 89856 h 367487"/>
              <a:gd name="connsiteX3012" fmla="*/ 279174 w 712272"/>
              <a:gd name="connsiteY3012" fmla="*/ 89568 h 367487"/>
              <a:gd name="connsiteX3013" fmla="*/ 278599 w 712272"/>
              <a:gd name="connsiteY3013" fmla="*/ 88992 h 367487"/>
              <a:gd name="connsiteX3014" fmla="*/ 278311 w 712272"/>
              <a:gd name="connsiteY3014" fmla="*/ 88704 h 367487"/>
              <a:gd name="connsiteX3015" fmla="*/ 278024 w 712272"/>
              <a:gd name="connsiteY3015" fmla="*/ 88416 h 367487"/>
              <a:gd name="connsiteX3016" fmla="*/ 277448 w 712272"/>
              <a:gd name="connsiteY3016" fmla="*/ 87840 h 367487"/>
              <a:gd name="connsiteX3017" fmla="*/ 277161 w 712272"/>
              <a:gd name="connsiteY3017" fmla="*/ 87552 h 367487"/>
              <a:gd name="connsiteX3018" fmla="*/ 276873 w 712272"/>
              <a:gd name="connsiteY3018" fmla="*/ 87264 h 367487"/>
              <a:gd name="connsiteX3019" fmla="*/ 276298 w 712272"/>
              <a:gd name="connsiteY3019" fmla="*/ 86688 h 367487"/>
              <a:gd name="connsiteX3020" fmla="*/ 276011 w 712272"/>
              <a:gd name="connsiteY3020" fmla="*/ 86400 h 367487"/>
              <a:gd name="connsiteX3021" fmla="*/ 275723 w 712272"/>
              <a:gd name="connsiteY3021" fmla="*/ 86112 h 367487"/>
              <a:gd name="connsiteX3022" fmla="*/ 275148 w 712272"/>
              <a:gd name="connsiteY3022" fmla="*/ 85536 h 367487"/>
              <a:gd name="connsiteX3023" fmla="*/ 274860 w 712272"/>
              <a:gd name="connsiteY3023" fmla="*/ 85248 h 367487"/>
              <a:gd name="connsiteX3024" fmla="*/ 274573 w 712272"/>
              <a:gd name="connsiteY3024" fmla="*/ 84960 h 367487"/>
              <a:gd name="connsiteX3025" fmla="*/ 273998 w 712272"/>
              <a:gd name="connsiteY3025" fmla="*/ 84384 h 367487"/>
              <a:gd name="connsiteX3026" fmla="*/ 273710 w 712272"/>
              <a:gd name="connsiteY3026" fmla="*/ 84096 h 367487"/>
              <a:gd name="connsiteX3027" fmla="*/ 273422 w 712272"/>
              <a:gd name="connsiteY3027" fmla="*/ 83808 h 367487"/>
              <a:gd name="connsiteX3028" fmla="*/ 272847 w 712272"/>
              <a:gd name="connsiteY3028" fmla="*/ 83232 h 367487"/>
              <a:gd name="connsiteX3029" fmla="*/ 272560 w 712272"/>
              <a:gd name="connsiteY3029" fmla="*/ 82944 h 367487"/>
              <a:gd name="connsiteX3030" fmla="*/ 272272 w 712272"/>
              <a:gd name="connsiteY3030" fmla="*/ 82656 h 367487"/>
              <a:gd name="connsiteX3031" fmla="*/ 271697 w 712272"/>
              <a:gd name="connsiteY3031" fmla="*/ 82080 h 367487"/>
              <a:gd name="connsiteX3032" fmla="*/ 271410 w 712272"/>
              <a:gd name="connsiteY3032" fmla="*/ 81792 h 367487"/>
              <a:gd name="connsiteX3033" fmla="*/ 271122 w 712272"/>
              <a:gd name="connsiteY3033" fmla="*/ 81504 h 367487"/>
              <a:gd name="connsiteX3034" fmla="*/ 270547 w 712272"/>
              <a:gd name="connsiteY3034" fmla="*/ 80928 h 367487"/>
              <a:gd name="connsiteX3035" fmla="*/ 270259 w 712272"/>
              <a:gd name="connsiteY3035" fmla="*/ 80640 h 367487"/>
              <a:gd name="connsiteX3036" fmla="*/ 269972 w 712272"/>
              <a:gd name="connsiteY3036" fmla="*/ 80352 h 367487"/>
              <a:gd name="connsiteX3037" fmla="*/ 269397 w 712272"/>
              <a:gd name="connsiteY3037" fmla="*/ 79776 h 367487"/>
              <a:gd name="connsiteX3038" fmla="*/ 269109 w 712272"/>
              <a:gd name="connsiteY3038" fmla="*/ 79488 h 367487"/>
              <a:gd name="connsiteX3039" fmla="*/ 268821 w 712272"/>
              <a:gd name="connsiteY3039" fmla="*/ 79200 h 367487"/>
              <a:gd name="connsiteX3040" fmla="*/ 268246 w 712272"/>
              <a:gd name="connsiteY3040" fmla="*/ 78624 h 367487"/>
              <a:gd name="connsiteX3041" fmla="*/ 267959 w 712272"/>
              <a:gd name="connsiteY3041" fmla="*/ 78336 h 367487"/>
              <a:gd name="connsiteX3042" fmla="*/ 267671 w 712272"/>
              <a:gd name="connsiteY3042" fmla="*/ 78048 h 367487"/>
              <a:gd name="connsiteX3043" fmla="*/ 267096 w 712272"/>
              <a:gd name="connsiteY3043" fmla="*/ 77472 h 367487"/>
              <a:gd name="connsiteX3044" fmla="*/ 266808 w 712272"/>
              <a:gd name="connsiteY3044" fmla="*/ 77184 h 367487"/>
              <a:gd name="connsiteX3045" fmla="*/ 266521 w 712272"/>
              <a:gd name="connsiteY3045" fmla="*/ 76896 h 367487"/>
              <a:gd name="connsiteX3046" fmla="*/ 265946 w 712272"/>
              <a:gd name="connsiteY3046" fmla="*/ 76320 h 367487"/>
              <a:gd name="connsiteX3047" fmla="*/ 265658 w 712272"/>
              <a:gd name="connsiteY3047" fmla="*/ 76032 h 367487"/>
              <a:gd name="connsiteX3048" fmla="*/ 265371 w 712272"/>
              <a:gd name="connsiteY3048" fmla="*/ 75744 h 367487"/>
              <a:gd name="connsiteX3049" fmla="*/ 264795 w 712272"/>
              <a:gd name="connsiteY3049" fmla="*/ 75168 h 367487"/>
              <a:gd name="connsiteX3050" fmla="*/ 264508 w 712272"/>
              <a:gd name="connsiteY3050" fmla="*/ 74880 h 367487"/>
              <a:gd name="connsiteX3051" fmla="*/ 264220 w 712272"/>
              <a:gd name="connsiteY3051" fmla="*/ 74592 h 367487"/>
              <a:gd name="connsiteX3052" fmla="*/ 263645 w 712272"/>
              <a:gd name="connsiteY3052" fmla="*/ 74016 h 367487"/>
              <a:gd name="connsiteX3053" fmla="*/ 263358 w 712272"/>
              <a:gd name="connsiteY3053" fmla="*/ 73728 h 367487"/>
              <a:gd name="connsiteX3054" fmla="*/ 263070 w 712272"/>
              <a:gd name="connsiteY3054" fmla="*/ 73440 h 367487"/>
              <a:gd name="connsiteX3055" fmla="*/ 262495 w 712272"/>
              <a:gd name="connsiteY3055" fmla="*/ 72864 h 367487"/>
              <a:gd name="connsiteX3056" fmla="*/ 262207 w 712272"/>
              <a:gd name="connsiteY3056" fmla="*/ 72576 h 367487"/>
              <a:gd name="connsiteX3057" fmla="*/ 261920 w 712272"/>
              <a:gd name="connsiteY3057" fmla="*/ 72288 h 367487"/>
              <a:gd name="connsiteX3058" fmla="*/ 261345 w 712272"/>
              <a:gd name="connsiteY3058" fmla="*/ 71712 h 367487"/>
              <a:gd name="connsiteX3059" fmla="*/ 261057 w 712272"/>
              <a:gd name="connsiteY3059" fmla="*/ 71424 h 367487"/>
              <a:gd name="connsiteX3060" fmla="*/ 260770 w 712272"/>
              <a:gd name="connsiteY3060" fmla="*/ 71136 h 367487"/>
              <a:gd name="connsiteX3061" fmla="*/ 260194 w 712272"/>
              <a:gd name="connsiteY3061" fmla="*/ 70560 h 367487"/>
              <a:gd name="connsiteX3062" fmla="*/ 259907 w 712272"/>
              <a:gd name="connsiteY3062" fmla="*/ 70272 h 367487"/>
              <a:gd name="connsiteX3063" fmla="*/ 259619 w 712272"/>
              <a:gd name="connsiteY3063" fmla="*/ 69984 h 367487"/>
              <a:gd name="connsiteX3064" fmla="*/ 259044 w 712272"/>
              <a:gd name="connsiteY3064" fmla="*/ 69408 h 367487"/>
              <a:gd name="connsiteX3065" fmla="*/ 258757 w 712272"/>
              <a:gd name="connsiteY3065" fmla="*/ 69120 h 367487"/>
              <a:gd name="connsiteX3066" fmla="*/ 258469 w 712272"/>
              <a:gd name="connsiteY3066" fmla="*/ 68832 h 367487"/>
              <a:gd name="connsiteX3067" fmla="*/ 257894 w 712272"/>
              <a:gd name="connsiteY3067" fmla="*/ 68256 h 367487"/>
              <a:gd name="connsiteX3068" fmla="*/ 257606 w 712272"/>
              <a:gd name="connsiteY3068" fmla="*/ 67968 h 367487"/>
              <a:gd name="connsiteX3069" fmla="*/ 257319 w 712272"/>
              <a:gd name="connsiteY3069" fmla="*/ 67680 h 367487"/>
              <a:gd name="connsiteX3070" fmla="*/ 256744 w 712272"/>
              <a:gd name="connsiteY3070" fmla="*/ 67104 h 367487"/>
              <a:gd name="connsiteX3071" fmla="*/ 256456 w 712272"/>
              <a:gd name="connsiteY3071" fmla="*/ 66816 h 367487"/>
              <a:gd name="connsiteX3072" fmla="*/ 256168 w 712272"/>
              <a:gd name="connsiteY3072" fmla="*/ 66528 h 367487"/>
              <a:gd name="connsiteX3073" fmla="*/ 255593 w 712272"/>
              <a:gd name="connsiteY3073" fmla="*/ 65952 h 367487"/>
              <a:gd name="connsiteX3074" fmla="*/ 255306 w 712272"/>
              <a:gd name="connsiteY3074" fmla="*/ 65664 h 367487"/>
              <a:gd name="connsiteX3075" fmla="*/ 255018 w 712272"/>
              <a:gd name="connsiteY3075" fmla="*/ 65376 h 367487"/>
              <a:gd name="connsiteX3076" fmla="*/ 254443 w 712272"/>
              <a:gd name="connsiteY3076" fmla="*/ 64800 h 367487"/>
              <a:gd name="connsiteX3077" fmla="*/ 254156 w 712272"/>
              <a:gd name="connsiteY3077" fmla="*/ 64512 h 367487"/>
              <a:gd name="connsiteX3078" fmla="*/ 253868 w 712272"/>
              <a:gd name="connsiteY3078" fmla="*/ 64224 h 367487"/>
              <a:gd name="connsiteX3079" fmla="*/ 253293 w 712272"/>
              <a:gd name="connsiteY3079" fmla="*/ 63360 h 367487"/>
              <a:gd name="connsiteX3080" fmla="*/ 253005 w 712272"/>
              <a:gd name="connsiteY3080" fmla="*/ 63072 h 367487"/>
              <a:gd name="connsiteX3081" fmla="*/ 252718 w 712272"/>
              <a:gd name="connsiteY3081" fmla="*/ 62496 h 367487"/>
              <a:gd name="connsiteX3082" fmla="*/ 252143 w 712272"/>
              <a:gd name="connsiteY3082" fmla="*/ 61920 h 367487"/>
              <a:gd name="connsiteX3083" fmla="*/ 251855 w 712272"/>
              <a:gd name="connsiteY3083" fmla="*/ 61344 h 367487"/>
              <a:gd name="connsiteX3084" fmla="*/ 251567 w 712272"/>
              <a:gd name="connsiteY3084" fmla="*/ 60768 h 367487"/>
              <a:gd name="connsiteX3085" fmla="*/ 250992 w 712272"/>
              <a:gd name="connsiteY3085" fmla="*/ 60192 h 367487"/>
              <a:gd name="connsiteX3086" fmla="*/ 250705 w 712272"/>
              <a:gd name="connsiteY3086" fmla="*/ 59616 h 367487"/>
              <a:gd name="connsiteX3087" fmla="*/ 250417 w 712272"/>
              <a:gd name="connsiteY3087" fmla="*/ 59040 h 367487"/>
              <a:gd name="connsiteX3088" fmla="*/ 249842 w 712272"/>
              <a:gd name="connsiteY3088" fmla="*/ 58464 h 367487"/>
              <a:gd name="connsiteX3089" fmla="*/ 249554 w 712272"/>
              <a:gd name="connsiteY3089" fmla="*/ 57600 h 367487"/>
              <a:gd name="connsiteX3090" fmla="*/ 249267 w 712272"/>
              <a:gd name="connsiteY3090" fmla="*/ 56736 h 367487"/>
              <a:gd name="connsiteX3091" fmla="*/ 248692 w 712272"/>
              <a:gd name="connsiteY3091" fmla="*/ 56160 h 367487"/>
              <a:gd name="connsiteX3092" fmla="*/ 248404 w 712272"/>
              <a:gd name="connsiteY3092" fmla="*/ 55296 h 367487"/>
              <a:gd name="connsiteX3093" fmla="*/ 248117 w 712272"/>
              <a:gd name="connsiteY3093" fmla="*/ 54432 h 367487"/>
              <a:gd name="connsiteX3094" fmla="*/ 247542 w 712272"/>
              <a:gd name="connsiteY3094" fmla="*/ 53280 h 367487"/>
              <a:gd name="connsiteX3095" fmla="*/ 247254 w 712272"/>
              <a:gd name="connsiteY3095" fmla="*/ 52704 h 367487"/>
              <a:gd name="connsiteX3096" fmla="*/ 246966 w 712272"/>
              <a:gd name="connsiteY3096" fmla="*/ 51552 h 367487"/>
              <a:gd name="connsiteX3097" fmla="*/ 246391 w 712272"/>
              <a:gd name="connsiteY3097" fmla="*/ 49824 h 367487"/>
              <a:gd name="connsiteX3098" fmla="*/ 246104 w 712272"/>
              <a:gd name="connsiteY3098" fmla="*/ 48384 h 367487"/>
              <a:gd name="connsiteX3099" fmla="*/ 245816 w 712272"/>
              <a:gd name="connsiteY3099" fmla="*/ 46944 h 367487"/>
              <a:gd name="connsiteX3100" fmla="*/ 245241 w 712272"/>
              <a:gd name="connsiteY3100" fmla="*/ 44640 h 367487"/>
              <a:gd name="connsiteX3101" fmla="*/ 245241 w 712272"/>
              <a:gd name="connsiteY3101" fmla="*/ 33984 h 367487"/>
              <a:gd name="connsiteX3102" fmla="*/ 245816 w 712272"/>
              <a:gd name="connsiteY3102" fmla="*/ 31680 h 367487"/>
              <a:gd name="connsiteX3103" fmla="*/ 246104 w 712272"/>
              <a:gd name="connsiteY3103" fmla="*/ 29664 h 367487"/>
              <a:gd name="connsiteX3104" fmla="*/ 246391 w 712272"/>
              <a:gd name="connsiteY3104" fmla="*/ 28512 h 367487"/>
              <a:gd name="connsiteX3105" fmla="*/ 246966 w 712272"/>
              <a:gd name="connsiteY3105" fmla="*/ 27072 h 367487"/>
              <a:gd name="connsiteX3106" fmla="*/ 247254 w 712272"/>
              <a:gd name="connsiteY3106" fmla="*/ 25920 h 367487"/>
              <a:gd name="connsiteX3107" fmla="*/ 247542 w 712272"/>
              <a:gd name="connsiteY3107" fmla="*/ 25056 h 367487"/>
              <a:gd name="connsiteX3108" fmla="*/ 248117 w 712272"/>
              <a:gd name="connsiteY3108" fmla="*/ 23904 h 367487"/>
              <a:gd name="connsiteX3109" fmla="*/ 248404 w 712272"/>
              <a:gd name="connsiteY3109" fmla="*/ 23040 h 367487"/>
              <a:gd name="connsiteX3110" fmla="*/ 248692 w 712272"/>
              <a:gd name="connsiteY3110" fmla="*/ 22464 h 367487"/>
              <a:gd name="connsiteX3111" fmla="*/ 249267 w 712272"/>
              <a:gd name="connsiteY3111" fmla="*/ 21600 h 367487"/>
              <a:gd name="connsiteX3112" fmla="*/ 249554 w 712272"/>
              <a:gd name="connsiteY3112" fmla="*/ 20736 h 367487"/>
              <a:gd name="connsiteX3113" fmla="*/ 249842 w 712272"/>
              <a:gd name="connsiteY3113" fmla="*/ 20160 h 367487"/>
              <a:gd name="connsiteX3114" fmla="*/ 250417 w 712272"/>
              <a:gd name="connsiteY3114" fmla="*/ 19296 h 367487"/>
              <a:gd name="connsiteX3115" fmla="*/ 250705 w 712272"/>
              <a:gd name="connsiteY3115" fmla="*/ 19008 h 367487"/>
              <a:gd name="connsiteX3116" fmla="*/ 250992 w 712272"/>
              <a:gd name="connsiteY3116" fmla="*/ 18144 h 367487"/>
              <a:gd name="connsiteX3117" fmla="*/ 251567 w 712272"/>
              <a:gd name="connsiteY3117" fmla="*/ 17280 h 367487"/>
              <a:gd name="connsiteX3118" fmla="*/ 251855 w 712272"/>
              <a:gd name="connsiteY3118" fmla="*/ 16992 h 367487"/>
              <a:gd name="connsiteX3119" fmla="*/ 252143 w 712272"/>
              <a:gd name="connsiteY3119" fmla="*/ 16704 h 367487"/>
              <a:gd name="connsiteX3120" fmla="*/ 252718 w 712272"/>
              <a:gd name="connsiteY3120" fmla="*/ 15840 h 367487"/>
              <a:gd name="connsiteX3121" fmla="*/ 253005 w 712272"/>
              <a:gd name="connsiteY3121" fmla="*/ 15552 h 367487"/>
              <a:gd name="connsiteX3122" fmla="*/ 253293 w 712272"/>
              <a:gd name="connsiteY3122" fmla="*/ 14976 h 367487"/>
              <a:gd name="connsiteX3123" fmla="*/ 253868 w 712272"/>
              <a:gd name="connsiteY3123" fmla="*/ 14400 h 367487"/>
              <a:gd name="connsiteX3124" fmla="*/ 254156 w 712272"/>
              <a:gd name="connsiteY3124" fmla="*/ 13824 h 367487"/>
              <a:gd name="connsiteX3125" fmla="*/ 254443 w 712272"/>
              <a:gd name="connsiteY3125" fmla="*/ 13536 h 367487"/>
              <a:gd name="connsiteX3126" fmla="*/ 255018 w 712272"/>
              <a:gd name="connsiteY3126" fmla="*/ 13248 h 367487"/>
              <a:gd name="connsiteX3127" fmla="*/ 255306 w 712272"/>
              <a:gd name="connsiteY3127" fmla="*/ 12672 h 367487"/>
              <a:gd name="connsiteX3128" fmla="*/ 255593 w 712272"/>
              <a:gd name="connsiteY3128" fmla="*/ 12384 h 367487"/>
              <a:gd name="connsiteX3129" fmla="*/ 256168 w 712272"/>
              <a:gd name="connsiteY3129" fmla="*/ 12096 h 367487"/>
              <a:gd name="connsiteX3130" fmla="*/ 256456 w 712272"/>
              <a:gd name="connsiteY3130" fmla="*/ 11520 h 367487"/>
              <a:gd name="connsiteX3131" fmla="*/ 256744 w 712272"/>
              <a:gd name="connsiteY3131" fmla="*/ 11232 h 367487"/>
              <a:gd name="connsiteX3132" fmla="*/ 257319 w 712272"/>
              <a:gd name="connsiteY3132" fmla="*/ 10944 h 367487"/>
              <a:gd name="connsiteX3133" fmla="*/ 257606 w 712272"/>
              <a:gd name="connsiteY3133" fmla="*/ 10368 h 367487"/>
              <a:gd name="connsiteX3134" fmla="*/ 257894 w 712272"/>
              <a:gd name="connsiteY3134" fmla="*/ 10080 h 367487"/>
              <a:gd name="connsiteX3135" fmla="*/ 258469 w 712272"/>
              <a:gd name="connsiteY3135" fmla="*/ 9792 h 367487"/>
              <a:gd name="connsiteX3136" fmla="*/ 258757 w 712272"/>
              <a:gd name="connsiteY3136" fmla="*/ 9216 h 367487"/>
              <a:gd name="connsiteX3137" fmla="*/ 259044 w 712272"/>
              <a:gd name="connsiteY3137" fmla="*/ 8928 h 367487"/>
              <a:gd name="connsiteX3138" fmla="*/ 259619 w 712272"/>
              <a:gd name="connsiteY3138" fmla="*/ 8640 h 367487"/>
              <a:gd name="connsiteX3139" fmla="*/ 260194 w 712272"/>
              <a:gd name="connsiteY3139" fmla="*/ 8064 h 367487"/>
              <a:gd name="connsiteX3140" fmla="*/ 260770 w 712272"/>
              <a:gd name="connsiteY3140" fmla="*/ 7776 h 367487"/>
              <a:gd name="connsiteX3141" fmla="*/ 261057 w 712272"/>
              <a:gd name="connsiteY3141" fmla="*/ 7488 h 367487"/>
              <a:gd name="connsiteX3142" fmla="*/ 261920 w 712272"/>
              <a:gd name="connsiteY3142" fmla="*/ 6912 h 367487"/>
              <a:gd name="connsiteX3143" fmla="*/ 262207 w 712272"/>
              <a:gd name="connsiteY3143" fmla="*/ 6624 h 367487"/>
              <a:gd name="connsiteX3144" fmla="*/ 263070 w 712272"/>
              <a:gd name="connsiteY3144" fmla="*/ 6336 h 367487"/>
              <a:gd name="connsiteX3145" fmla="*/ 263358 w 712272"/>
              <a:gd name="connsiteY3145" fmla="*/ 5760 h 367487"/>
              <a:gd name="connsiteX3146" fmla="*/ 264220 w 712272"/>
              <a:gd name="connsiteY3146" fmla="*/ 5472 h 367487"/>
              <a:gd name="connsiteX3147" fmla="*/ 264795 w 712272"/>
              <a:gd name="connsiteY3147" fmla="*/ 5184 h 367487"/>
              <a:gd name="connsiteX3148" fmla="*/ 265658 w 712272"/>
              <a:gd name="connsiteY3148" fmla="*/ 4608 h 367487"/>
              <a:gd name="connsiteX3149" fmla="*/ 265946 w 712272"/>
              <a:gd name="connsiteY3149" fmla="*/ 4320 h 367487"/>
              <a:gd name="connsiteX3150" fmla="*/ 266808 w 712272"/>
              <a:gd name="connsiteY3150" fmla="*/ 4032 h 367487"/>
              <a:gd name="connsiteX3151" fmla="*/ 267671 w 712272"/>
              <a:gd name="connsiteY3151" fmla="*/ 3456 h 367487"/>
              <a:gd name="connsiteX3152" fmla="*/ 268821 w 712272"/>
              <a:gd name="connsiteY3152" fmla="*/ 3168 h 367487"/>
              <a:gd name="connsiteX3153" fmla="*/ 269397 w 712272"/>
              <a:gd name="connsiteY3153" fmla="*/ 2880 h 367487"/>
              <a:gd name="connsiteX3154" fmla="*/ 270547 w 712272"/>
              <a:gd name="connsiteY3154" fmla="*/ 2304 h 367487"/>
              <a:gd name="connsiteX3155" fmla="*/ 271697 w 712272"/>
              <a:gd name="connsiteY3155" fmla="*/ 2016 h 367487"/>
              <a:gd name="connsiteX3156" fmla="*/ 272847 w 712272"/>
              <a:gd name="connsiteY3156" fmla="*/ 1728 h 367487"/>
              <a:gd name="connsiteX3157" fmla="*/ 273998 w 712272"/>
              <a:gd name="connsiteY3157" fmla="*/ 1152 h 367487"/>
              <a:gd name="connsiteX3158" fmla="*/ 276011 w 712272"/>
              <a:gd name="connsiteY3158" fmla="*/ 864 h 367487"/>
              <a:gd name="connsiteX3159" fmla="*/ 278024 w 712272"/>
              <a:gd name="connsiteY3159" fmla="*/ 576 h 367487"/>
              <a:gd name="connsiteX3160" fmla="*/ 36261 w 712272"/>
              <a:gd name="connsiteY3160" fmla="*/ 0 h 367487"/>
              <a:gd name="connsiteX3161" fmla="*/ 42305 w 712272"/>
              <a:gd name="connsiteY3161" fmla="*/ 0 h 367487"/>
              <a:gd name="connsiteX3162" fmla="*/ 45471 w 712272"/>
              <a:gd name="connsiteY3162" fmla="*/ 576 h 367487"/>
              <a:gd name="connsiteX3163" fmla="*/ 47773 w 712272"/>
              <a:gd name="connsiteY3163" fmla="*/ 864 h 367487"/>
              <a:gd name="connsiteX3164" fmla="*/ 49212 w 712272"/>
              <a:gd name="connsiteY3164" fmla="*/ 1152 h 367487"/>
              <a:gd name="connsiteX3165" fmla="*/ 50651 w 712272"/>
              <a:gd name="connsiteY3165" fmla="*/ 1728 h 367487"/>
              <a:gd name="connsiteX3166" fmla="*/ 51802 w 712272"/>
              <a:gd name="connsiteY3166" fmla="*/ 2016 h 367487"/>
              <a:gd name="connsiteX3167" fmla="*/ 52953 w 712272"/>
              <a:gd name="connsiteY3167" fmla="*/ 2304 h 367487"/>
              <a:gd name="connsiteX3168" fmla="*/ 53817 w 712272"/>
              <a:gd name="connsiteY3168" fmla="*/ 2880 h 367487"/>
              <a:gd name="connsiteX3169" fmla="*/ 54968 w 712272"/>
              <a:gd name="connsiteY3169" fmla="*/ 3168 h 367487"/>
              <a:gd name="connsiteX3170" fmla="*/ 55831 w 712272"/>
              <a:gd name="connsiteY3170" fmla="*/ 3456 h 367487"/>
              <a:gd name="connsiteX3171" fmla="*/ 56407 w 712272"/>
              <a:gd name="connsiteY3171" fmla="*/ 4032 h 367487"/>
              <a:gd name="connsiteX3172" fmla="*/ 57270 w 712272"/>
              <a:gd name="connsiteY3172" fmla="*/ 4320 h 367487"/>
              <a:gd name="connsiteX3173" fmla="*/ 58133 w 712272"/>
              <a:gd name="connsiteY3173" fmla="*/ 4608 h 367487"/>
              <a:gd name="connsiteX3174" fmla="*/ 58709 w 712272"/>
              <a:gd name="connsiteY3174" fmla="*/ 5184 h 367487"/>
              <a:gd name="connsiteX3175" fmla="*/ 59285 w 712272"/>
              <a:gd name="connsiteY3175" fmla="*/ 5472 h 367487"/>
              <a:gd name="connsiteX3176" fmla="*/ 59860 w 712272"/>
              <a:gd name="connsiteY3176" fmla="*/ 5760 h 367487"/>
              <a:gd name="connsiteX3177" fmla="*/ 60724 w 712272"/>
              <a:gd name="connsiteY3177" fmla="*/ 6336 h 367487"/>
              <a:gd name="connsiteX3178" fmla="*/ 61011 w 712272"/>
              <a:gd name="connsiteY3178" fmla="*/ 6624 h 367487"/>
              <a:gd name="connsiteX3179" fmla="*/ 61587 w 712272"/>
              <a:gd name="connsiteY3179" fmla="*/ 6912 h 367487"/>
              <a:gd name="connsiteX3180" fmla="*/ 62163 w 712272"/>
              <a:gd name="connsiteY3180" fmla="*/ 7488 h 367487"/>
              <a:gd name="connsiteX3181" fmla="*/ 62738 w 712272"/>
              <a:gd name="connsiteY3181" fmla="*/ 7776 h 367487"/>
              <a:gd name="connsiteX3182" fmla="*/ 63314 w 712272"/>
              <a:gd name="connsiteY3182" fmla="*/ 8064 h 367487"/>
              <a:gd name="connsiteX3183" fmla="*/ 63889 w 712272"/>
              <a:gd name="connsiteY3183" fmla="*/ 8640 h 367487"/>
              <a:gd name="connsiteX3184" fmla="*/ 64177 w 712272"/>
              <a:gd name="connsiteY3184" fmla="*/ 8928 h 367487"/>
              <a:gd name="connsiteX3185" fmla="*/ 64465 w 712272"/>
              <a:gd name="connsiteY3185" fmla="*/ 9216 h 367487"/>
              <a:gd name="connsiteX3186" fmla="*/ 65040 w 712272"/>
              <a:gd name="connsiteY3186" fmla="*/ 9792 h 367487"/>
              <a:gd name="connsiteX3187" fmla="*/ 65328 w 712272"/>
              <a:gd name="connsiteY3187" fmla="*/ 10080 h 367487"/>
              <a:gd name="connsiteX3188" fmla="*/ 66192 w 712272"/>
              <a:gd name="connsiteY3188" fmla="*/ 10368 h 367487"/>
              <a:gd name="connsiteX3189" fmla="*/ 66479 w 712272"/>
              <a:gd name="connsiteY3189" fmla="*/ 10944 h 367487"/>
              <a:gd name="connsiteX3190" fmla="*/ 66767 w 712272"/>
              <a:gd name="connsiteY3190" fmla="*/ 11232 h 367487"/>
              <a:gd name="connsiteX3191" fmla="*/ 67343 w 712272"/>
              <a:gd name="connsiteY3191" fmla="*/ 11520 h 367487"/>
              <a:gd name="connsiteX3192" fmla="*/ 67631 w 712272"/>
              <a:gd name="connsiteY3192" fmla="*/ 12096 h 367487"/>
              <a:gd name="connsiteX3193" fmla="*/ 67918 w 712272"/>
              <a:gd name="connsiteY3193" fmla="*/ 12384 h 367487"/>
              <a:gd name="connsiteX3194" fmla="*/ 68494 w 712272"/>
              <a:gd name="connsiteY3194" fmla="*/ 12672 h 367487"/>
              <a:gd name="connsiteX3195" fmla="*/ 68782 w 712272"/>
              <a:gd name="connsiteY3195" fmla="*/ 13248 h 367487"/>
              <a:gd name="connsiteX3196" fmla="*/ 69069 w 712272"/>
              <a:gd name="connsiteY3196" fmla="*/ 13536 h 367487"/>
              <a:gd name="connsiteX3197" fmla="*/ 69645 w 712272"/>
              <a:gd name="connsiteY3197" fmla="*/ 13824 h 367487"/>
              <a:gd name="connsiteX3198" fmla="*/ 69933 w 712272"/>
              <a:gd name="connsiteY3198" fmla="*/ 14400 h 367487"/>
              <a:gd name="connsiteX3199" fmla="*/ 70221 w 712272"/>
              <a:gd name="connsiteY3199" fmla="*/ 14688 h 367487"/>
              <a:gd name="connsiteX3200" fmla="*/ 70796 w 712272"/>
              <a:gd name="connsiteY3200" fmla="*/ 14976 h 367487"/>
              <a:gd name="connsiteX3201" fmla="*/ 71084 w 712272"/>
              <a:gd name="connsiteY3201" fmla="*/ 15552 h 367487"/>
              <a:gd name="connsiteX3202" fmla="*/ 71372 w 712272"/>
              <a:gd name="connsiteY3202" fmla="*/ 15840 h 367487"/>
              <a:gd name="connsiteX3203" fmla="*/ 71947 w 712272"/>
              <a:gd name="connsiteY3203" fmla="*/ 16128 h 367487"/>
              <a:gd name="connsiteX3204" fmla="*/ 72235 w 712272"/>
              <a:gd name="connsiteY3204" fmla="*/ 16704 h 367487"/>
              <a:gd name="connsiteX3205" fmla="*/ 72523 w 712272"/>
              <a:gd name="connsiteY3205" fmla="*/ 16992 h 367487"/>
              <a:gd name="connsiteX3206" fmla="*/ 73099 w 712272"/>
              <a:gd name="connsiteY3206" fmla="*/ 17280 h 367487"/>
              <a:gd name="connsiteX3207" fmla="*/ 73386 w 712272"/>
              <a:gd name="connsiteY3207" fmla="*/ 17856 h 367487"/>
              <a:gd name="connsiteX3208" fmla="*/ 73674 w 712272"/>
              <a:gd name="connsiteY3208" fmla="*/ 18144 h 367487"/>
              <a:gd name="connsiteX3209" fmla="*/ 74250 w 712272"/>
              <a:gd name="connsiteY3209" fmla="*/ 18432 h 367487"/>
              <a:gd name="connsiteX3210" fmla="*/ 74537 w 712272"/>
              <a:gd name="connsiteY3210" fmla="*/ 19008 h 367487"/>
              <a:gd name="connsiteX3211" fmla="*/ 74825 w 712272"/>
              <a:gd name="connsiteY3211" fmla="*/ 19296 h 367487"/>
              <a:gd name="connsiteX3212" fmla="*/ 75401 w 712272"/>
              <a:gd name="connsiteY3212" fmla="*/ 19584 h 367487"/>
              <a:gd name="connsiteX3213" fmla="*/ 75689 w 712272"/>
              <a:gd name="connsiteY3213" fmla="*/ 20160 h 367487"/>
              <a:gd name="connsiteX3214" fmla="*/ 75976 w 712272"/>
              <a:gd name="connsiteY3214" fmla="*/ 20448 h 367487"/>
              <a:gd name="connsiteX3215" fmla="*/ 76552 w 712272"/>
              <a:gd name="connsiteY3215" fmla="*/ 20736 h 367487"/>
              <a:gd name="connsiteX3216" fmla="*/ 76840 w 712272"/>
              <a:gd name="connsiteY3216" fmla="*/ 21312 h 367487"/>
              <a:gd name="connsiteX3217" fmla="*/ 77128 w 712272"/>
              <a:gd name="connsiteY3217" fmla="*/ 21600 h 367487"/>
              <a:gd name="connsiteX3218" fmla="*/ 77703 w 712272"/>
              <a:gd name="connsiteY3218" fmla="*/ 21888 h 367487"/>
              <a:gd name="connsiteX3219" fmla="*/ 77991 w 712272"/>
              <a:gd name="connsiteY3219" fmla="*/ 22464 h 367487"/>
              <a:gd name="connsiteX3220" fmla="*/ 78279 w 712272"/>
              <a:gd name="connsiteY3220" fmla="*/ 22752 h 367487"/>
              <a:gd name="connsiteX3221" fmla="*/ 78854 w 712272"/>
              <a:gd name="connsiteY3221" fmla="*/ 23040 h 367487"/>
              <a:gd name="connsiteX3222" fmla="*/ 79142 w 712272"/>
              <a:gd name="connsiteY3222" fmla="*/ 23616 h 367487"/>
              <a:gd name="connsiteX3223" fmla="*/ 79430 w 712272"/>
              <a:gd name="connsiteY3223" fmla="*/ 23904 h 367487"/>
              <a:gd name="connsiteX3224" fmla="*/ 80005 w 712272"/>
              <a:gd name="connsiteY3224" fmla="*/ 24192 h 367487"/>
              <a:gd name="connsiteX3225" fmla="*/ 80293 w 712272"/>
              <a:gd name="connsiteY3225" fmla="*/ 24768 h 367487"/>
              <a:gd name="connsiteX3226" fmla="*/ 80581 w 712272"/>
              <a:gd name="connsiteY3226" fmla="*/ 25056 h 367487"/>
              <a:gd name="connsiteX3227" fmla="*/ 81157 w 712272"/>
              <a:gd name="connsiteY3227" fmla="*/ 25344 h 367487"/>
              <a:gd name="connsiteX3228" fmla="*/ 81444 w 712272"/>
              <a:gd name="connsiteY3228" fmla="*/ 25920 h 367487"/>
              <a:gd name="connsiteX3229" fmla="*/ 81732 w 712272"/>
              <a:gd name="connsiteY3229" fmla="*/ 26208 h 367487"/>
              <a:gd name="connsiteX3230" fmla="*/ 82308 w 712272"/>
              <a:gd name="connsiteY3230" fmla="*/ 26496 h 367487"/>
              <a:gd name="connsiteX3231" fmla="*/ 82596 w 712272"/>
              <a:gd name="connsiteY3231" fmla="*/ 27072 h 367487"/>
              <a:gd name="connsiteX3232" fmla="*/ 82883 w 712272"/>
              <a:gd name="connsiteY3232" fmla="*/ 27360 h 367487"/>
              <a:gd name="connsiteX3233" fmla="*/ 83459 w 712272"/>
              <a:gd name="connsiteY3233" fmla="*/ 27648 h 367487"/>
              <a:gd name="connsiteX3234" fmla="*/ 83747 w 712272"/>
              <a:gd name="connsiteY3234" fmla="*/ 28224 h 367487"/>
              <a:gd name="connsiteX3235" fmla="*/ 84035 w 712272"/>
              <a:gd name="connsiteY3235" fmla="*/ 28512 h 367487"/>
              <a:gd name="connsiteX3236" fmla="*/ 84610 w 712272"/>
              <a:gd name="connsiteY3236" fmla="*/ 28800 h 367487"/>
              <a:gd name="connsiteX3237" fmla="*/ 84898 w 712272"/>
              <a:gd name="connsiteY3237" fmla="*/ 29376 h 367487"/>
              <a:gd name="connsiteX3238" fmla="*/ 85186 w 712272"/>
              <a:gd name="connsiteY3238" fmla="*/ 29664 h 367487"/>
              <a:gd name="connsiteX3239" fmla="*/ 85761 w 712272"/>
              <a:gd name="connsiteY3239" fmla="*/ 29952 h 367487"/>
              <a:gd name="connsiteX3240" fmla="*/ 86049 w 712272"/>
              <a:gd name="connsiteY3240" fmla="*/ 30528 h 367487"/>
              <a:gd name="connsiteX3241" fmla="*/ 86337 w 712272"/>
              <a:gd name="connsiteY3241" fmla="*/ 30816 h 367487"/>
              <a:gd name="connsiteX3242" fmla="*/ 86912 w 712272"/>
              <a:gd name="connsiteY3242" fmla="*/ 31104 h 367487"/>
              <a:gd name="connsiteX3243" fmla="*/ 87200 w 712272"/>
              <a:gd name="connsiteY3243" fmla="*/ 31680 h 367487"/>
              <a:gd name="connsiteX3244" fmla="*/ 87488 w 712272"/>
              <a:gd name="connsiteY3244" fmla="*/ 31968 h 367487"/>
              <a:gd name="connsiteX3245" fmla="*/ 88064 w 712272"/>
              <a:gd name="connsiteY3245" fmla="*/ 32256 h 367487"/>
              <a:gd name="connsiteX3246" fmla="*/ 88351 w 712272"/>
              <a:gd name="connsiteY3246" fmla="*/ 32832 h 367487"/>
              <a:gd name="connsiteX3247" fmla="*/ 88639 w 712272"/>
              <a:gd name="connsiteY3247" fmla="*/ 33120 h 367487"/>
              <a:gd name="connsiteX3248" fmla="*/ 89215 w 712272"/>
              <a:gd name="connsiteY3248" fmla="*/ 33408 h 367487"/>
              <a:gd name="connsiteX3249" fmla="*/ 89503 w 712272"/>
              <a:gd name="connsiteY3249" fmla="*/ 33984 h 367487"/>
              <a:gd name="connsiteX3250" fmla="*/ 89790 w 712272"/>
              <a:gd name="connsiteY3250" fmla="*/ 34272 h 367487"/>
              <a:gd name="connsiteX3251" fmla="*/ 90366 w 712272"/>
              <a:gd name="connsiteY3251" fmla="*/ 34560 h 367487"/>
              <a:gd name="connsiteX3252" fmla="*/ 90654 w 712272"/>
              <a:gd name="connsiteY3252" fmla="*/ 35136 h 367487"/>
              <a:gd name="connsiteX3253" fmla="*/ 90942 w 712272"/>
              <a:gd name="connsiteY3253" fmla="*/ 35424 h 367487"/>
              <a:gd name="connsiteX3254" fmla="*/ 91517 w 712272"/>
              <a:gd name="connsiteY3254" fmla="*/ 35712 h 367487"/>
              <a:gd name="connsiteX3255" fmla="*/ 91805 w 712272"/>
              <a:gd name="connsiteY3255" fmla="*/ 36288 h 367487"/>
              <a:gd name="connsiteX3256" fmla="*/ 92093 w 712272"/>
              <a:gd name="connsiteY3256" fmla="*/ 36576 h 367487"/>
              <a:gd name="connsiteX3257" fmla="*/ 92668 w 712272"/>
              <a:gd name="connsiteY3257" fmla="*/ 36864 h 367487"/>
              <a:gd name="connsiteX3258" fmla="*/ 92956 w 712272"/>
              <a:gd name="connsiteY3258" fmla="*/ 37440 h 367487"/>
              <a:gd name="connsiteX3259" fmla="*/ 93244 w 712272"/>
              <a:gd name="connsiteY3259" fmla="*/ 37728 h 367487"/>
              <a:gd name="connsiteX3260" fmla="*/ 93819 w 712272"/>
              <a:gd name="connsiteY3260" fmla="*/ 38016 h 367487"/>
              <a:gd name="connsiteX3261" fmla="*/ 94107 w 712272"/>
              <a:gd name="connsiteY3261" fmla="*/ 38592 h 367487"/>
              <a:gd name="connsiteX3262" fmla="*/ 94395 w 712272"/>
              <a:gd name="connsiteY3262" fmla="*/ 38880 h 367487"/>
              <a:gd name="connsiteX3263" fmla="*/ 94971 w 712272"/>
              <a:gd name="connsiteY3263" fmla="*/ 39168 h 367487"/>
              <a:gd name="connsiteX3264" fmla="*/ 95258 w 712272"/>
              <a:gd name="connsiteY3264" fmla="*/ 39744 h 367487"/>
              <a:gd name="connsiteX3265" fmla="*/ 95546 w 712272"/>
              <a:gd name="connsiteY3265" fmla="*/ 40032 h 367487"/>
              <a:gd name="connsiteX3266" fmla="*/ 96122 w 712272"/>
              <a:gd name="connsiteY3266" fmla="*/ 40320 h 367487"/>
              <a:gd name="connsiteX3267" fmla="*/ 96410 w 712272"/>
              <a:gd name="connsiteY3267" fmla="*/ 40896 h 367487"/>
              <a:gd name="connsiteX3268" fmla="*/ 96697 w 712272"/>
              <a:gd name="connsiteY3268" fmla="*/ 41184 h 367487"/>
              <a:gd name="connsiteX3269" fmla="*/ 97273 w 712272"/>
              <a:gd name="connsiteY3269" fmla="*/ 41472 h 367487"/>
              <a:gd name="connsiteX3270" fmla="*/ 97561 w 712272"/>
              <a:gd name="connsiteY3270" fmla="*/ 42048 h 367487"/>
              <a:gd name="connsiteX3271" fmla="*/ 97848 w 712272"/>
              <a:gd name="connsiteY3271" fmla="*/ 42336 h 367487"/>
              <a:gd name="connsiteX3272" fmla="*/ 98424 w 712272"/>
              <a:gd name="connsiteY3272" fmla="*/ 42624 h 367487"/>
              <a:gd name="connsiteX3273" fmla="*/ 98712 w 712272"/>
              <a:gd name="connsiteY3273" fmla="*/ 43200 h 367487"/>
              <a:gd name="connsiteX3274" fmla="*/ 99000 w 712272"/>
              <a:gd name="connsiteY3274" fmla="*/ 43488 h 367487"/>
              <a:gd name="connsiteX3275" fmla="*/ 99575 w 712272"/>
              <a:gd name="connsiteY3275" fmla="*/ 43776 h 367487"/>
              <a:gd name="connsiteX3276" fmla="*/ 99863 w 712272"/>
              <a:gd name="connsiteY3276" fmla="*/ 44352 h 367487"/>
              <a:gd name="connsiteX3277" fmla="*/ 100151 w 712272"/>
              <a:gd name="connsiteY3277" fmla="*/ 44640 h 367487"/>
              <a:gd name="connsiteX3278" fmla="*/ 100726 w 712272"/>
              <a:gd name="connsiteY3278" fmla="*/ 44928 h 367487"/>
              <a:gd name="connsiteX3279" fmla="*/ 101014 w 712272"/>
              <a:gd name="connsiteY3279" fmla="*/ 45216 h 367487"/>
              <a:gd name="connsiteX3280" fmla="*/ 101302 w 712272"/>
              <a:gd name="connsiteY3280" fmla="*/ 45792 h 367487"/>
              <a:gd name="connsiteX3281" fmla="*/ 101878 w 712272"/>
              <a:gd name="connsiteY3281" fmla="*/ 46080 h 367487"/>
              <a:gd name="connsiteX3282" fmla="*/ 102165 w 712272"/>
              <a:gd name="connsiteY3282" fmla="*/ 46368 h 367487"/>
              <a:gd name="connsiteX3283" fmla="*/ 102453 w 712272"/>
              <a:gd name="connsiteY3283" fmla="*/ 46944 h 367487"/>
              <a:gd name="connsiteX3284" fmla="*/ 103029 w 712272"/>
              <a:gd name="connsiteY3284" fmla="*/ 47232 h 367487"/>
              <a:gd name="connsiteX3285" fmla="*/ 103316 w 712272"/>
              <a:gd name="connsiteY3285" fmla="*/ 47520 h 367487"/>
              <a:gd name="connsiteX3286" fmla="*/ 103604 w 712272"/>
              <a:gd name="connsiteY3286" fmla="*/ 48096 h 367487"/>
              <a:gd name="connsiteX3287" fmla="*/ 104180 w 712272"/>
              <a:gd name="connsiteY3287" fmla="*/ 48384 h 367487"/>
              <a:gd name="connsiteX3288" fmla="*/ 104468 w 712272"/>
              <a:gd name="connsiteY3288" fmla="*/ 48672 h 367487"/>
              <a:gd name="connsiteX3289" fmla="*/ 104755 w 712272"/>
              <a:gd name="connsiteY3289" fmla="*/ 49248 h 367487"/>
              <a:gd name="connsiteX3290" fmla="*/ 105331 w 712272"/>
              <a:gd name="connsiteY3290" fmla="*/ 49536 h 367487"/>
              <a:gd name="connsiteX3291" fmla="*/ 105619 w 712272"/>
              <a:gd name="connsiteY3291" fmla="*/ 49824 h 367487"/>
              <a:gd name="connsiteX3292" fmla="*/ 105907 w 712272"/>
              <a:gd name="connsiteY3292" fmla="*/ 50400 h 367487"/>
              <a:gd name="connsiteX3293" fmla="*/ 106482 w 712272"/>
              <a:gd name="connsiteY3293" fmla="*/ 50688 h 367487"/>
              <a:gd name="connsiteX3294" fmla="*/ 106770 w 712272"/>
              <a:gd name="connsiteY3294" fmla="*/ 50976 h 367487"/>
              <a:gd name="connsiteX3295" fmla="*/ 107058 w 712272"/>
              <a:gd name="connsiteY3295" fmla="*/ 51552 h 367487"/>
              <a:gd name="connsiteX3296" fmla="*/ 107633 w 712272"/>
              <a:gd name="connsiteY3296" fmla="*/ 51840 h 367487"/>
              <a:gd name="connsiteX3297" fmla="*/ 107921 w 712272"/>
              <a:gd name="connsiteY3297" fmla="*/ 52128 h 367487"/>
              <a:gd name="connsiteX3298" fmla="*/ 108209 w 712272"/>
              <a:gd name="connsiteY3298" fmla="*/ 52704 h 367487"/>
              <a:gd name="connsiteX3299" fmla="*/ 108784 w 712272"/>
              <a:gd name="connsiteY3299" fmla="*/ 52992 h 367487"/>
              <a:gd name="connsiteX3300" fmla="*/ 109072 w 712272"/>
              <a:gd name="connsiteY3300" fmla="*/ 53280 h 367487"/>
              <a:gd name="connsiteX3301" fmla="*/ 109360 w 712272"/>
              <a:gd name="connsiteY3301" fmla="*/ 53856 h 367487"/>
              <a:gd name="connsiteX3302" fmla="*/ 109936 w 712272"/>
              <a:gd name="connsiteY3302" fmla="*/ 54144 h 367487"/>
              <a:gd name="connsiteX3303" fmla="*/ 110223 w 712272"/>
              <a:gd name="connsiteY3303" fmla="*/ 54432 h 367487"/>
              <a:gd name="connsiteX3304" fmla="*/ 110511 w 712272"/>
              <a:gd name="connsiteY3304" fmla="*/ 55008 h 367487"/>
              <a:gd name="connsiteX3305" fmla="*/ 111087 w 712272"/>
              <a:gd name="connsiteY3305" fmla="*/ 55296 h 367487"/>
              <a:gd name="connsiteX3306" fmla="*/ 111375 w 712272"/>
              <a:gd name="connsiteY3306" fmla="*/ 55584 h 367487"/>
              <a:gd name="connsiteX3307" fmla="*/ 111662 w 712272"/>
              <a:gd name="connsiteY3307" fmla="*/ 56160 h 367487"/>
              <a:gd name="connsiteX3308" fmla="*/ 112238 w 712272"/>
              <a:gd name="connsiteY3308" fmla="*/ 56448 h 367487"/>
              <a:gd name="connsiteX3309" fmla="*/ 112526 w 712272"/>
              <a:gd name="connsiteY3309" fmla="*/ 56736 h 367487"/>
              <a:gd name="connsiteX3310" fmla="*/ 112814 w 712272"/>
              <a:gd name="connsiteY3310" fmla="*/ 57312 h 367487"/>
              <a:gd name="connsiteX3311" fmla="*/ 113389 w 712272"/>
              <a:gd name="connsiteY3311" fmla="*/ 57600 h 367487"/>
              <a:gd name="connsiteX3312" fmla="*/ 113677 w 712272"/>
              <a:gd name="connsiteY3312" fmla="*/ 57888 h 367487"/>
              <a:gd name="connsiteX3313" fmla="*/ 113965 w 712272"/>
              <a:gd name="connsiteY3313" fmla="*/ 58464 h 367487"/>
              <a:gd name="connsiteX3314" fmla="*/ 114540 w 712272"/>
              <a:gd name="connsiteY3314" fmla="*/ 58752 h 367487"/>
              <a:gd name="connsiteX3315" fmla="*/ 114828 w 712272"/>
              <a:gd name="connsiteY3315" fmla="*/ 59040 h 367487"/>
              <a:gd name="connsiteX3316" fmla="*/ 115116 w 712272"/>
              <a:gd name="connsiteY3316" fmla="*/ 59616 h 367487"/>
              <a:gd name="connsiteX3317" fmla="*/ 115691 w 712272"/>
              <a:gd name="connsiteY3317" fmla="*/ 59904 h 367487"/>
              <a:gd name="connsiteX3318" fmla="*/ 115979 w 712272"/>
              <a:gd name="connsiteY3318" fmla="*/ 60192 h 367487"/>
              <a:gd name="connsiteX3319" fmla="*/ 116267 w 712272"/>
              <a:gd name="connsiteY3319" fmla="*/ 60768 h 367487"/>
              <a:gd name="connsiteX3320" fmla="*/ 116843 w 712272"/>
              <a:gd name="connsiteY3320" fmla="*/ 61056 h 367487"/>
              <a:gd name="connsiteX3321" fmla="*/ 117130 w 712272"/>
              <a:gd name="connsiteY3321" fmla="*/ 61344 h 367487"/>
              <a:gd name="connsiteX3322" fmla="*/ 117418 w 712272"/>
              <a:gd name="connsiteY3322" fmla="*/ 61920 h 367487"/>
              <a:gd name="connsiteX3323" fmla="*/ 117994 w 712272"/>
              <a:gd name="connsiteY3323" fmla="*/ 62208 h 367487"/>
              <a:gd name="connsiteX3324" fmla="*/ 118282 w 712272"/>
              <a:gd name="connsiteY3324" fmla="*/ 62496 h 367487"/>
              <a:gd name="connsiteX3325" fmla="*/ 118569 w 712272"/>
              <a:gd name="connsiteY3325" fmla="*/ 63072 h 367487"/>
              <a:gd name="connsiteX3326" fmla="*/ 119145 w 712272"/>
              <a:gd name="connsiteY3326" fmla="*/ 63360 h 367487"/>
              <a:gd name="connsiteX3327" fmla="*/ 119433 w 712272"/>
              <a:gd name="connsiteY3327" fmla="*/ 63648 h 367487"/>
              <a:gd name="connsiteX3328" fmla="*/ 119720 w 712272"/>
              <a:gd name="connsiteY3328" fmla="*/ 64224 h 367487"/>
              <a:gd name="connsiteX3329" fmla="*/ 120296 w 712272"/>
              <a:gd name="connsiteY3329" fmla="*/ 64512 h 367487"/>
              <a:gd name="connsiteX3330" fmla="*/ 120584 w 712272"/>
              <a:gd name="connsiteY3330" fmla="*/ 64800 h 367487"/>
              <a:gd name="connsiteX3331" fmla="*/ 120872 w 712272"/>
              <a:gd name="connsiteY3331" fmla="*/ 65376 h 367487"/>
              <a:gd name="connsiteX3332" fmla="*/ 121447 w 712272"/>
              <a:gd name="connsiteY3332" fmla="*/ 65664 h 367487"/>
              <a:gd name="connsiteX3333" fmla="*/ 121735 w 712272"/>
              <a:gd name="connsiteY3333" fmla="*/ 65952 h 367487"/>
              <a:gd name="connsiteX3334" fmla="*/ 122023 w 712272"/>
              <a:gd name="connsiteY3334" fmla="*/ 66528 h 367487"/>
              <a:gd name="connsiteX3335" fmla="*/ 122598 w 712272"/>
              <a:gd name="connsiteY3335" fmla="*/ 66816 h 367487"/>
              <a:gd name="connsiteX3336" fmla="*/ 122886 w 712272"/>
              <a:gd name="connsiteY3336" fmla="*/ 67104 h 367487"/>
              <a:gd name="connsiteX3337" fmla="*/ 123174 w 712272"/>
              <a:gd name="connsiteY3337" fmla="*/ 67680 h 367487"/>
              <a:gd name="connsiteX3338" fmla="*/ 123750 w 712272"/>
              <a:gd name="connsiteY3338" fmla="*/ 67968 h 367487"/>
              <a:gd name="connsiteX3339" fmla="*/ 124037 w 712272"/>
              <a:gd name="connsiteY3339" fmla="*/ 68256 h 367487"/>
              <a:gd name="connsiteX3340" fmla="*/ 124325 w 712272"/>
              <a:gd name="connsiteY3340" fmla="*/ 68832 h 367487"/>
              <a:gd name="connsiteX3341" fmla="*/ 124901 w 712272"/>
              <a:gd name="connsiteY3341" fmla="*/ 69120 h 367487"/>
              <a:gd name="connsiteX3342" fmla="*/ 125188 w 712272"/>
              <a:gd name="connsiteY3342" fmla="*/ 69408 h 367487"/>
              <a:gd name="connsiteX3343" fmla="*/ 125476 w 712272"/>
              <a:gd name="connsiteY3343" fmla="*/ 69984 h 367487"/>
              <a:gd name="connsiteX3344" fmla="*/ 126052 w 712272"/>
              <a:gd name="connsiteY3344" fmla="*/ 70272 h 367487"/>
              <a:gd name="connsiteX3345" fmla="*/ 126340 w 712272"/>
              <a:gd name="connsiteY3345" fmla="*/ 70560 h 367487"/>
              <a:gd name="connsiteX3346" fmla="*/ 126627 w 712272"/>
              <a:gd name="connsiteY3346" fmla="*/ 71136 h 367487"/>
              <a:gd name="connsiteX3347" fmla="*/ 127203 w 712272"/>
              <a:gd name="connsiteY3347" fmla="*/ 71424 h 367487"/>
              <a:gd name="connsiteX3348" fmla="*/ 127491 w 712272"/>
              <a:gd name="connsiteY3348" fmla="*/ 71712 h 367487"/>
              <a:gd name="connsiteX3349" fmla="*/ 127779 w 712272"/>
              <a:gd name="connsiteY3349" fmla="*/ 72288 h 367487"/>
              <a:gd name="connsiteX3350" fmla="*/ 128354 w 712272"/>
              <a:gd name="connsiteY3350" fmla="*/ 72576 h 367487"/>
              <a:gd name="connsiteX3351" fmla="*/ 128642 w 712272"/>
              <a:gd name="connsiteY3351" fmla="*/ 72864 h 367487"/>
              <a:gd name="connsiteX3352" fmla="*/ 128930 w 712272"/>
              <a:gd name="connsiteY3352" fmla="*/ 73440 h 367487"/>
              <a:gd name="connsiteX3353" fmla="*/ 129505 w 712272"/>
              <a:gd name="connsiteY3353" fmla="*/ 73728 h 367487"/>
              <a:gd name="connsiteX3354" fmla="*/ 129793 w 712272"/>
              <a:gd name="connsiteY3354" fmla="*/ 74016 h 367487"/>
              <a:gd name="connsiteX3355" fmla="*/ 130081 w 712272"/>
              <a:gd name="connsiteY3355" fmla="*/ 74592 h 367487"/>
              <a:gd name="connsiteX3356" fmla="*/ 130656 w 712272"/>
              <a:gd name="connsiteY3356" fmla="*/ 74880 h 367487"/>
              <a:gd name="connsiteX3357" fmla="*/ 130944 w 712272"/>
              <a:gd name="connsiteY3357" fmla="*/ 75168 h 367487"/>
              <a:gd name="connsiteX3358" fmla="*/ 131232 w 712272"/>
              <a:gd name="connsiteY3358" fmla="*/ 75744 h 367487"/>
              <a:gd name="connsiteX3359" fmla="*/ 131808 w 712272"/>
              <a:gd name="connsiteY3359" fmla="*/ 76032 h 367487"/>
              <a:gd name="connsiteX3360" fmla="*/ 132095 w 712272"/>
              <a:gd name="connsiteY3360" fmla="*/ 76320 h 367487"/>
              <a:gd name="connsiteX3361" fmla="*/ 132383 w 712272"/>
              <a:gd name="connsiteY3361" fmla="*/ 76896 h 367487"/>
              <a:gd name="connsiteX3362" fmla="*/ 132959 w 712272"/>
              <a:gd name="connsiteY3362" fmla="*/ 77184 h 367487"/>
              <a:gd name="connsiteX3363" fmla="*/ 133247 w 712272"/>
              <a:gd name="connsiteY3363" fmla="*/ 77472 h 367487"/>
              <a:gd name="connsiteX3364" fmla="*/ 133534 w 712272"/>
              <a:gd name="connsiteY3364" fmla="*/ 78048 h 367487"/>
              <a:gd name="connsiteX3365" fmla="*/ 134110 w 712272"/>
              <a:gd name="connsiteY3365" fmla="*/ 78336 h 367487"/>
              <a:gd name="connsiteX3366" fmla="*/ 134398 w 712272"/>
              <a:gd name="connsiteY3366" fmla="*/ 78624 h 367487"/>
              <a:gd name="connsiteX3367" fmla="*/ 134686 w 712272"/>
              <a:gd name="connsiteY3367" fmla="*/ 79200 h 367487"/>
              <a:gd name="connsiteX3368" fmla="*/ 135261 w 712272"/>
              <a:gd name="connsiteY3368" fmla="*/ 79488 h 367487"/>
              <a:gd name="connsiteX3369" fmla="*/ 135549 w 712272"/>
              <a:gd name="connsiteY3369" fmla="*/ 79776 h 367487"/>
              <a:gd name="connsiteX3370" fmla="*/ 135837 w 712272"/>
              <a:gd name="connsiteY3370" fmla="*/ 80352 h 367487"/>
              <a:gd name="connsiteX3371" fmla="*/ 136412 w 712272"/>
              <a:gd name="connsiteY3371" fmla="*/ 80640 h 367487"/>
              <a:gd name="connsiteX3372" fmla="*/ 136700 w 712272"/>
              <a:gd name="connsiteY3372" fmla="*/ 80928 h 367487"/>
              <a:gd name="connsiteX3373" fmla="*/ 136988 w 712272"/>
              <a:gd name="connsiteY3373" fmla="*/ 81504 h 367487"/>
              <a:gd name="connsiteX3374" fmla="*/ 137563 w 712272"/>
              <a:gd name="connsiteY3374" fmla="*/ 81792 h 367487"/>
              <a:gd name="connsiteX3375" fmla="*/ 137851 w 712272"/>
              <a:gd name="connsiteY3375" fmla="*/ 82080 h 367487"/>
              <a:gd name="connsiteX3376" fmla="*/ 138139 w 712272"/>
              <a:gd name="connsiteY3376" fmla="*/ 82656 h 367487"/>
              <a:gd name="connsiteX3377" fmla="*/ 138715 w 712272"/>
              <a:gd name="connsiteY3377" fmla="*/ 82944 h 367487"/>
              <a:gd name="connsiteX3378" fmla="*/ 139002 w 712272"/>
              <a:gd name="connsiteY3378" fmla="*/ 83232 h 367487"/>
              <a:gd name="connsiteX3379" fmla="*/ 139290 w 712272"/>
              <a:gd name="connsiteY3379" fmla="*/ 83808 h 367487"/>
              <a:gd name="connsiteX3380" fmla="*/ 139866 w 712272"/>
              <a:gd name="connsiteY3380" fmla="*/ 84096 h 367487"/>
              <a:gd name="connsiteX3381" fmla="*/ 140154 w 712272"/>
              <a:gd name="connsiteY3381" fmla="*/ 84384 h 367487"/>
              <a:gd name="connsiteX3382" fmla="*/ 140441 w 712272"/>
              <a:gd name="connsiteY3382" fmla="*/ 84960 h 367487"/>
              <a:gd name="connsiteX3383" fmla="*/ 141017 w 712272"/>
              <a:gd name="connsiteY3383" fmla="*/ 85248 h 367487"/>
              <a:gd name="connsiteX3384" fmla="*/ 141305 w 712272"/>
              <a:gd name="connsiteY3384" fmla="*/ 85536 h 367487"/>
              <a:gd name="connsiteX3385" fmla="*/ 141592 w 712272"/>
              <a:gd name="connsiteY3385" fmla="*/ 86112 h 367487"/>
              <a:gd name="connsiteX3386" fmla="*/ 142168 w 712272"/>
              <a:gd name="connsiteY3386" fmla="*/ 86400 h 367487"/>
              <a:gd name="connsiteX3387" fmla="*/ 142456 w 712272"/>
              <a:gd name="connsiteY3387" fmla="*/ 86688 h 367487"/>
              <a:gd name="connsiteX3388" fmla="*/ 142744 w 712272"/>
              <a:gd name="connsiteY3388" fmla="*/ 87264 h 367487"/>
              <a:gd name="connsiteX3389" fmla="*/ 143319 w 712272"/>
              <a:gd name="connsiteY3389" fmla="*/ 87552 h 367487"/>
              <a:gd name="connsiteX3390" fmla="*/ 143607 w 712272"/>
              <a:gd name="connsiteY3390" fmla="*/ 87840 h 367487"/>
              <a:gd name="connsiteX3391" fmla="*/ 143895 w 712272"/>
              <a:gd name="connsiteY3391" fmla="*/ 88416 h 367487"/>
              <a:gd name="connsiteX3392" fmla="*/ 144470 w 712272"/>
              <a:gd name="connsiteY3392" fmla="*/ 88704 h 367487"/>
              <a:gd name="connsiteX3393" fmla="*/ 144758 w 712272"/>
              <a:gd name="connsiteY3393" fmla="*/ 88992 h 367487"/>
              <a:gd name="connsiteX3394" fmla="*/ 145046 w 712272"/>
              <a:gd name="connsiteY3394" fmla="*/ 89568 h 367487"/>
              <a:gd name="connsiteX3395" fmla="*/ 145622 w 712272"/>
              <a:gd name="connsiteY3395" fmla="*/ 89856 h 367487"/>
              <a:gd name="connsiteX3396" fmla="*/ 145909 w 712272"/>
              <a:gd name="connsiteY3396" fmla="*/ 90144 h 367487"/>
              <a:gd name="connsiteX3397" fmla="*/ 146197 w 712272"/>
              <a:gd name="connsiteY3397" fmla="*/ 90720 h 367487"/>
              <a:gd name="connsiteX3398" fmla="*/ 146773 w 712272"/>
              <a:gd name="connsiteY3398" fmla="*/ 91008 h 367487"/>
              <a:gd name="connsiteX3399" fmla="*/ 147060 w 712272"/>
              <a:gd name="connsiteY3399" fmla="*/ 91296 h 367487"/>
              <a:gd name="connsiteX3400" fmla="*/ 147348 w 712272"/>
              <a:gd name="connsiteY3400" fmla="*/ 91872 h 367487"/>
              <a:gd name="connsiteX3401" fmla="*/ 147924 w 712272"/>
              <a:gd name="connsiteY3401" fmla="*/ 92160 h 367487"/>
              <a:gd name="connsiteX3402" fmla="*/ 148212 w 712272"/>
              <a:gd name="connsiteY3402" fmla="*/ 92448 h 367487"/>
              <a:gd name="connsiteX3403" fmla="*/ 148499 w 712272"/>
              <a:gd name="connsiteY3403" fmla="*/ 93024 h 367487"/>
              <a:gd name="connsiteX3404" fmla="*/ 149075 w 712272"/>
              <a:gd name="connsiteY3404" fmla="*/ 93312 h 367487"/>
              <a:gd name="connsiteX3405" fmla="*/ 149363 w 712272"/>
              <a:gd name="connsiteY3405" fmla="*/ 93600 h 367487"/>
              <a:gd name="connsiteX3406" fmla="*/ 149651 w 712272"/>
              <a:gd name="connsiteY3406" fmla="*/ 94176 h 367487"/>
              <a:gd name="connsiteX3407" fmla="*/ 150226 w 712272"/>
              <a:gd name="connsiteY3407" fmla="*/ 94464 h 367487"/>
              <a:gd name="connsiteX3408" fmla="*/ 150514 w 712272"/>
              <a:gd name="connsiteY3408" fmla="*/ 94752 h 367487"/>
              <a:gd name="connsiteX3409" fmla="*/ 150802 w 712272"/>
              <a:gd name="connsiteY3409" fmla="*/ 95328 h 367487"/>
              <a:gd name="connsiteX3410" fmla="*/ 151377 w 712272"/>
              <a:gd name="connsiteY3410" fmla="*/ 95616 h 367487"/>
              <a:gd name="connsiteX3411" fmla="*/ 151665 w 712272"/>
              <a:gd name="connsiteY3411" fmla="*/ 95904 h 367487"/>
              <a:gd name="connsiteX3412" fmla="*/ 151953 w 712272"/>
              <a:gd name="connsiteY3412" fmla="*/ 96480 h 367487"/>
              <a:gd name="connsiteX3413" fmla="*/ 152528 w 712272"/>
              <a:gd name="connsiteY3413" fmla="*/ 96768 h 367487"/>
              <a:gd name="connsiteX3414" fmla="*/ 152816 w 712272"/>
              <a:gd name="connsiteY3414" fmla="*/ 97056 h 367487"/>
              <a:gd name="connsiteX3415" fmla="*/ 153104 w 712272"/>
              <a:gd name="connsiteY3415" fmla="*/ 97632 h 367487"/>
              <a:gd name="connsiteX3416" fmla="*/ 153680 w 712272"/>
              <a:gd name="connsiteY3416" fmla="*/ 97920 h 367487"/>
              <a:gd name="connsiteX3417" fmla="*/ 153967 w 712272"/>
              <a:gd name="connsiteY3417" fmla="*/ 98208 h 367487"/>
              <a:gd name="connsiteX3418" fmla="*/ 154255 w 712272"/>
              <a:gd name="connsiteY3418" fmla="*/ 98784 h 367487"/>
              <a:gd name="connsiteX3419" fmla="*/ 154831 w 712272"/>
              <a:gd name="connsiteY3419" fmla="*/ 99072 h 367487"/>
              <a:gd name="connsiteX3420" fmla="*/ 155119 w 712272"/>
              <a:gd name="connsiteY3420" fmla="*/ 99360 h 367487"/>
              <a:gd name="connsiteX3421" fmla="*/ 155406 w 712272"/>
              <a:gd name="connsiteY3421" fmla="*/ 99936 h 367487"/>
              <a:gd name="connsiteX3422" fmla="*/ 155982 w 712272"/>
              <a:gd name="connsiteY3422" fmla="*/ 100224 h 367487"/>
              <a:gd name="connsiteX3423" fmla="*/ 156270 w 712272"/>
              <a:gd name="connsiteY3423" fmla="*/ 100512 h 367487"/>
              <a:gd name="connsiteX3424" fmla="*/ 156558 w 712272"/>
              <a:gd name="connsiteY3424" fmla="*/ 100800 h 367487"/>
              <a:gd name="connsiteX3425" fmla="*/ 157133 w 712272"/>
              <a:gd name="connsiteY3425" fmla="*/ 101376 h 367487"/>
              <a:gd name="connsiteX3426" fmla="*/ 157421 w 712272"/>
              <a:gd name="connsiteY3426" fmla="*/ 101664 h 367487"/>
              <a:gd name="connsiteX3427" fmla="*/ 157709 w 712272"/>
              <a:gd name="connsiteY3427" fmla="*/ 101952 h 367487"/>
              <a:gd name="connsiteX3428" fmla="*/ 158284 w 712272"/>
              <a:gd name="connsiteY3428" fmla="*/ 102528 h 367487"/>
              <a:gd name="connsiteX3429" fmla="*/ 158572 w 712272"/>
              <a:gd name="connsiteY3429" fmla="*/ 102816 h 367487"/>
              <a:gd name="connsiteX3430" fmla="*/ 158860 w 712272"/>
              <a:gd name="connsiteY3430" fmla="*/ 103104 h 367487"/>
              <a:gd name="connsiteX3431" fmla="*/ 159435 w 712272"/>
              <a:gd name="connsiteY3431" fmla="*/ 103680 h 367487"/>
              <a:gd name="connsiteX3432" fmla="*/ 159723 w 712272"/>
              <a:gd name="connsiteY3432" fmla="*/ 103968 h 367487"/>
              <a:gd name="connsiteX3433" fmla="*/ 160011 w 712272"/>
              <a:gd name="connsiteY3433" fmla="*/ 104256 h 367487"/>
              <a:gd name="connsiteX3434" fmla="*/ 160587 w 712272"/>
              <a:gd name="connsiteY3434" fmla="*/ 104832 h 367487"/>
              <a:gd name="connsiteX3435" fmla="*/ 160874 w 712272"/>
              <a:gd name="connsiteY3435" fmla="*/ 105120 h 367487"/>
              <a:gd name="connsiteX3436" fmla="*/ 161162 w 712272"/>
              <a:gd name="connsiteY3436" fmla="*/ 105408 h 367487"/>
              <a:gd name="connsiteX3437" fmla="*/ 161738 w 712272"/>
              <a:gd name="connsiteY3437" fmla="*/ 105984 h 367487"/>
              <a:gd name="connsiteX3438" fmla="*/ 162026 w 712272"/>
              <a:gd name="connsiteY3438" fmla="*/ 106272 h 367487"/>
              <a:gd name="connsiteX3439" fmla="*/ 162313 w 712272"/>
              <a:gd name="connsiteY3439" fmla="*/ 106560 h 367487"/>
              <a:gd name="connsiteX3440" fmla="*/ 162889 w 712272"/>
              <a:gd name="connsiteY3440" fmla="*/ 107136 h 367487"/>
              <a:gd name="connsiteX3441" fmla="*/ 163177 w 712272"/>
              <a:gd name="connsiteY3441" fmla="*/ 107424 h 367487"/>
              <a:gd name="connsiteX3442" fmla="*/ 163464 w 712272"/>
              <a:gd name="connsiteY3442" fmla="*/ 107712 h 367487"/>
              <a:gd name="connsiteX3443" fmla="*/ 164040 w 712272"/>
              <a:gd name="connsiteY3443" fmla="*/ 108288 h 367487"/>
              <a:gd name="connsiteX3444" fmla="*/ 164328 w 712272"/>
              <a:gd name="connsiteY3444" fmla="*/ 108576 h 367487"/>
              <a:gd name="connsiteX3445" fmla="*/ 164616 w 712272"/>
              <a:gd name="connsiteY3445" fmla="*/ 108864 h 367487"/>
              <a:gd name="connsiteX3446" fmla="*/ 165191 w 712272"/>
              <a:gd name="connsiteY3446" fmla="*/ 109440 h 367487"/>
              <a:gd name="connsiteX3447" fmla="*/ 165479 w 712272"/>
              <a:gd name="connsiteY3447" fmla="*/ 109728 h 367487"/>
              <a:gd name="connsiteX3448" fmla="*/ 165767 w 712272"/>
              <a:gd name="connsiteY3448" fmla="*/ 110016 h 367487"/>
              <a:gd name="connsiteX3449" fmla="*/ 166342 w 712272"/>
              <a:gd name="connsiteY3449" fmla="*/ 110592 h 367487"/>
              <a:gd name="connsiteX3450" fmla="*/ 166630 w 712272"/>
              <a:gd name="connsiteY3450" fmla="*/ 110880 h 367487"/>
              <a:gd name="connsiteX3451" fmla="*/ 166918 w 712272"/>
              <a:gd name="connsiteY3451" fmla="*/ 111168 h 367487"/>
              <a:gd name="connsiteX3452" fmla="*/ 167494 w 712272"/>
              <a:gd name="connsiteY3452" fmla="*/ 111744 h 367487"/>
              <a:gd name="connsiteX3453" fmla="*/ 167781 w 712272"/>
              <a:gd name="connsiteY3453" fmla="*/ 112032 h 367487"/>
              <a:gd name="connsiteX3454" fmla="*/ 168069 w 712272"/>
              <a:gd name="connsiteY3454" fmla="*/ 112320 h 367487"/>
              <a:gd name="connsiteX3455" fmla="*/ 168645 w 712272"/>
              <a:gd name="connsiteY3455" fmla="*/ 112896 h 367487"/>
              <a:gd name="connsiteX3456" fmla="*/ 168933 w 712272"/>
              <a:gd name="connsiteY3456" fmla="*/ 113184 h 367487"/>
              <a:gd name="connsiteX3457" fmla="*/ 169220 w 712272"/>
              <a:gd name="connsiteY3457" fmla="*/ 113472 h 367487"/>
              <a:gd name="connsiteX3458" fmla="*/ 169796 w 712272"/>
              <a:gd name="connsiteY3458" fmla="*/ 114048 h 367487"/>
              <a:gd name="connsiteX3459" fmla="*/ 170084 w 712272"/>
              <a:gd name="connsiteY3459" fmla="*/ 114336 h 367487"/>
              <a:gd name="connsiteX3460" fmla="*/ 170371 w 712272"/>
              <a:gd name="connsiteY3460" fmla="*/ 114624 h 367487"/>
              <a:gd name="connsiteX3461" fmla="*/ 170947 w 712272"/>
              <a:gd name="connsiteY3461" fmla="*/ 115200 h 367487"/>
              <a:gd name="connsiteX3462" fmla="*/ 171235 w 712272"/>
              <a:gd name="connsiteY3462" fmla="*/ 115488 h 367487"/>
              <a:gd name="connsiteX3463" fmla="*/ 171523 w 712272"/>
              <a:gd name="connsiteY3463" fmla="*/ 115776 h 367487"/>
              <a:gd name="connsiteX3464" fmla="*/ 172098 w 712272"/>
              <a:gd name="connsiteY3464" fmla="*/ 116352 h 367487"/>
              <a:gd name="connsiteX3465" fmla="*/ 172386 w 712272"/>
              <a:gd name="connsiteY3465" fmla="*/ 116640 h 367487"/>
              <a:gd name="connsiteX3466" fmla="*/ 172674 w 712272"/>
              <a:gd name="connsiteY3466" fmla="*/ 116928 h 367487"/>
              <a:gd name="connsiteX3467" fmla="*/ 173249 w 712272"/>
              <a:gd name="connsiteY3467" fmla="*/ 117504 h 367487"/>
              <a:gd name="connsiteX3468" fmla="*/ 173537 w 712272"/>
              <a:gd name="connsiteY3468" fmla="*/ 117792 h 367487"/>
              <a:gd name="connsiteX3469" fmla="*/ 173825 w 712272"/>
              <a:gd name="connsiteY3469" fmla="*/ 118080 h 367487"/>
              <a:gd name="connsiteX3470" fmla="*/ 174401 w 712272"/>
              <a:gd name="connsiteY3470" fmla="*/ 118656 h 367487"/>
              <a:gd name="connsiteX3471" fmla="*/ 174688 w 712272"/>
              <a:gd name="connsiteY3471" fmla="*/ 118944 h 367487"/>
              <a:gd name="connsiteX3472" fmla="*/ 174976 w 712272"/>
              <a:gd name="connsiteY3472" fmla="*/ 119232 h 367487"/>
              <a:gd name="connsiteX3473" fmla="*/ 175552 w 712272"/>
              <a:gd name="connsiteY3473" fmla="*/ 119808 h 367487"/>
              <a:gd name="connsiteX3474" fmla="*/ 175839 w 712272"/>
              <a:gd name="connsiteY3474" fmla="*/ 120096 h 367487"/>
              <a:gd name="connsiteX3475" fmla="*/ 176127 w 712272"/>
              <a:gd name="connsiteY3475" fmla="*/ 120384 h 367487"/>
              <a:gd name="connsiteX3476" fmla="*/ 176703 w 712272"/>
              <a:gd name="connsiteY3476" fmla="*/ 120960 h 367487"/>
              <a:gd name="connsiteX3477" fmla="*/ 176991 w 712272"/>
              <a:gd name="connsiteY3477" fmla="*/ 121248 h 367487"/>
              <a:gd name="connsiteX3478" fmla="*/ 177278 w 712272"/>
              <a:gd name="connsiteY3478" fmla="*/ 121536 h 367487"/>
              <a:gd name="connsiteX3479" fmla="*/ 177854 w 712272"/>
              <a:gd name="connsiteY3479" fmla="*/ 122112 h 367487"/>
              <a:gd name="connsiteX3480" fmla="*/ 178142 w 712272"/>
              <a:gd name="connsiteY3480" fmla="*/ 122400 h 367487"/>
              <a:gd name="connsiteX3481" fmla="*/ 178430 w 712272"/>
              <a:gd name="connsiteY3481" fmla="*/ 122688 h 367487"/>
              <a:gd name="connsiteX3482" fmla="*/ 179005 w 712272"/>
              <a:gd name="connsiteY3482" fmla="*/ 123264 h 367487"/>
              <a:gd name="connsiteX3483" fmla="*/ 179293 w 712272"/>
              <a:gd name="connsiteY3483" fmla="*/ 123552 h 367487"/>
              <a:gd name="connsiteX3484" fmla="*/ 179581 w 712272"/>
              <a:gd name="connsiteY3484" fmla="*/ 123840 h 367487"/>
              <a:gd name="connsiteX3485" fmla="*/ 180156 w 712272"/>
              <a:gd name="connsiteY3485" fmla="*/ 124416 h 367487"/>
              <a:gd name="connsiteX3486" fmla="*/ 180444 w 712272"/>
              <a:gd name="connsiteY3486" fmla="*/ 124704 h 367487"/>
              <a:gd name="connsiteX3487" fmla="*/ 180732 w 712272"/>
              <a:gd name="connsiteY3487" fmla="*/ 124992 h 367487"/>
              <a:gd name="connsiteX3488" fmla="*/ 181307 w 712272"/>
              <a:gd name="connsiteY3488" fmla="*/ 125568 h 367487"/>
              <a:gd name="connsiteX3489" fmla="*/ 181595 w 712272"/>
              <a:gd name="connsiteY3489" fmla="*/ 125856 h 367487"/>
              <a:gd name="connsiteX3490" fmla="*/ 181883 w 712272"/>
              <a:gd name="connsiteY3490" fmla="*/ 126144 h 367487"/>
              <a:gd name="connsiteX3491" fmla="*/ 182459 w 712272"/>
              <a:gd name="connsiteY3491" fmla="*/ 126720 h 367487"/>
              <a:gd name="connsiteX3492" fmla="*/ 182746 w 712272"/>
              <a:gd name="connsiteY3492" fmla="*/ 127008 h 367487"/>
              <a:gd name="connsiteX3493" fmla="*/ 183034 w 712272"/>
              <a:gd name="connsiteY3493" fmla="*/ 127296 h 367487"/>
              <a:gd name="connsiteX3494" fmla="*/ 183610 w 712272"/>
              <a:gd name="connsiteY3494" fmla="*/ 127872 h 367487"/>
              <a:gd name="connsiteX3495" fmla="*/ 183898 w 712272"/>
              <a:gd name="connsiteY3495" fmla="*/ 128160 h 367487"/>
              <a:gd name="connsiteX3496" fmla="*/ 184185 w 712272"/>
              <a:gd name="connsiteY3496" fmla="*/ 128448 h 367487"/>
              <a:gd name="connsiteX3497" fmla="*/ 184761 w 712272"/>
              <a:gd name="connsiteY3497" fmla="*/ 129024 h 367487"/>
              <a:gd name="connsiteX3498" fmla="*/ 185049 w 712272"/>
              <a:gd name="connsiteY3498" fmla="*/ 129312 h 367487"/>
              <a:gd name="connsiteX3499" fmla="*/ 185337 w 712272"/>
              <a:gd name="connsiteY3499" fmla="*/ 129600 h 367487"/>
              <a:gd name="connsiteX3500" fmla="*/ 185912 w 712272"/>
              <a:gd name="connsiteY3500" fmla="*/ 130176 h 367487"/>
              <a:gd name="connsiteX3501" fmla="*/ 186200 w 712272"/>
              <a:gd name="connsiteY3501" fmla="*/ 130464 h 367487"/>
              <a:gd name="connsiteX3502" fmla="*/ 186488 w 712272"/>
              <a:gd name="connsiteY3502" fmla="*/ 130752 h 367487"/>
              <a:gd name="connsiteX3503" fmla="*/ 187063 w 712272"/>
              <a:gd name="connsiteY3503" fmla="*/ 131328 h 367487"/>
              <a:gd name="connsiteX3504" fmla="*/ 187351 w 712272"/>
              <a:gd name="connsiteY3504" fmla="*/ 131616 h 367487"/>
              <a:gd name="connsiteX3505" fmla="*/ 187639 w 712272"/>
              <a:gd name="connsiteY3505" fmla="*/ 131904 h 367487"/>
              <a:gd name="connsiteX3506" fmla="*/ 188214 w 712272"/>
              <a:gd name="connsiteY3506" fmla="*/ 132480 h 367487"/>
              <a:gd name="connsiteX3507" fmla="*/ 188502 w 712272"/>
              <a:gd name="connsiteY3507" fmla="*/ 132768 h 367487"/>
              <a:gd name="connsiteX3508" fmla="*/ 188790 w 712272"/>
              <a:gd name="connsiteY3508" fmla="*/ 133056 h 367487"/>
              <a:gd name="connsiteX3509" fmla="*/ 189366 w 712272"/>
              <a:gd name="connsiteY3509" fmla="*/ 133632 h 367487"/>
              <a:gd name="connsiteX3510" fmla="*/ 189653 w 712272"/>
              <a:gd name="connsiteY3510" fmla="*/ 133920 h 367487"/>
              <a:gd name="connsiteX3511" fmla="*/ 189941 w 712272"/>
              <a:gd name="connsiteY3511" fmla="*/ 134208 h 367487"/>
              <a:gd name="connsiteX3512" fmla="*/ 190517 w 712272"/>
              <a:gd name="connsiteY3512" fmla="*/ 134784 h 367487"/>
              <a:gd name="connsiteX3513" fmla="*/ 190805 w 712272"/>
              <a:gd name="connsiteY3513" fmla="*/ 135072 h 367487"/>
              <a:gd name="connsiteX3514" fmla="*/ 191092 w 712272"/>
              <a:gd name="connsiteY3514" fmla="*/ 135360 h 367487"/>
              <a:gd name="connsiteX3515" fmla="*/ 191668 w 712272"/>
              <a:gd name="connsiteY3515" fmla="*/ 135936 h 367487"/>
              <a:gd name="connsiteX3516" fmla="*/ 191956 w 712272"/>
              <a:gd name="connsiteY3516" fmla="*/ 136224 h 367487"/>
              <a:gd name="connsiteX3517" fmla="*/ 192243 w 712272"/>
              <a:gd name="connsiteY3517" fmla="*/ 136512 h 367487"/>
              <a:gd name="connsiteX3518" fmla="*/ 192819 w 712272"/>
              <a:gd name="connsiteY3518" fmla="*/ 137088 h 367487"/>
              <a:gd name="connsiteX3519" fmla="*/ 193107 w 712272"/>
              <a:gd name="connsiteY3519" fmla="*/ 137376 h 367487"/>
              <a:gd name="connsiteX3520" fmla="*/ 193395 w 712272"/>
              <a:gd name="connsiteY3520" fmla="*/ 137664 h 367487"/>
              <a:gd name="connsiteX3521" fmla="*/ 193970 w 712272"/>
              <a:gd name="connsiteY3521" fmla="*/ 138240 h 367487"/>
              <a:gd name="connsiteX3522" fmla="*/ 194258 w 712272"/>
              <a:gd name="connsiteY3522" fmla="*/ 138528 h 367487"/>
              <a:gd name="connsiteX3523" fmla="*/ 194546 w 712272"/>
              <a:gd name="connsiteY3523" fmla="*/ 138816 h 367487"/>
              <a:gd name="connsiteX3524" fmla="*/ 195121 w 712272"/>
              <a:gd name="connsiteY3524" fmla="*/ 139392 h 367487"/>
              <a:gd name="connsiteX3525" fmla="*/ 195409 w 712272"/>
              <a:gd name="connsiteY3525" fmla="*/ 139680 h 367487"/>
              <a:gd name="connsiteX3526" fmla="*/ 195697 w 712272"/>
              <a:gd name="connsiteY3526" fmla="*/ 139968 h 367487"/>
              <a:gd name="connsiteX3527" fmla="*/ 196273 w 712272"/>
              <a:gd name="connsiteY3527" fmla="*/ 140544 h 367487"/>
              <a:gd name="connsiteX3528" fmla="*/ 196560 w 712272"/>
              <a:gd name="connsiteY3528" fmla="*/ 140832 h 367487"/>
              <a:gd name="connsiteX3529" fmla="*/ 196848 w 712272"/>
              <a:gd name="connsiteY3529" fmla="*/ 141120 h 367487"/>
              <a:gd name="connsiteX3530" fmla="*/ 197424 w 712272"/>
              <a:gd name="connsiteY3530" fmla="*/ 141696 h 367487"/>
              <a:gd name="connsiteX3531" fmla="*/ 197711 w 712272"/>
              <a:gd name="connsiteY3531" fmla="*/ 141984 h 367487"/>
              <a:gd name="connsiteX3532" fmla="*/ 197999 w 712272"/>
              <a:gd name="connsiteY3532" fmla="*/ 142272 h 367487"/>
              <a:gd name="connsiteX3533" fmla="*/ 198575 w 712272"/>
              <a:gd name="connsiteY3533" fmla="*/ 142848 h 367487"/>
              <a:gd name="connsiteX3534" fmla="*/ 198863 w 712272"/>
              <a:gd name="connsiteY3534" fmla="*/ 143136 h 367487"/>
              <a:gd name="connsiteX3535" fmla="*/ 199150 w 712272"/>
              <a:gd name="connsiteY3535" fmla="*/ 143424 h 367487"/>
              <a:gd name="connsiteX3536" fmla="*/ 199726 w 712272"/>
              <a:gd name="connsiteY3536" fmla="*/ 144000 h 367487"/>
              <a:gd name="connsiteX3537" fmla="*/ 200014 w 712272"/>
              <a:gd name="connsiteY3537" fmla="*/ 144288 h 367487"/>
              <a:gd name="connsiteX3538" fmla="*/ 200302 w 712272"/>
              <a:gd name="connsiteY3538" fmla="*/ 144576 h 367487"/>
              <a:gd name="connsiteX3539" fmla="*/ 200877 w 712272"/>
              <a:gd name="connsiteY3539" fmla="*/ 145152 h 367487"/>
              <a:gd name="connsiteX3540" fmla="*/ 201165 w 712272"/>
              <a:gd name="connsiteY3540" fmla="*/ 145440 h 367487"/>
              <a:gd name="connsiteX3541" fmla="*/ 201453 w 712272"/>
              <a:gd name="connsiteY3541" fmla="*/ 145728 h 367487"/>
              <a:gd name="connsiteX3542" fmla="*/ 202028 w 712272"/>
              <a:gd name="connsiteY3542" fmla="*/ 146304 h 367487"/>
              <a:gd name="connsiteX3543" fmla="*/ 202316 w 712272"/>
              <a:gd name="connsiteY3543" fmla="*/ 146592 h 367487"/>
              <a:gd name="connsiteX3544" fmla="*/ 202604 w 712272"/>
              <a:gd name="connsiteY3544" fmla="*/ 146880 h 367487"/>
              <a:gd name="connsiteX3545" fmla="*/ 203179 w 712272"/>
              <a:gd name="connsiteY3545" fmla="*/ 147456 h 367487"/>
              <a:gd name="connsiteX3546" fmla="*/ 203467 w 712272"/>
              <a:gd name="connsiteY3546" fmla="*/ 147744 h 367487"/>
              <a:gd name="connsiteX3547" fmla="*/ 203755 w 712272"/>
              <a:gd name="connsiteY3547" fmla="*/ 148032 h 367487"/>
              <a:gd name="connsiteX3548" fmla="*/ 204331 w 712272"/>
              <a:gd name="connsiteY3548" fmla="*/ 148608 h 367487"/>
              <a:gd name="connsiteX3549" fmla="*/ 204618 w 712272"/>
              <a:gd name="connsiteY3549" fmla="*/ 148896 h 367487"/>
              <a:gd name="connsiteX3550" fmla="*/ 204906 w 712272"/>
              <a:gd name="connsiteY3550" fmla="*/ 149184 h 367487"/>
              <a:gd name="connsiteX3551" fmla="*/ 205482 w 712272"/>
              <a:gd name="connsiteY3551" fmla="*/ 149760 h 367487"/>
              <a:gd name="connsiteX3552" fmla="*/ 205770 w 712272"/>
              <a:gd name="connsiteY3552" fmla="*/ 150048 h 367487"/>
              <a:gd name="connsiteX3553" fmla="*/ 206057 w 712272"/>
              <a:gd name="connsiteY3553" fmla="*/ 150336 h 367487"/>
              <a:gd name="connsiteX3554" fmla="*/ 206633 w 712272"/>
              <a:gd name="connsiteY3554" fmla="*/ 150912 h 367487"/>
              <a:gd name="connsiteX3555" fmla="*/ 206921 w 712272"/>
              <a:gd name="connsiteY3555" fmla="*/ 151200 h 367487"/>
              <a:gd name="connsiteX3556" fmla="*/ 207209 w 712272"/>
              <a:gd name="connsiteY3556" fmla="*/ 151488 h 367487"/>
              <a:gd name="connsiteX3557" fmla="*/ 207784 w 712272"/>
              <a:gd name="connsiteY3557" fmla="*/ 152064 h 367487"/>
              <a:gd name="connsiteX3558" fmla="*/ 208072 w 712272"/>
              <a:gd name="connsiteY3558" fmla="*/ 152352 h 367487"/>
              <a:gd name="connsiteX3559" fmla="*/ 208360 w 712272"/>
              <a:gd name="connsiteY3559" fmla="*/ 152640 h 367487"/>
              <a:gd name="connsiteX3560" fmla="*/ 208935 w 712272"/>
              <a:gd name="connsiteY3560" fmla="*/ 153216 h 367487"/>
              <a:gd name="connsiteX3561" fmla="*/ 209223 w 712272"/>
              <a:gd name="connsiteY3561" fmla="*/ 153504 h 367487"/>
              <a:gd name="connsiteX3562" fmla="*/ 209511 w 712272"/>
              <a:gd name="connsiteY3562" fmla="*/ 153792 h 367487"/>
              <a:gd name="connsiteX3563" fmla="*/ 210086 w 712272"/>
              <a:gd name="connsiteY3563" fmla="*/ 154368 h 367487"/>
              <a:gd name="connsiteX3564" fmla="*/ 210374 w 712272"/>
              <a:gd name="connsiteY3564" fmla="*/ 154656 h 367487"/>
              <a:gd name="connsiteX3565" fmla="*/ 210662 w 712272"/>
              <a:gd name="connsiteY3565" fmla="*/ 154944 h 367487"/>
              <a:gd name="connsiteX3566" fmla="*/ 211238 w 712272"/>
              <a:gd name="connsiteY3566" fmla="*/ 155520 h 367487"/>
              <a:gd name="connsiteX3567" fmla="*/ 211525 w 712272"/>
              <a:gd name="connsiteY3567" fmla="*/ 155808 h 367487"/>
              <a:gd name="connsiteX3568" fmla="*/ 211813 w 712272"/>
              <a:gd name="connsiteY3568" fmla="*/ 156096 h 367487"/>
              <a:gd name="connsiteX3569" fmla="*/ 212389 w 712272"/>
              <a:gd name="connsiteY3569" fmla="*/ 156384 h 367487"/>
              <a:gd name="connsiteX3570" fmla="*/ 212677 w 712272"/>
              <a:gd name="connsiteY3570" fmla="*/ 156960 h 367487"/>
              <a:gd name="connsiteX3571" fmla="*/ 212964 w 712272"/>
              <a:gd name="connsiteY3571" fmla="*/ 157536 h 367487"/>
              <a:gd name="connsiteX3572" fmla="*/ 213540 w 712272"/>
              <a:gd name="connsiteY3572" fmla="*/ 158112 h 367487"/>
              <a:gd name="connsiteX3573" fmla="*/ 213828 w 712272"/>
              <a:gd name="connsiteY3573" fmla="*/ 158400 h 367487"/>
              <a:gd name="connsiteX3574" fmla="*/ 214115 w 712272"/>
              <a:gd name="connsiteY3574" fmla="*/ 158688 h 367487"/>
              <a:gd name="connsiteX3575" fmla="*/ 214691 w 712272"/>
              <a:gd name="connsiteY3575" fmla="*/ 159264 h 367487"/>
              <a:gd name="connsiteX3576" fmla="*/ 214979 w 712272"/>
              <a:gd name="connsiteY3576" fmla="*/ 159552 h 367487"/>
              <a:gd name="connsiteX3577" fmla="*/ 215267 w 712272"/>
              <a:gd name="connsiteY3577" fmla="*/ 160416 h 367487"/>
              <a:gd name="connsiteX3578" fmla="*/ 215842 w 712272"/>
              <a:gd name="connsiteY3578" fmla="*/ 160704 h 367487"/>
              <a:gd name="connsiteX3579" fmla="*/ 216130 w 712272"/>
              <a:gd name="connsiteY3579" fmla="*/ 161568 h 367487"/>
              <a:gd name="connsiteX3580" fmla="*/ 216418 w 712272"/>
              <a:gd name="connsiteY3580" fmla="*/ 161856 h 367487"/>
              <a:gd name="connsiteX3581" fmla="*/ 216993 w 712272"/>
              <a:gd name="connsiteY3581" fmla="*/ 162144 h 367487"/>
              <a:gd name="connsiteX3582" fmla="*/ 217281 w 712272"/>
              <a:gd name="connsiteY3582" fmla="*/ 163008 h 367487"/>
              <a:gd name="connsiteX3583" fmla="*/ 217569 w 712272"/>
              <a:gd name="connsiteY3583" fmla="*/ 163872 h 367487"/>
              <a:gd name="connsiteX3584" fmla="*/ 218145 w 712272"/>
              <a:gd name="connsiteY3584" fmla="*/ 164160 h 367487"/>
              <a:gd name="connsiteX3585" fmla="*/ 218432 w 712272"/>
              <a:gd name="connsiteY3585" fmla="*/ 165024 h 367487"/>
              <a:gd name="connsiteX3586" fmla="*/ 218720 w 712272"/>
              <a:gd name="connsiteY3586" fmla="*/ 165600 h 367487"/>
              <a:gd name="connsiteX3587" fmla="*/ 219296 w 712272"/>
              <a:gd name="connsiteY3587" fmla="*/ 166464 h 367487"/>
              <a:gd name="connsiteX3588" fmla="*/ 219583 w 712272"/>
              <a:gd name="connsiteY3588" fmla="*/ 167328 h 367487"/>
              <a:gd name="connsiteX3589" fmla="*/ 219871 w 712272"/>
              <a:gd name="connsiteY3589" fmla="*/ 167904 h 367487"/>
              <a:gd name="connsiteX3590" fmla="*/ 220447 w 712272"/>
              <a:gd name="connsiteY3590" fmla="*/ 169056 h 367487"/>
              <a:gd name="connsiteX3591" fmla="*/ 220735 w 712272"/>
              <a:gd name="connsiteY3591" fmla="*/ 169920 h 367487"/>
              <a:gd name="connsiteX3592" fmla="*/ 221022 w 712272"/>
              <a:gd name="connsiteY3592" fmla="*/ 171072 h 367487"/>
              <a:gd name="connsiteX3593" fmla="*/ 221598 w 712272"/>
              <a:gd name="connsiteY3593" fmla="*/ 172224 h 367487"/>
              <a:gd name="connsiteX3594" fmla="*/ 221886 w 712272"/>
              <a:gd name="connsiteY3594" fmla="*/ 173664 h 367487"/>
              <a:gd name="connsiteX3595" fmla="*/ 222174 w 712272"/>
              <a:gd name="connsiteY3595" fmla="*/ 175392 h 367487"/>
              <a:gd name="connsiteX3596" fmla="*/ 222749 w 712272"/>
              <a:gd name="connsiteY3596" fmla="*/ 177696 h 367487"/>
              <a:gd name="connsiteX3597" fmla="*/ 223037 w 712272"/>
              <a:gd name="connsiteY3597" fmla="*/ 180576 h 367487"/>
              <a:gd name="connsiteX3598" fmla="*/ 223037 w 712272"/>
              <a:gd name="connsiteY3598" fmla="*/ 186912 h 367487"/>
              <a:gd name="connsiteX3599" fmla="*/ 222749 w 712272"/>
              <a:gd name="connsiteY3599" fmla="*/ 189792 h 367487"/>
              <a:gd name="connsiteX3600" fmla="*/ 222174 w 712272"/>
              <a:gd name="connsiteY3600" fmla="*/ 192096 h 367487"/>
              <a:gd name="connsiteX3601" fmla="*/ 221886 w 712272"/>
              <a:gd name="connsiteY3601" fmla="*/ 193824 h 367487"/>
              <a:gd name="connsiteX3602" fmla="*/ 221598 w 712272"/>
              <a:gd name="connsiteY3602" fmla="*/ 195264 h 367487"/>
              <a:gd name="connsiteX3603" fmla="*/ 221022 w 712272"/>
              <a:gd name="connsiteY3603" fmla="*/ 196416 h 367487"/>
              <a:gd name="connsiteX3604" fmla="*/ 220735 w 712272"/>
              <a:gd name="connsiteY3604" fmla="*/ 197568 h 367487"/>
              <a:gd name="connsiteX3605" fmla="*/ 220447 w 712272"/>
              <a:gd name="connsiteY3605" fmla="*/ 198431 h 367487"/>
              <a:gd name="connsiteX3606" fmla="*/ 219871 w 712272"/>
              <a:gd name="connsiteY3606" fmla="*/ 199583 h 367487"/>
              <a:gd name="connsiteX3607" fmla="*/ 219583 w 712272"/>
              <a:gd name="connsiteY3607" fmla="*/ 200159 h 367487"/>
              <a:gd name="connsiteX3608" fmla="*/ 219296 w 712272"/>
              <a:gd name="connsiteY3608" fmla="*/ 201023 h 367487"/>
              <a:gd name="connsiteX3609" fmla="*/ 218720 w 712272"/>
              <a:gd name="connsiteY3609" fmla="*/ 201887 h 367487"/>
              <a:gd name="connsiteX3610" fmla="*/ 218432 w 712272"/>
              <a:gd name="connsiteY3610" fmla="*/ 202463 h 367487"/>
              <a:gd name="connsiteX3611" fmla="*/ 218145 w 712272"/>
              <a:gd name="connsiteY3611" fmla="*/ 203327 h 367487"/>
              <a:gd name="connsiteX3612" fmla="*/ 217569 w 712272"/>
              <a:gd name="connsiteY3612" fmla="*/ 203615 h 367487"/>
              <a:gd name="connsiteX3613" fmla="*/ 217281 w 712272"/>
              <a:gd name="connsiteY3613" fmla="*/ 204479 h 367487"/>
              <a:gd name="connsiteX3614" fmla="*/ 216993 w 712272"/>
              <a:gd name="connsiteY3614" fmla="*/ 205343 h 367487"/>
              <a:gd name="connsiteX3615" fmla="*/ 216418 w 712272"/>
              <a:gd name="connsiteY3615" fmla="*/ 205631 h 367487"/>
              <a:gd name="connsiteX3616" fmla="*/ 216130 w 712272"/>
              <a:gd name="connsiteY3616" fmla="*/ 205919 h 367487"/>
              <a:gd name="connsiteX3617" fmla="*/ 215842 w 712272"/>
              <a:gd name="connsiteY3617" fmla="*/ 206783 h 367487"/>
              <a:gd name="connsiteX3618" fmla="*/ 215267 w 712272"/>
              <a:gd name="connsiteY3618" fmla="*/ 207071 h 367487"/>
              <a:gd name="connsiteX3619" fmla="*/ 214979 w 712272"/>
              <a:gd name="connsiteY3619" fmla="*/ 207935 h 367487"/>
              <a:gd name="connsiteX3620" fmla="*/ 214691 w 712272"/>
              <a:gd name="connsiteY3620" fmla="*/ 208223 h 367487"/>
              <a:gd name="connsiteX3621" fmla="*/ 214115 w 712272"/>
              <a:gd name="connsiteY3621" fmla="*/ 208799 h 367487"/>
              <a:gd name="connsiteX3622" fmla="*/ 213828 w 712272"/>
              <a:gd name="connsiteY3622" fmla="*/ 209087 h 367487"/>
              <a:gd name="connsiteX3623" fmla="*/ 213540 w 712272"/>
              <a:gd name="connsiteY3623" fmla="*/ 209375 h 367487"/>
              <a:gd name="connsiteX3624" fmla="*/ 212964 w 712272"/>
              <a:gd name="connsiteY3624" fmla="*/ 209951 h 367487"/>
              <a:gd name="connsiteX3625" fmla="*/ 212677 w 712272"/>
              <a:gd name="connsiteY3625" fmla="*/ 210527 h 367487"/>
              <a:gd name="connsiteX3626" fmla="*/ 212389 w 712272"/>
              <a:gd name="connsiteY3626" fmla="*/ 211103 h 367487"/>
              <a:gd name="connsiteX3627" fmla="*/ 211813 w 712272"/>
              <a:gd name="connsiteY3627" fmla="*/ 211391 h 367487"/>
              <a:gd name="connsiteX3628" fmla="*/ 211525 w 712272"/>
              <a:gd name="connsiteY3628" fmla="*/ 211679 h 367487"/>
              <a:gd name="connsiteX3629" fmla="*/ 211238 w 712272"/>
              <a:gd name="connsiteY3629" fmla="*/ 211967 h 367487"/>
              <a:gd name="connsiteX3630" fmla="*/ 210662 w 712272"/>
              <a:gd name="connsiteY3630" fmla="*/ 212543 h 367487"/>
              <a:gd name="connsiteX3631" fmla="*/ 210374 w 712272"/>
              <a:gd name="connsiteY3631" fmla="*/ 212831 h 367487"/>
              <a:gd name="connsiteX3632" fmla="*/ 210086 w 712272"/>
              <a:gd name="connsiteY3632" fmla="*/ 213119 h 367487"/>
              <a:gd name="connsiteX3633" fmla="*/ 209511 w 712272"/>
              <a:gd name="connsiteY3633" fmla="*/ 213695 h 367487"/>
              <a:gd name="connsiteX3634" fmla="*/ 209223 w 712272"/>
              <a:gd name="connsiteY3634" fmla="*/ 213983 h 367487"/>
              <a:gd name="connsiteX3635" fmla="*/ 208935 w 712272"/>
              <a:gd name="connsiteY3635" fmla="*/ 214271 h 367487"/>
              <a:gd name="connsiteX3636" fmla="*/ 208360 w 712272"/>
              <a:gd name="connsiteY3636" fmla="*/ 214847 h 367487"/>
              <a:gd name="connsiteX3637" fmla="*/ 208072 w 712272"/>
              <a:gd name="connsiteY3637" fmla="*/ 215135 h 367487"/>
              <a:gd name="connsiteX3638" fmla="*/ 207784 w 712272"/>
              <a:gd name="connsiteY3638" fmla="*/ 215423 h 367487"/>
              <a:gd name="connsiteX3639" fmla="*/ 207209 w 712272"/>
              <a:gd name="connsiteY3639" fmla="*/ 215999 h 367487"/>
              <a:gd name="connsiteX3640" fmla="*/ 206921 w 712272"/>
              <a:gd name="connsiteY3640" fmla="*/ 216287 h 367487"/>
              <a:gd name="connsiteX3641" fmla="*/ 206633 w 712272"/>
              <a:gd name="connsiteY3641" fmla="*/ 216575 h 367487"/>
              <a:gd name="connsiteX3642" fmla="*/ 206057 w 712272"/>
              <a:gd name="connsiteY3642" fmla="*/ 217151 h 367487"/>
              <a:gd name="connsiteX3643" fmla="*/ 205770 w 712272"/>
              <a:gd name="connsiteY3643" fmla="*/ 217439 h 367487"/>
              <a:gd name="connsiteX3644" fmla="*/ 205482 w 712272"/>
              <a:gd name="connsiteY3644" fmla="*/ 217727 h 367487"/>
              <a:gd name="connsiteX3645" fmla="*/ 204906 w 712272"/>
              <a:gd name="connsiteY3645" fmla="*/ 218303 h 367487"/>
              <a:gd name="connsiteX3646" fmla="*/ 204618 w 712272"/>
              <a:gd name="connsiteY3646" fmla="*/ 218591 h 367487"/>
              <a:gd name="connsiteX3647" fmla="*/ 204331 w 712272"/>
              <a:gd name="connsiteY3647" fmla="*/ 218879 h 367487"/>
              <a:gd name="connsiteX3648" fmla="*/ 203755 w 712272"/>
              <a:gd name="connsiteY3648" fmla="*/ 219455 h 367487"/>
              <a:gd name="connsiteX3649" fmla="*/ 203467 w 712272"/>
              <a:gd name="connsiteY3649" fmla="*/ 219743 h 367487"/>
              <a:gd name="connsiteX3650" fmla="*/ 203179 w 712272"/>
              <a:gd name="connsiteY3650" fmla="*/ 220031 h 367487"/>
              <a:gd name="connsiteX3651" fmla="*/ 202604 w 712272"/>
              <a:gd name="connsiteY3651" fmla="*/ 220607 h 367487"/>
              <a:gd name="connsiteX3652" fmla="*/ 202316 w 712272"/>
              <a:gd name="connsiteY3652" fmla="*/ 220895 h 367487"/>
              <a:gd name="connsiteX3653" fmla="*/ 202028 w 712272"/>
              <a:gd name="connsiteY3653" fmla="*/ 221183 h 367487"/>
              <a:gd name="connsiteX3654" fmla="*/ 201453 w 712272"/>
              <a:gd name="connsiteY3654" fmla="*/ 221759 h 367487"/>
              <a:gd name="connsiteX3655" fmla="*/ 201165 w 712272"/>
              <a:gd name="connsiteY3655" fmla="*/ 222047 h 367487"/>
              <a:gd name="connsiteX3656" fmla="*/ 200877 w 712272"/>
              <a:gd name="connsiteY3656" fmla="*/ 222335 h 367487"/>
              <a:gd name="connsiteX3657" fmla="*/ 200302 w 712272"/>
              <a:gd name="connsiteY3657" fmla="*/ 222911 h 367487"/>
              <a:gd name="connsiteX3658" fmla="*/ 200014 w 712272"/>
              <a:gd name="connsiteY3658" fmla="*/ 223199 h 367487"/>
              <a:gd name="connsiteX3659" fmla="*/ 199726 w 712272"/>
              <a:gd name="connsiteY3659" fmla="*/ 223487 h 367487"/>
              <a:gd name="connsiteX3660" fmla="*/ 199150 w 712272"/>
              <a:gd name="connsiteY3660" fmla="*/ 224063 h 367487"/>
              <a:gd name="connsiteX3661" fmla="*/ 198863 w 712272"/>
              <a:gd name="connsiteY3661" fmla="*/ 224351 h 367487"/>
              <a:gd name="connsiteX3662" fmla="*/ 198575 w 712272"/>
              <a:gd name="connsiteY3662" fmla="*/ 224639 h 367487"/>
              <a:gd name="connsiteX3663" fmla="*/ 197999 w 712272"/>
              <a:gd name="connsiteY3663" fmla="*/ 225215 h 367487"/>
              <a:gd name="connsiteX3664" fmla="*/ 197711 w 712272"/>
              <a:gd name="connsiteY3664" fmla="*/ 225503 h 367487"/>
              <a:gd name="connsiteX3665" fmla="*/ 197424 w 712272"/>
              <a:gd name="connsiteY3665" fmla="*/ 225791 h 367487"/>
              <a:gd name="connsiteX3666" fmla="*/ 196848 w 712272"/>
              <a:gd name="connsiteY3666" fmla="*/ 226367 h 367487"/>
              <a:gd name="connsiteX3667" fmla="*/ 196560 w 712272"/>
              <a:gd name="connsiteY3667" fmla="*/ 226655 h 367487"/>
              <a:gd name="connsiteX3668" fmla="*/ 196273 w 712272"/>
              <a:gd name="connsiteY3668" fmla="*/ 226943 h 367487"/>
              <a:gd name="connsiteX3669" fmla="*/ 195697 w 712272"/>
              <a:gd name="connsiteY3669" fmla="*/ 227519 h 367487"/>
              <a:gd name="connsiteX3670" fmla="*/ 195409 w 712272"/>
              <a:gd name="connsiteY3670" fmla="*/ 227807 h 367487"/>
              <a:gd name="connsiteX3671" fmla="*/ 195121 w 712272"/>
              <a:gd name="connsiteY3671" fmla="*/ 228095 h 367487"/>
              <a:gd name="connsiteX3672" fmla="*/ 194546 w 712272"/>
              <a:gd name="connsiteY3672" fmla="*/ 228671 h 367487"/>
              <a:gd name="connsiteX3673" fmla="*/ 194258 w 712272"/>
              <a:gd name="connsiteY3673" fmla="*/ 228959 h 367487"/>
              <a:gd name="connsiteX3674" fmla="*/ 193970 w 712272"/>
              <a:gd name="connsiteY3674" fmla="*/ 229247 h 367487"/>
              <a:gd name="connsiteX3675" fmla="*/ 193395 w 712272"/>
              <a:gd name="connsiteY3675" fmla="*/ 229823 h 367487"/>
              <a:gd name="connsiteX3676" fmla="*/ 193107 w 712272"/>
              <a:gd name="connsiteY3676" fmla="*/ 230111 h 367487"/>
              <a:gd name="connsiteX3677" fmla="*/ 192819 w 712272"/>
              <a:gd name="connsiteY3677" fmla="*/ 230399 h 367487"/>
              <a:gd name="connsiteX3678" fmla="*/ 192243 w 712272"/>
              <a:gd name="connsiteY3678" fmla="*/ 230975 h 367487"/>
              <a:gd name="connsiteX3679" fmla="*/ 191956 w 712272"/>
              <a:gd name="connsiteY3679" fmla="*/ 231263 h 367487"/>
              <a:gd name="connsiteX3680" fmla="*/ 191668 w 712272"/>
              <a:gd name="connsiteY3680" fmla="*/ 231551 h 367487"/>
              <a:gd name="connsiteX3681" fmla="*/ 191092 w 712272"/>
              <a:gd name="connsiteY3681" fmla="*/ 232127 h 367487"/>
              <a:gd name="connsiteX3682" fmla="*/ 190805 w 712272"/>
              <a:gd name="connsiteY3682" fmla="*/ 232415 h 367487"/>
              <a:gd name="connsiteX3683" fmla="*/ 190517 w 712272"/>
              <a:gd name="connsiteY3683" fmla="*/ 232703 h 367487"/>
              <a:gd name="connsiteX3684" fmla="*/ 189941 w 712272"/>
              <a:gd name="connsiteY3684" fmla="*/ 233279 h 367487"/>
              <a:gd name="connsiteX3685" fmla="*/ 189653 w 712272"/>
              <a:gd name="connsiteY3685" fmla="*/ 233567 h 367487"/>
              <a:gd name="connsiteX3686" fmla="*/ 189366 w 712272"/>
              <a:gd name="connsiteY3686" fmla="*/ 233855 h 367487"/>
              <a:gd name="connsiteX3687" fmla="*/ 188790 w 712272"/>
              <a:gd name="connsiteY3687" fmla="*/ 234431 h 367487"/>
              <a:gd name="connsiteX3688" fmla="*/ 188502 w 712272"/>
              <a:gd name="connsiteY3688" fmla="*/ 234719 h 367487"/>
              <a:gd name="connsiteX3689" fmla="*/ 188214 w 712272"/>
              <a:gd name="connsiteY3689" fmla="*/ 235007 h 367487"/>
              <a:gd name="connsiteX3690" fmla="*/ 187639 w 712272"/>
              <a:gd name="connsiteY3690" fmla="*/ 235583 h 367487"/>
              <a:gd name="connsiteX3691" fmla="*/ 187351 w 712272"/>
              <a:gd name="connsiteY3691" fmla="*/ 235871 h 367487"/>
              <a:gd name="connsiteX3692" fmla="*/ 187063 w 712272"/>
              <a:gd name="connsiteY3692" fmla="*/ 236159 h 367487"/>
              <a:gd name="connsiteX3693" fmla="*/ 186488 w 712272"/>
              <a:gd name="connsiteY3693" fmla="*/ 236735 h 367487"/>
              <a:gd name="connsiteX3694" fmla="*/ 186200 w 712272"/>
              <a:gd name="connsiteY3694" fmla="*/ 237023 h 367487"/>
              <a:gd name="connsiteX3695" fmla="*/ 185912 w 712272"/>
              <a:gd name="connsiteY3695" fmla="*/ 237311 h 367487"/>
              <a:gd name="connsiteX3696" fmla="*/ 185337 w 712272"/>
              <a:gd name="connsiteY3696" fmla="*/ 237887 h 367487"/>
              <a:gd name="connsiteX3697" fmla="*/ 185049 w 712272"/>
              <a:gd name="connsiteY3697" fmla="*/ 238175 h 367487"/>
              <a:gd name="connsiteX3698" fmla="*/ 184761 w 712272"/>
              <a:gd name="connsiteY3698" fmla="*/ 238463 h 367487"/>
              <a:gd name="connsiteX3699" fmla="*/ 184185 w 712272"/>
              <a:gd name="connsiteY3699" fmla="*/ 239039 h 367487"/>
              <a:gd name="connsiteX3700" fmla="*/ 183898 w 712272"/>
              <a:gd name="connsiteY3700" fmla="*/ 239327 h 367487"/>
              <a:gd name="connsiteX3701" fmla="*/ 183610 w 712272"/>
              <a:gd name="connsiteY3701" fmla="*/ 239615 h 367487"/>
              <a:gd name="connsiteX3702" fmla="*/ 183034 w 712272"/>
              <a:gd name="connsiteY3702" fmla="*/ 240191 h 367487"/>
              <a:gd name="connsiteX3703" fmla="*/ 182746 w 712272"/>
              <a:gd name="connsiteY3703" fmla="*/ 240479 h 367487"/>
              <a:gd name="connsiteX3704" fmla="*/ 182459 w 712272"/>
              <a:gd name="connsiteY3704" fmla="*/ 240767 h 367487"/>
              <a:gd name="connsiteX3705" fmla="*/ 181883 w 712272"/>
              <a:gd name="connsiteY3705" fmla="*/ 241343 h 367487"/>
              <a:gd name="connsiteX3706" fmla="*/ 181595 w 712272"/>
              <a:gd name="connsiteY3706" fmla="*/ 241631 h 367487"/>
              <a:gd name="connsiteX3707" fmla="*/ 181307 w 712272"/>
              <a:gd name="connsiteY3707" fmla="*/ 241919 h 367487"/>
              <a:gd name="connsiteX3708" fmla="*/ 180732 w 712272"/>
              <a:gd name="connsiteY3708" fmla="*/ 242495 h 367487"/>
              <a:gd name="connsiteX3709" fmla="*/ 180444 w 712272"/>
              <a:gd name="connsiteY3709" fmla="*/ 242783 h 367487"/>
              <a:gd name="connsiteX3710" fmla="*/ 180156 w 712272"/>
              <a:gd name="connsiteY3710" fmla="*/ 243071 h 367487"/>
              <a:gd name="connsiteX3711" fmla="*/ 179581 w 712272"/>
              <a:gd name="connsiteY3711" fmla="*/ 243647 h 367487"/>
              <a:gd name="connsiteX3712" fmla="*/ 179293 w 712272"/>
              <a:gd name="connsiteY3712" fmla="*/ 243935 h 367487"/>
              <a:gd name="connsiteX3713" fmla="*/ 179005 w 712272"/>
              <a:gd name="connsiteY3713" fmla="*/ 244223 h 367487"/>
              <a:gd name="connsiteX3714" fmla="*/ 178430 w 712272"/>
              <a:gd name="connsiteY3714" fmla="*/ 244799 h 367487"/>
              <a:gd name="connsiteX3715" fmla="*/ 178142 w 712272"/>
              <a:gd name="connsiteY3715" fmla="*/ 245087 h 367487"/>
              <a:gd name="connsiteX3716" fmla="*/ 177854 w 712272"/>
              <a:gd name="connsiteY3716" fmla="*/ 245375 h 367487"/>
              <a:gd name="connsiteX3717" fmla="*/ 177278 w 712272"/>
              <a:gd name="connsiteY3717" fmla="*/ 245951 h 367487"/>
              <a:gd name="connsiteX3718" fmla="*/ 176991 w 712272"/>
              <a:gd name="connsiteY3718" fmla="*/ 246239 h 367487"/>
              <a:gd name="connsiteX3719" fmla="*/ 176703 w 712272"/>
              <a:gd name="connsiteY3719" fmla="*/ 246527 h 367487"/>
              <a:gd name="connsiteX3720" fmla="*/ 176127 w 712272"/>
              <a:gd name="connsiteY3720" fmla="*/ 247103 h 367487"/>
              <a:gd name="connsiteX3721" fmla="*/ 175839 w 712272"/>
              <a:gd name="connsiteY3721" fmla="*/ 247391 h 367487"/>
              <a:gd name="connsiteX3722" fmla="*/ 175552 w 712272"/>
              <a:gd name="connsiteY3722" fmla="*/ 247679 h 367487"/>
              <a:gd name="connsiteX3723" fmla="*/ 174976 w 712272"/>
              <a:gd name="connsiteY3723" fmla="*/ 248255 h 367487"/>
              <a:gd name="connsiteX3724" fmla="*/ 174688 w 712272"/>
              <a:gd name="connsiteY3724" fmla="*/ 248543 h 367487"/>
              <a:gd name="connsiteX3725" fmla="*/ 174401 w 712272"/>
              <a:gd name="connsiteY3725" fmla="*/ 248831 h 367487"/>
              <a:gd name="connsiteX3726" fmla="*/ 173825 w 712272"/>
              <a:gd name="connsiteY3726" fmla="*/ 249407 h 367487"/>
              <a:gd name="connsiteX3727" fmla="*/ 173537 w 712272"/>
              <a:gd name="connsiteY3727" fmla="*/ 249695 h 367487"/>
              <a:gd name="connsiteX3728" fmla="*/ 173249 w 712272"/>
              <a:gd name="connsiteY3728" fmla="*/ 249983 h 367487"/>
              <a:gd name="connsiteX3729" fmla="*/ 172674 w 712272"/>
              <a:gd name="connsiteY3729" fmla="*/ 250559 h 367487"/>
              <a:gd name="connsiteX3730" fmla="*/ 172386 w 712272"/>
              <a:gd name="connsiteY3730" fmla="*/ 250847 h 367487"/>
              <a:gd name="connsiteX3731" fmla="*/ 172098 w 712272"/>
              <a:gd name="connsiteY3731" fmla="*/ 251135 h 367487"/>
              <a:gd name="connsiteX3732" fmla="*/ 171523 w 712272"/>
              <a:gd name="connsiteY3732" fmla="*/ 251711 h 367487"/>
              <a:gd name="connsiteX3733" fmla="*/ 171235 w 712272"/>
              <a:gd name="connsiteY3733" fmla="*/ 251999 h 367487"/>
              <a:gd name="connsiteX3734" fmla="*/ 170947 w 712272"/>
              <a:gd name="connsiteY3734" fmla="*/ 252287 h 367487"/>
              <a:gd name="connsiteX3735" fmla="*/ 170371 w 712272"/>
              <a:gd name="connsiteY3735" fmla="*/ 252863 h 367487"/>
              <a:gd name="connsiteX3736" fmla="*/ 170084 w 712272"/>
              <a:gd name="connsiteY3736" fmla="*/ 253151 h 367487"/>
              <a:gd name="connsiteX3737" fmla="*/ 169796 w 712272"/>
              <a:gd name="connsiteY3737" fmla="*/ 253439 h 367487"/>
              <a:gd name="connsiteX3738" fmla="*/ 169220 w 712272"/>
              <a:gd name="connsiteY3738" fmla="*/ 254015 h 367487"/>
              <a:gd name="connsiteX3739" fmla="*/ 168933 w 712272"/>
              <a:gd name="connsiteY3739" fmla="*/ 254303 h 367487"/>
              <a:gd name="connsiteX3740" fmla="*/ 168645 w 712272"/>
              <a:gd name="connsiteY3740" fmla="*/ 254591 h 367487"/>
              <a:gd name="connsiteX3741" fmla="*/ 168069 w 712272"/>
              <a:gd name="connsiteY3741" fmla="*/ 255167 h 367487"/>
              <a:gd name="connsiteX3742" fmla="*/ 167781 w 712272"/>
              <a:gd name="connsiteY3742" fmla="*/ 255455 h 367487"/>
              <a:gd name="connsiteX3743" fmla="*/ 167494 w 712272"/>
              <a:gd name="connsiteY3743" fmla="*/ 255743 h 367487"/>
              <a:gd name="connsiteX3744" fmla="*/ 166918 w 712272"/>
              <a:gd name="connsiteY3744" fmla="*/ 256319 h 367487"/>
              <a:gd name="connsiteX3745" fmla="*/ 166630 w 712272"/>
              <a:gd name="connsiteY3745" fmla="*/ 256607 h 367487"/>
              <a:gd name="connsiteX3746" fmla="*/ 166342 w 712272"/>
              <a:gd name="connsiteY3746" fmla="*/ 256895 h 367487"/>
              <a:gd name="connsiteX3747" fmla="*/ 165767 w 712272"/>
              <a:gd name="connsiteY3747" fmla="*/ 257471 h 367487"/>
              <a:gd name="connsiteX3748" fmla="*/ 165479 w 712272"/>
              <a:gd name="connsiteY3748" fmla="*/ 257759 h 367487"/>
              <a:gd name="connsiteX3749" fmla="*/ 165191 w 712272"/>
              <a:gd name="connsiteY3749" fmla="*/ 258047 h 367487"/>
              <a:gd name="connsiteX3750" fmla="*/ 164616 w 712272"/>
              <a:gd name="connsiteY3750" fmla="*/ 258623 h 367487"/>
              <a:gd name="connsiteX3751" fmla="*/ 164328 w 712272"/>
              <a:gd name="connsiteY3751" fmla="*/ 258911 h 367487"/>
              <a:gd name="connsiteX3752" fmla="*/ 164040 w 712272"/>
              <a:gd name="connsiteY3752" fmla="*/ 259199 h 367487"/>
              <a:gd name="connsiteX3753" fmla="*/ 163464 w 712272"/>
              <a:gd name="connsiteY3753" fmla="*/ 259775 h 367487"/>
              <a:gd name="connsiteX3754" fmla="*/ 163177 w 712272"/>
              <a:gd name="connsiteY3754" fmla="*/ 260063 h 367487"/>
              <a:gd name="connsiteX3755" fmla="*/ 162889 w 712272"/>
              <a:gd name="connsiteY3755" fmla="*/ 260351 h 367487"/>
              <a:gd name="connsiteX3756" fmla="*/ 162313 w 712272"/>
              <a:gd name="connsiteY3756" fmla="*/ 260927 h 367487"/>
              <a:gd name="connsiteX3757" fmla="*/ 162026 w 712272"/>
              <a:gd name="connsiteY3757" fmla="*/ 261215 h 367487"/>
              <a:gd name="connsiteX3758" fmla="*/ 161738 w 712272"/>
              <a:gd name="connsiteY3758" fmla="*/ 261503 h 367487"/>
              <a:gd name="connsiteX3759" fmla="*/ 161162 w 712272"/>
              <a:gd name="connsiteY3759" fmla="*/ 262079 h 367487"/>
              <a:gd name="connsiteX3760" fmla="*/ 160874 w 712272"/>
              <a:gd name="connsiteY3760" fmla="*/ 262367 h 367487"/>
              <a:gd name="connsiteX3761" fmla="*/ 160587 w 712272"/>
              <a:gd name="connsiteY3761" fmla="*/ 262655 h 367487"/>
              <a:gd name="connsiteX3762" fmla="*/ 160011 w 712272"/>
              <a:gd name="connsiteY3762" fmla="*/ 263231 h 367487"/>
              <a:gd name="connsiteX3763" fmla="*/ 159723 w 712272"/>
              <a:gd name="connsiteY3763" fmla="*/ 263519 h 367487"/>
              <a:gd name="connsiteX3764" fmla="*/ 159435 w 712272"/>
              <a:gd name="connsiteY3764" fmla="*/ 263807 h 367487"/>
              <a:gd name="connsiteX3765" fmla="*/ 158860 w 712272"/>
              <a:gd name="connsiteY3765" fmla="*/ 264383 h 367487"/>
              <a:gd name="connsiteX3766" fmla="*/ 158572 w 712272"/>
              <a:gd name="connsiteY3766" fmla="*/ 264671 h 367487"/>
              <a:gd name="connsiteX3767" fmla="*/ 158284 w 712272"/>
              <a:gd name="connsiteY3767" fmla="*/ 264959 h 367487"/>
              <a:gd name="connsiteX3768" fmla="*/ 157709 w 712272"/>
              <a:gd name="connsiteY3768" fmla="*/ 265535 h 367487"/>
              <a:gd name="connsiteX3769" fmla="*/ 157421 w 712272"/>
              <a:gd name="connsiteY3769" fmla="*/ 265823 h 367487"/>
              <a:gd name="connsiteX3770" fmla="*/ 157133 w 712272"/>
              <a:gd name="connsiteY3770" fmla="*/ 266111 h 367487"/>
              <a:gd name="connsiteX3771" fmla="*/ 156558 w 712272"/>
              <a:gd name="connsiteY3771" fmla="*/ 266687 h 367487"/>
              <a:gd name="connsiteX3772" fmla="*/ 156270 w 712272"/>
              <a:gd name="connsiteY3772" fmla="*/ 266975 h 367487"/>
              <a:gd name="connsiteX3773" fmla="*/ 155982 w 712272"/>
              <a:gd name="connsiteY3773" fmla="*/ 267263 h 367487"/>
              <a:gd name="connsiteX3774" fmla="*/ 155406 w 712272"/>
              <a:gd name="connsiteY3774" fmla="*/ 267551 h 367487"/>
              <a:gd name="connsiteX3775" fmla="*/ 155119 w 712272"/>
              <a:gd name="connsiteY3775" fmla="*/ 268127 h 367487"/>
              <a:gd name="connsiteX3776" fmla="*/ 154831 w 712272"/>
              <a:gd name="connsiteY3776" fmla="*/ 268415 h 367487"/>
              <a:gd name="connsiteX3777" fmla="*/ 154255 w 712272"/>
              <a:gd name="connsiteY3777" fmla="*/ 268703 h 367487"/>
              <a:gd name="connsiteX3778" fmla="*/ 153967 w 712272"/>
              <a:gd name="connsiteY3778" fmla="*/ 269279 h 367487"/>
              <a:gd name="connsiteX3779" fmla="*/ 153680 w 712272"/>
              <a:gd name="connsiteY3779" fmla="*/ 269567 h 367487"/>
              <a:gd name="connsiteX3780" fmla="*/ 153104 w 712272"/>
              <a:gd name="connsiteY3780" fmla="*/ 269855 h 367487"/>
              <a:gd name="connsiteX3781" fmla="*/ 152816 w 712272"/>
              <a:gd name="connsiteY3781" fmla="*/ 270431 h 367487"/>
              <a:gd name="connsiteX3782" fmla="*/ 152528 w 712272"/>
              <a:gd name="connsiteY3782" fmla="*/ 270719 h 367487"/>
              <a:gd name="connsiteX3783" fmla="*/ 151953 w 712272"/>
              <a:gd name="connsiteY3783" fmla="*/ 271007 h 367487"/>
              <a:gd name="connsiteX3784" fmla="*/ 151665 w 712272"/>
              <a:gd name="connsiteY3784" fmla="*/ 271583 h 367487"/>
              <a:gd name="connsiteX3785" fmla="*/ 151377 w 712272"/>
              <a:gd name="connsiteY3785" fmla="*/ 271871 h 367487"/>
              <a:gd name="connsiteX3786" fmla="*/ 150802 w 712272"/>
              <a:gd name="connsiteY3786" fmla="*/ 272159 h 367487"/>
              <a:gd name="connsiteX3787" fmla="*/ 150514 w 712272"/>
              <a:gd name="connsiteY3787" fmla="*/ 272735 h 367487"/>
              <a:gd name="connsiteX3788" fmla="*/ 150226 w 712272"/>
              <a:gd name="connsiteY3788" fmla="*/ 273023 h 367487"/>
              <a:gd name="connsiteX3789" fmla="*/ 149651 w 712272"/>
              <a:gd name="connsiteY3789" fmla="*/ 273311 h 367487"/>
              <a:gd name="connsiteX3790" fmla="*/ 149363 w 712272"/>
              <a:gd name="connsiteY3790" fmla="*/ 273887 h 367487"/>
              <a:gd name="connsiteX3791" fmla="*/ 149075 w 712272"/>
              <a:gd name="connsiteY3791" fmla="*/ 274175 h 367487"/>
              <a:gd name="connsiteX3792" fmla="*/ 148499 w 712272"/>
              <a:gd name="connsiteY3792" fmla="*/ 274463 h 367487"/>
              <a:gd name="connsiteX3793" fmla="*/ 148212 w 712272"/>
              <a:gd name="connsiteY3793" fmla="*/ 275039 h 367487"/>
              <a:gd name="connsiteX3794" fmla="*/ 147924 w 712272"/>
              <a:gd name="connsiteY3794" fmla="*/ 275327 h 367487"/>
              <a:gd name="connsiteX3795" fmla="*/ 147348 w 712272"/>
              <a:gd name="connsiteY3795" fmla="*/ 275615 h 367487"/>
              <a:gd name="connsiteX3796" fmla="*/ 147060 w 712272"/>
              <a:gd name="connsiteY3796" fmla="*/ 276191 h 367487"/>
              <a:gd name="connsiteX3797" fmla="*/ 146773 w 712272"/>
              <a:gd name="connsiteY3797" fmla="*/ 276479 h 367487"/>
              <a:gd name="connsiteX3798" fmla="*/ 146197 w 712272"/>
              <a:gd name="connsiteY3798" fmla="*/ 276767 h 367487"/>
              <a:gd name="connsiteX3799" fmla="*/ 145909 w 712272"/>
              <a:gd name="connsiteY3799" fmla="*/ 277343 h 367487"/>
              <a:gd name="connsiteX3800" fmla="*/ 145622 w 712272"/>
              <a:gd name="connsiteY3800" fmla="*/ 277631 h 367487"/>
              <a:gd name="connsiteX3801" fmla="*/ 145046 w 712272"/>
              <a:gd name="connsiteY3801" fmla="*/ 277919 h 367487"/>
              <a:gd name="connsiteX3802" fmla="*/ 144758 w 712272"/>
              <a:gd name="connsiteY3802" fmla="*/ 278495 h 367487"/>
              <a:gd name="connsiteX3803" fmla="*/ 144470 w 712272"/>
              <a:gd name="connsiteY3803" fmla="*/ 278783 h 367487"/>
              <a:gd name="connsiteX3804" fmla="*/ 143895 w 712272"/>
              <a:gd name="connsiteY3804" fmla="*/ 279071 h 367487"/>
              <a:gd name="connsiteX3805" fmla="*/ 143607 w 712272"/>
              <a:gd name="connsiteY3805" fmla="*/ 279647 h 367487"/>
              <a:gd name="connsiteX3806" fmla="*/ 143319 w 712272"/>
              <a:gd name="connsiteY3806" fmla="*/ 279935 h 367487"/>
              <a:gd name="connsiteX3807" fmla="*/ 142744 w 712272"/>
              <a:gd name="connsiteY3807" fmla="*/ 280223 h 367487"/>
              <a:gd name="connsiteX3808" fmla="*/ 142456 w 712272"/>
              <a:gd name="connsiteY3808" fmla="*/ 280799 h 367487"/>
              <a:gd name="connsiteX3809" fmla="*/ 142168 w 712272"/>
              <a:gd name="connsiteY3809" fmla="*/ 281087 h 367487"/>
              <a:gd name="connsiteX3810" fmla="*/ 141592 w 712272"/>
              <a:gd name="connsiteY3810" fmla="*/ 281375 h 367487"/>
              <a:gd name="connsiteX3811" fmla="*/ 141305 w 712272"/>
              <a:gd name="connsiteY3811" fmla="*/ 281951 h 367487"/>
              <a:gd name="connsiteX3812" fmla="*/ 141017 w 712272"/>
              <a:gd name="connsiteY3812" fmla="*/ 282239 h 367487"/>
              <a:gd name="connsiteX3813" fmla="*/ 140441 w 712272"/>
              <a:gd name="connsiteY3813" fmla="*/ 282527 h 367487"/>
              <a:gd name="connsiteX3814" fmla="*/ 140154 w 712272"/>
              <a:gd name="connsiteY3814" fmla="*/ 283103 h 367487"/>
              <a:gd name="connsiteX3815" fmla="*/ 139866 w 712272"/>
              <a:gd name="connsiteY3815" fmla="*/ 283391 h 367487"/>
              <a:gd name="connsiteX3816" fmla="*/ 139290 w 712272"/>
              <a:gd name="connsiteY3816" fmla="*/ 283679 h 367487"/>
              <a:gd name="connsiteX3817" fmla="*/ 139002 w 712272"/>
              <a:gd name="connsiteY3817" fmla="*/ 284255 h 367487"/>
              <a:gd name="connsiteX3818" fmla="*/ 138715 w 712272"/>
              <a:gd name="connsiteY3818" fmla="*/ 284543 h 367487"/>
              <a:gd name="connsiteX3819" fmla="*/ 138139 w 712272"/>
              <a:gd name="connsiteY3819" fmla="*/ 284831 h 367487"/>
              <a:gd name="connsiteX3820" fmla="*/ 137851 w 712272"/>
              <a:gd name="connsiteY3820" fmla="*/ 285407 h 367487"/>
              <a:gd name="connsiteX3821" fmla="*/ 137563 w 712272"/>
              <a:gd name="connsiteY3821" fmla="*/ 285695 h 367487"/>
              <a:gd name="connsiteX3822" fmla="*/ 136988 w 712272"/>
              <a:gd name="connsiteY3822" fmla="*/ 285983 h 367487"/>
              <a:gd name="connsiteX3823" fmla="*/ 136700 w 712272"/>
              <a:gd name="connsiteY3823" fmla="*/ 286559 h 367487"/>
              <a:gd name="connsiteX3824" fmla="*/ 136412 w 712272"/>
              <a:gd name="connsiteY3824" fmla="*/ 286847 h 367487"/>
              <a:gd name="connsiteX3825" fmla="*/ 135837 w 712272"/>
              <a:gd name="connsiteY3825" fmla="*/ 287135 h 367487"/>
              <a:gd name="connsiteX3826" fmla="*/ 135549 w 712272"/>
              <a:gd name="connsiteY3826" fmla="*/ 287711 h 367487"/>
              <a:gd name="connsiteX3827" fmla="*/ 135261 w 712272"/>
              <a:gd name="connsiteY3827" fmla="*/ 287999 h 367487"/>
              <a:gd name="connsiteX3828" fmla="*/ 134686 w 712272"/>
              <a:gd name="connsiteY3828" fmla="*/ 288287 h 367487"/>
              <a:gd name="connsiteX3829" fmla="*/ 134398 w 712272"/>
              <a:gd name="connsiteY3829" fmla="*/ 288863 h 367487"/>
              <a:gd name="connsiteX3830" fmla="*/ 134110 w 712272"/>
              <a:gd name="connsiteY3830" fmla="*/ 289151 h 367487"/>
              <a:gd name="connsiteX3831" fmla="*/ 133534 w 712272"/>
              <a:gd name="connsiteY3831" fmla="*/ 289439 h 367487"/>
              <a:gd name="connsiteX3832" fmla="*/ 133247 w 712272"/>
              <a:gd name="connsiteY3832" fmla="*/ 290015 h 367487"/>
              <a:gd name="connsiteX3833" fmla="*/ 132959 w 712272"/>
              <a:gd name="connsiteY3833" fmla="*/ 290303 h 367487"/>
              <a:gd name="connsiteX3834" fmla="*/ 132383 w 712272"/>
              <a:gd name="connsiteY3834" fmla="*/ 290591 h 367487"/>
              <a:gd name="connsiteX3835" fmla="*/ 132095 w 712272"/>
              <a:gd name="connsiteY3835" fmla="*/ 291167 h 367487"/>
              <a:gd name="connsiteX3836" fmla="*/ 131808 w 712272"/>
              <a:gd name="connsiteY3836" fmla="*/ 291455 h 367487"/>
              <a:gd name="connsiteX3837" fmla="*/ 131232 w 712272"/>
              <a:gd name="connsiteY3837" fmla="*/ 291743 h 367487"/>
              <a:gd name="connsiteX3838" fmla="*/ 130944 w 712272"/>
              <a:gd name="connsiteY3838" fmla="*/ 292319 h 367487"/>
              <a:gd name="connsiteX3839" fmla="*/ 130656 w 712272"/>
              <a:gd name="connsiteY3839" fmla="*/ 292607 h 367487"/>
              <a:gd name="connsiteX3840" fmla="*/ 130081 w 712272"/>
              <a:gd name="connsiteY3840" fmla="*/ 292895 h 367487"/>
              <a:gd name="connsiteX3841" fmla="*/ 129793 w 712272"/>
              <a:gd name="connsiteY3841" fmla="*/ 293471 h 367487"/>
              <a:gd name="connsiteX3842" fmla="*/ 129505 w 712272"/>
              <a:gd name="connsiteY3842" fmla="*/ 293759 h 367487"/>
              <a:gd name="connsiteX3843" fmla="*/ 128930 w 712272"/>
              <a:gd name="connsiteY3843" fmla="*/ 294047 h 367487"/>
              <a:gd name="connsiteX3844" fmla="*/ 128642 w 712272"/>
              <a:gd name="connsiteY3844" fmla="*/ 294623 h 367487"/>
              <a:gd name="connsiteX3845" fmla="*/ 128354 w 712272"/>
              <a:gd name="connsiteY3845" fmla="*/ 294911 h 367487"/>
              <a:gd name="connsiteX3846" fmla="*/ 127779 w 712272"/>
              <a:gd name="connsiteY3846" fmla="*/ 295199 h 367487"/>
              <a:gd name="connsiteX3847" fmla="*/ 127491 w 712272"/>
              <a:gd name="connsiteY3847" fmla="*/ 295775 h 367487"/>
              <a:gd name="connsiteX3848" fmla="*/ 127203 w 712272"/>
              <a:gd name="connsiteY3848" fmla="*/ 296063 h 367487"/>
              <a:gd name="connsiteX3849" fmla="*/ 126627 w 712272"/>
              <a:gd name="connsiteY3849" fmla="*/ 296351 h 367487"/>
              <a:gd name="connsiteX3850" fmla="*/ 126340 w 712272"/>
              <a:gd name="connsiteY3850" fmla="*/ 296927 h 367487"/>
              <a:gd name="connsiteX3851" fmla="*/ 126052 w 712272"/>
              <a:gd name="connsiteY3851" fmla="*/ 297215 h 367487"/>
              <a:gd name="connsiteX3852" fmla="*/ 125476 w 712272"/>
              <a:gd name="connsiteY3852" fmla="*/ 297503 h 367487"/>
              <a:gd name="connsiteX3853" fmla="*/ 125188 w 712272"/>
              <a:gd name="connsiteY3853" fmla="*/ 298079 h 367487"/>
              <a:gd name="connsiteX3854" fmla="*/ 124901 w 712272"/>
              <a:gd name="connsiteY3854" fmla="*/ 298367 h 367487"/>
              <a:gd name="connsiteX3855" fmla="*/ 124325 w 712272"/>
              <a:gd name="connsiteY3855" fmla="*/ 298655 h 367487"/>
              <a:gd name="connsiteX3856" fmla="*/ 124037 w 712272"/>
              <a:gd name="connsiteY3856" fmla="*/ 299231 h 367487"/>
              <a:gd name="connsiteX3857" fmla="*/ 123750 w 712272"/>
              <a:gd name="connsiteY3857" fmla="*/ 299519 h 367487"/>
              <a:gd name="connsiteX3858" fmla="*/ 123174 w 712272"/>
              <a:gd name="connsiteY3858" fmla="*/ 299807 h 367487"/>
              <a:gd name="connsiteX3859" fmla="*/ 122886 w 712272"/>
              <a:gd name="connsiteY3859" fmla="*/ 300383 h 367487"/>
              <a:gd name="connsiteX3860" fmla="*/ 122598 w 712272"/>
              <a:gd name="connsiteY3860" fmla="*/ 300671 h 367487"/>
              <a:gd name="connsiteX3861" fmla="*/ 122023 w 712272"/>
              <a:gd name="connsiteY3861" fmla="*/ 300959 h 367487"/>
              <a:gd name="connsiteX3862" fmla="*/ 121735 w 712272"/>
              <a:gd name="connsiteY3862" fmla="*/ 301535 h 367487"/>
              <a:gd name="connsiteX3863" fmla="*/ 121447 w 712272"/>
              <a:gd name="connsiteY3863" fmla="*/ 301823 h 367487"/>
              <a:gd name="connsiteX3864" fmla="*/ 120872 w 712272"/>
              <a:gd name="connsiteY3864" fmla="*/ 302111 h 367487"/>
              <a:gd name="connsiteX3865" fmla="*/ 120584 w 712272"/>
              <a:gd name="connsiteY3865" fmla="*/ 302687 h 367487"/>
              <a:gd name="connsiteX3866" fmla="*/ 120296 w 712272"/>
              <a:gd name="connsiteY3866" fmla="*/ 302975 h 367487"/>
              <a:gd name="connsiteX3867" fmla="*/ 119720 w 712272"/>
              <a:gd name="connsiteY3867" fmla="*/ 303263 h 367487"/>
              <a:gd name="connsiteX3868" fmla="*/ 119433 w 712272"/>
              <a:gd name="connsiteY3868" fmla="*/ 303839 h 367487"/>
              <a:gd name="connsiteX3869" fmla="*/ 119145 w 712272"/>
              <a:gd name="connsiteY3869" fmla="*/ 304127 h 367487"/>
              <a:gd name="connsiteX3870" fmla="*/ 118569 w 712272"/>
              <a:gd name="connsiteY3870" fmla="*/ 304415 h 367487"/>
              <a:gd name="connsiteX3871" fmla="*/ 118282 w 712272"/>
              <a:gd name="connsiteY3871" fmla="*/ 304991 h 367487"/>
              <a:gd name="connsiteX3872" fmla="*/ 117994 w 712272"/>
              <a:gd name="connsiteY3872" fmla="*/ 305279 h 367487"/>
              <a:gd name="connsiteX3873" fmla="*/ 117418 w 712272"/>
              <a:gd name="connsiteY3873" fmla="*/ 305567 h 367487"/>
              <a:gd name="connsiteX3874" fmla="*/ 117130 w 712272"/>
              <a:gd name="connsiteY3874" fmla="*/ 306143 h 367487"/>
              <a:gd name="connsiteX3875" fmla="*/ 116843 w 712272"/>
              <a:gd name="connsiteY3875" fmla="*/ 306431 h 367487"/>
              <a:gd name="connsiteX3876" fmla="*/ 116267 w 712272"/>
              <a:gd name="connsiteY3876" fmla="*/ 306719 h 367487"/>
              <a:gd name="connsiteX3877" fmla="*/ 115979 w 712272"/>
              <a:gd name="connsiteY3877" fmla="*/ 307295 h 367487"/>
              <a:gd name="connsiteX3878" fmla="*/ 115691 w 712272"/>
              <a:gd name="connsiteY3878" fmla="*/ 307583 h 367487"/>
              <a:gd name="connsiteX3879" fmla="*/ 115116 w 712272"/>
              <a:gd name="connsiteY3879" fmla="*/ 307871 h 367487"/>
              <a:gd name="connsiteX3880" fmla="*/ 114828 w 712272"/>
              <a:gd name="connsiteY3880" fmla="*/ 308447 h 367487"/>
              <a:gd name="connsiteX3881" fmla="*/ 114540 w 712272"/>
              <a:gd name="connsiteY3881" fmla="*/ 308735 h 367487"/>
              <a:gd name="connsiteX3882" fmla="*/ 113965 w 712272"/>
              <a:gd name="connsiteY3882" fmla="*/ 309023 h 367487"/>
              <a:gd name="connsiteX3883" fmla="*/ 113677 w 712272"/>
              <a:gd name="connsiteY3883" fmla="*/ 309599 h 367487"/>
              <a:gd name="connsiteX3884" fmla="*/ 113389 w 712272"/>
              <a:gd name="connsiteY3884" fmla="*/ 309887 h 367487"/>
              <a:gd name="connsiteX3885" fmla="*/ 112814 w 712272"/>
              <a:gd name="connsiteY3885" fmla="*/ 310175 h 367487"/>
              <a:gd name="connsiteX3886" fmla="*/ 112526 w 712272"/>
              <a:gd name="connsiteY3886" fmla="*/ 310751 h 367487"/>
              <a:gd name="connsiteX3887" fmla="*/ 112238 w 712272"/>
              <a:gd name="connsiteY3887" fmla="*/ 311039 h 367487"/>
              <a:gd name="connsiteX3888" fmla="*/ 111662 w 712272"/>
              <a:gd name="connsiteY3888" fmla="*/ 311327 h 367487"/>
              <a:gd name="connsiteX3889" fmla="*/ 111375 w 712272"/>
              <a:gd name="connsiteY3889" fmla="*/ 311903 h 367487"/>
              <a:gd name="connsiteX3890" fmla="*/ 111087 w 712272"/>
              <a:gd name="connsiteY3890" fmla="*/ 312191 h 367487"/>
              <a:gd name="connsiteX3891" fmla="*/ 110511 w 712272"/>
              <a:gd name="connsiteY3891" fmla="*/ 312479 h 367487"/>
              <a:gd name="connsiteX3892" fmla="*/ 110223 w 712272"/>
              <a:gd name="connsiteY3892" fmla="*/ 313055 h 367487"/>
              <a:gd name="connsiteX3893" fmla="*/ 109936 w 712272"/>
              <a:gd name="connsiteY3893" fmla="*/ 313343 h 367487"/>
              <a:gd name="connsiteX3894" fmla="*/ 109360 w 712272"/>
              <a:gd name="connsiteY3894" fmla="*/ 313631 h 367487"/>
              <a:gd name="connsiteX3895" fmla="*/ 109072 w 712272"/>
              <a:gd name="connsiteY3895" fmla="*/ 314207 h 367487"/>
              <a:gd name="connsiteX3896" fmla="*/ 108784 w 712272"/>
              <a:gd name="connsiteY3896" fmla="*/ 314495 h 367487"/>
              <a:gd name="connsiteX3897" fmla="*/ 108209 w 712272"/>
              <a:gd name="connsiteY3897" fmla="*/ 314783 h 367487"/>
              <a:gd name="connsiteX3898" fmla="*/ 107921 w 712272"/>
              <a:gd name="connsiteY3898" fmla="*/ 315359 h 367487"/>
              <a:gd name="connsiteX3899" fmla="*/ 107633 w 712272"/>
              <a:gd name="connsiteY3899" fmla="*/ 315647 h 367487"/>
              <a:gd name="connsiteX3900" fmla="*/ 107058 w 712272"/>
              <a:gd name="connsiteY3900" fmla="*/ 315935 h 367487"/>
              <a:gd name="connsiteX3901" fmla="*/ 106770 w 712272"/>
              <a:gd name="connsiteY3901" fmla="*/ 316511 h 367487"/>
              <a:gd name="connsiteX3902" fmla="*/ 106482 w 712272"/>
              <a:gd name="connsiteY3902" fmla="*/ 316799 h 367487"/>
              <a:gd name="connsiteX3903" fmla="*/ 105907 w 712272"/>
              <a:gd name="connsiteY3903" fmla="*/ 317087 h 367487"/>
              <a:gd name="connsiteX3904" fmla="*/ 105619 w 712272"/>
              <a:gd name="connsiteY3904" fmla="*/ 317663 h 367487"/>
              <a:gd name="connsiteX3905" fmla="*/ 105331 w 712272"/>
              <a:gd name="connsiteY3905" fmla="*/ 317951 h 367487"/>
              <a:gd name="connsiteX3906" fmla="*/ 104755 w 712272"/>
              <a:gd name="connsiteY3906" fmla="*/ 318239 h 367487"/>
              <a:gd name="connsiteX3907" fmla="*/ 104468 w 712272"/>
              <a:gd name="connsiteY3907" fmla="*/ 318815 h 367487"/>
              <a:gd name="connsiteX3908" fmla="*/ 104180 w 712272"/>
              <a:gd name="connsiteY3908" fmla="*/ 319103 h 367487"/>
              <a:gd name="connsiteX3909" fmla="*/ 103604 w 712272"/>
              <a:gd name="connsiteY3909" fmla="*/ 319391 h 367487"/>
              <a:gd name="connsiteX3910" fmla="*/ 103316 w 712272"/>
              <a:gd name="connsiteY3910" fmla="*/ 319967 h 367487"/>
              <a:gd name="connsiteX3911" fmla="*/ 103029 w 712272"/>
              <a:gd name="connsiteY3911" fmla="*/ 320255 h 367487"/>
              <a:gd name="connsiteX3912" fmla="*/ 102453 w 712272"/>
              <a:gd name="connsiteY3912" fmla="*/ 320543 h 367487"/>
              <a:gd name="connsiteX3913" fmla="*/ 102165 w 712272"/>
              <a:gd name="connsiteY3913" fmla="*/ 321119 h 367487"/>
              <a:gd name="connsiteX3914" fmla="*/ 101878 w 712272"/>
              <a:gd name="connsiteY3914" fmla="*/ 321407 h 367487"/>
              <a:gd name="connsiteX3915" fmla="*/ 101302 w 712272"/>
              <a:gd name="connsiteY3915" fmla="*/ 321695 h 367487"/>
              <a:gd name="connsiteX3916" fmla="*/ 101014 w 712272"/>
              <a:gd name="connsiteY3916" fmla="*/ 322271 h 367487"/>
              <a:gd name="connsiteX3917" fmla="*/ 100726 w 712272"/>
              <a:gd name="connsiteY3917" fmla="*/ 322559 h 367487"/>
              <a:gd name="connsiteX3918" fmla="*/ 100151 w 712272"/>
              <a:gd name="connsiteY3918" fmla="*/ 322847 h 367487"/>
              <a:gd name="connsiteX3919" fmla="*/ 99863 w 712272"/>
              <a:gd name="connsiteY3919" fmla="*/ 323135 h 367487"/>
              <a:gd name="connsiteX3920" fmla="*/ 99575 w 712272"/>
              <a:gd name="connsiteY3920" fmla="*/ 323711 h 367487"/>
              <a:gd name="connsiteX3921" fmla="*/ 99000 w 712272"/>
              <a:gd name="connsiteY3921" fmla="*/ 323999 h 367487"/>
              <a:gd name="connsiteX3922" fmla="*/ 98712 w 712272"/>
              <a:gd name="connsiteY3922" fmla="*/ 324287 h 367487"/>
              <a:gd name="connsiteX3923" fmla="*/ 98424 w 712272"/>
              <a:gd name="connsiteY3923" fmla="*/ 324863 h 367487"/>
              <a:gd name="connsiteX3924" fmla="*/ 97848 w 712272"/>
              <a:gd name="connsiteY3924" fmla="*/ 325151 h 367487"/>
              <a:gd name="connsiteX3925" fmla="*/ 97561 w 712272"/>
              <a:gd name="connsiteY3925" fmla="*/ 325439 h 367487"/>
              <a:gd name="connsiteX3926" fmla="*/ 97273 w 712272"/>
              <a:gd name="connsiteY3926" fmla="*/ 326015 h 367487"/>
              <a:gd name="connsiteX3927" fmla="*/ 96697 w 712272"/>
              <a:gd name="connsiteY3927" fmla="*/ 326303 h 367487"/>
              <a:gd name="connsiteX3928" fmla="*/ 96410 w 712272"/>
              <a:gd name="connsiteY3928" fmla="*/ 326591 h 367487"/>
              <a:gd name="connsiteX3929" fmla="*/ 96122 w 712272"/>
              <a:gd name="connsiteY3929" fmla="*/ 327167 h 367487"/>
              <a:gd name="connsiteX3930" fmla="*/ 95546 w 712272"/>
              <a:gd name="connsiteY3930" fmla="*/ 327455 h 367487"/>
              <a:gd name="connsiteX3931" fmla="*/ 95258 w 712272"/>
              <a:gd name="connsiteY3931" fmla="*/ 327743 h 367487"/>
              <a:gd name="connsiteX3932" fmla="*/ 94971 w 712272"/>
              <a:gd name="connsiteY3932" fmla="*/ 328319 h 367487"/>
              <a:gd name="connsiteX3933" fmla="*/ 94395 w 712272"/>
              <a:gd name="connsiteY3933" fmla="*/ 328607 h 367487"/>
              <a:gd name="connsiteX3934" fmla="*/ 94107 w 712272"/>
              <a:gd name="connsiteY3934" fmla="*/ 328895 h 367487"/>
              <a:gd name="connsiteX3935" fmla="*/ 93819 w 712272"/>
              <a:gd name="connsiteY3935" fmla="*/ 329471 h 367487"/>
              <a:gd name="connsiteX3936" fmla="*/ 93244 w 712272"/>
              <a:gd name="connsiteY3936" fmla="*/ 329759 h 367487"/>
              <a:gd name="connsiteX3937" fmla="*/ 92956 w 712272"/>
              <a:gd name="connsiteY3937" fmla="*/ 330047 h 367487"/>
              <a:gd name="connsiteX3938" fmla="*/ 92668 w 712272"/>
              <a:gd name="connsiteY3938" fmla="*/ 330623 h 367487"/>
              <a:gd name="connsiteX3939" fmla="*/ 92093 w 712272"/>
              <a:gd name="connsiteY3939" fmla="*/ 330911 h 367487"/>
              <a:gd name="connsiteX3940" fmla="*/ 91805 w 712272"/>
              <a:gd name="connsiteY3940" fmla="*/ 331199 h 367487"/>
              <a:gd name="connsiteX3941" fmla="*/ 91517 w 712272"/>
              <a:gd name="connsiteY3941" fmla="*/ 331775 h 367487"/>
              <a:gd name="connsiteX3942" fmla="*/ 90942 w 712272"/>
              <a:gd name="connsiteY3942" fmla="*/ 332063 h 367487"/>
              <a:gd name="connsiteX3943" fmla="*/ 90654 w 712272"/>
              <a:gd name="connsiteY3943" fmla="*/ 332351 h 367487"/>
              <a:gd name="connsiteX3944" fmla="*/ 90366 w 712272"/>
              <a:gd name="connsiteY3944" fmla="*/ 332927 h 367487"/>
              <a:gd name="connsiteX3945" fmla="*/ 89790 w 712272"/>
              <a:gd name="connsiteY3945" fmla="*/ 333215 h 367487"/>
              <a:gd name="connsiteX3946" fmla="*/ 89503 w 712272"/>
              <a:gd name="connsiteY3946" fmla="*/ 333503 h 367487"/>
              <a:gd name="connsiteX3947" fmla="*/ 89215 w 712272"/>
              <a:gd name="connsiteY3947" fmla="*/ 334079 h 367487"/>
              <a:gd name="connsiteX3948" fmla="*/ 88639 w 712272"/>
              <a:gd name="connsiteY3948" fmla="*/ 334367 h 367487"/>
              <a:gd name="connsiteX3949" fmla="*/ 88351 w 712272"/>
              <a:gd name="connsiteY3949" fmla="*/ 334655 h 367487"/>
              <a:gd name="connsiteX3950" fmla="*/ 88064 w 712272"/>
              <a:gd name="connsiteY3950" fmla="*/ 335231 h 367487"/>
              <a:gd name="connsiteX3951" fmla="*/ 87488 w 712272"/>
              <a:gd name="connsiteY3951" fmla="*/ 335519 h 367487"/>
              <a:gd name="connsiteX3952" fmla="*/ 87200 w 712272"/>
              <a:gd name="connsiteY3952" fmla="*/ 335807 h 367487"/>
              <a:gd name="connsiteX3953" fmla="*/ 86912 w 712272"/>
              <a:gd name="connsiteY3953" fmla="*/ 336383 h 367487"/>
              <a:gd name="connsiteX3954" fmla="*/ 86337 w 712272"/>
              <a:gd name="connsiteY3954" fmla="*/ 336671 h 367487"/>
              <a:gd name="connsiteX3955" fmla="*/ 86049 w 712272"/>
              <a:gd name="connsiteY3955" fmla="*/ 336959 h 367487"/>
              <a:gd name="connsiteX3956" fmla="*/ 85761 w 712272"/>
              <a:gd name="connsiteY3956" fmla="*/ 337535 h 367487"/>
              <a:gd name="connsiteX3957" fmla="*/ 85186 w 712272"/>
              <a:gd name="connsiteY3957" fmla="*/ 337823 h 367487"/>
              <a:gd name="connsiteX3958" fmla="*/ 84898 w 712272"/>
              <a:gd name="connsiteY3958" fmla="*/ 338111 h 367487"/>
              <a:gd name="connsiteX3959" fmla="*/ 84610 w 712272"/>
              <a:gd name="connsiteY3959" fmla="*/ 338687 h 367487"/>
              <a:gd name="connsiteX3960" fmla="*/ 84035 w 712272"/>
              <a:gd name="connsiteY3960" fmla="*/ 338975 h 367487"/>
              <a:gd name="connsiteX3961" fmla="*/ 83747 w 712272"/>
              <a:gd name="connsiteY3961" fmla="*/ 339263 h 367487"/>
              <a:gd name="connsiteX3962" fmla="*/ 83459 w 712272"/>
              <a:gd name="connsiteY3962" fmla="*/ 339839 h 367487"/>
              <a:gd name="connsiteX3963" fmla="*/ 82883 w 712272"/>
              <a:gd name="connsiteY3963" fmla="*/ 340127 h 367487"/>
              <a:gd name="connsiteX3964" fmla="*/ 82596 w 712272"/>
              <a:gd name="connsiteY3964" fmla="*/ 340415 h 367487"/>
              <a:gd name="connsiteX3965" fmla="*/ 82308 w 712272"/>
              <a:gd name="connsiteY3965" fmla="*/ 340991 h 367487"/>
              <a:gd name="connsiteX3966" fmla="*/ 81732 w 712272"/>
              <a:gd name="connsiteY3966" fmla="*/ 341279 h 367487"/>
              <a:gd name="connsiteX3967" fmla="*/ 81444 w 712272"/>
              <a:gd name="connsiteY3967" fmla="*/ 341567 h 367487"/>
              <a:gd name="connsiteX3968" fmla="*/ 81157 w 712272"/>
              <a:gd name="connsiteY3968" fmla="*/ 342143 h 367487"/>
              <a:gd name="connsiteX3969" fmla="*/ 80581 w 712272"/>
              <a:gd name="connsiteY3969" fmla="*/ 342431 h 367487"/>
              <a:gd name="connsiteX3970" fmla="*/ 80293 w 712272"/>
              <a:gd name="connsiteY3970" fmla="*/ 342719 h 367487"/>
              <a:gd name="connsiteX3971" fmla="*/ 80005 w 712272"/>
              <a:gd name="connsiteY3971" fmla="*/ 343295 h 367487"/>
              <a:gd name="connsiteX3972" fmla="*/ 79430 w 712272"/>
              <a:gd name="connsiteY3972" fmla="*/ 343583 h 367487"/>
              <a:gd name="connsiteX3973" fmla="*/ 79142 w 712272"/>
              <a:gd name="connsiteY3973" fmla="*/ 343871 h 367487"/>
              <a:gd name="connsiteX3974" fmla="*/ 78854 w 712272"/>
              <a:gd name="connsiteY3974" fmla="*/ 344447 h 367487"/>
              <a:gd name="connsiteX3975" fmla="*/ 78279 w 712272"/>
              <a:gd name="connsiteY3975" fmla="*/ 344735 h 367487"/>
              <a:gd name="connsiteX3976" fmla="*/ 77991 w 712272"/>
              <a:gd name="connsiteY3976" fmla="*/ 345023 h 367487"/>
              <a:gd name="connsiteX3977" fmla="*/ 77703 w 712272"/>
              <a:gd name="connsiteY3977" fmla="*/ 345599 h 367487"/>
              <a:gd name="connsiteX3978" fmla="*/ 77128 w 712272"/>
              <a:gd name="connsiteY3978" fmla="*/ 345887 h 367487"/>
              <a:gd name="connsiteX3979" fmla="*/ 76840 w 712272"/>
              <a:gd name="connsiteY3979" fmla="*/ 346175 h 367487"/>
              <a:gd name="connsiteX3980" fmla="*/ 76552 w 712272"/>
              <a:gd name="connsiteY3980" fmla="*/ 346751 h 367487"/>
              <a:gd name="connsiteX3981" fmla="*/ 75976 w 712272"/>
              <a:gd name="connsiteY3981" fmla="*/ 347039 h 367487"/>
              <a:gd name="connsiteX3982" fmla="*/ 75689 w 712272"/>
              <a:gd name="connsiteY3982" fmla="*/ 347327 h 367487"/>
              <a:gd name="connsiteX3983" fmla="*/ 75401 w 712272"/>
              <a:gd name="connsiteY3983" fmla="*/ 347903 h 367487"/>
              <a:gd name="connsiteX3984" fmla="*/ 74825 w 712272"/>
              <a:gd name="connsiteY3984" fmla="*/ 348191 h 367487"/>
              <a:gd name="connsiteX3985" fmla="*/ 74537 w 712272"/>
              <a:gd name="connsiteY3985" fmla="*/ 348479 h 367487"/>
              <a:gd name="connsiteX3986" fmla="*/ 74250 w 712272"/>
              <a:gd name="connsiteY3986" fmla="*/ 349055 h 367487"/>
              <a:gd name="connsiteX3987" fmla="*/ 73674 w 712272"/>
              <a:gd name="connsiteY3987" fmla="*/ 349343 h 367487"/>
              <a:gd name="connsiteX3988" fmla="*/ 73386 w 712272"/>
              <a:gd name="connsiteY3988" fmla="*/ 349631 h 367487"/>
              <a:gd name="connsiteX3989" fmla="*/ 73099 w 712272"/>
              <a:gd name="connsiteY3989" fmla="*/ 350207 h 367487"/>
              <a:gd name="connsiteX3990" fmla="*/ 72523 w 712272"/>
              <a:gd name="connsiteY3990" fmla="*/ 350495 h 367487"/>
              <a:gd name="connsiteX3991" fmla="*/ 72235 w 712272"/>
              <a:gd name="connsiteY3991" fmla="*/ 350783 h 367487"/>
              <a:gd name="connsiteX3992" fmla="*/ 71947 w 712272"/>
              <a:gd name="connsiteY3992" fmla="*/ 351359 h 367487"/>
              <a:gd name="connsiteX3993" fmla="*/ 71372 w 712272"/>
              <a:gd name="connsiteY3993" fmla="*/ 351647 h 367487"/>
              <a:gd name="connsiteX3994" fmla="*/ 71084 w 712272"/>
              <a:gd name="connsiteY3994" fmla="*/ 351935 h 367487"/>
              <a:gd name="connsiteX3995" fmla="*/ 70796 w 712272"/>
              <a:gd name="connsiteY3995" fmla="*/ 352511 h 367487"/>
              <a:gd name="connsiteX3996" fmla="*/ 70221 w 712272"/>
              <a:gd name="connsiteY3996" fmla="*/ 352799 h 367487"/>
              <a:gd name="connsiteX3997" fmla="*/ 69933 w 712272"/>
              <a:gd name="connsiteY3997" fmla="*/ 353087 h 367487"/>
              <a:gd name="connsiteX3998" fmla="*/ 69645 w 712272"/>
              <a:gd name="connsiteY3998" fmla="*/ 353663 h 367487"/>
              <a:gd name="connsiteX3999" fmla="*/ 69069 w 712272"/>
              <a:gd name="connsiteY3999" fmla="*/ 353951 h 367487"/>
              <a:gd name="connsiteX4000" fmla="*/ 68782 w 712272"/>
              <a:gd name="connsiteY4000" fmla="*/ 354239 h 367487"/>
              <a:gd name="connsiteX4001" fmla="*/ 68494 w 712272"/>
              <a:gd name="connsiteY4001" fmla="*/ 354815 h 367487"/>
              <a:gd name="connsiteX4002" fmla="*/ 67918 w 712272"/>
              <a:gd name="connsiteY4002" fmla="*/ 355103 h 367487"/>
              <a:gd name="connsiteX4003" fmla="*/ 67631 w 712272"/>
              <a:gd name="connsiteY4003" fmla="*/ 355391 h 367487"/>
              <a:gd name="connsiteX4004" fmla="*/ 67343 w 712272"/>
              <a:gd name="connsiteY4004" fmla="*/ 355967 h 367487"/>
              <a:gd name="connsiteX4005" fmla="*/ 66767 w 712272"/>
              <a:gd name="connsiteY4005" fmla="*/ 356255 h 367487"/>
              <a:gd name="connsiteX4006" fmla="*/ 66479 w 712272"/>
              <a:gd name="connsiteY4006" fmla="*/ 356543 h 367487"/>
              <a:gd name="connsiteX4007" fmla="*/ 66192 w 712272"/>
              <a:gd name="connsiteY4007" fmla="*/ 357119 h 367487"/>
              <a:gd name="connsiteX4008" fmla="*/ 65328 w 712272"/>
              <a:gd name="connsiteY4008" fmla="*/ 357407 h 367487"/>
              <a:gd name="connsiteX4009" fmla="*/ 65040 w 712272"/>
              <a:gd name="connsiteY4009" fmla="*/ 357695 h 367487"/>
              <a:gd name="connsiteX4010" fmla="*/ 64465 w 712272"/>
              <a:gd name="connsiteY4010" fmla="*/ 358271 h 367487"/>
              <a:gd name="connsiteX4011" fmla="*/ 64177 w 712272"/>
              <a:gd name="connsiteY4011" fmla="*/ 358559 h 367487"/>
              <a:gd name="connsiteX4012" fmla="*/ 63889 w 712272"/>
              <a:gd name="connsiteY4012" fmla="*/ 358847 h 367487"/>
              <a:gd name="connsiteX4013" fmla="*/ 63314 w 712272"/>
              <a:gd name="connsiteY4013" fmla="*/ 359423 h 367487"/>
              <a:gd name="connsiteX4014" fmla="*/ 62738 w 712272"/>
              <a:gd name="connsiteY4014" fmla="*/ 359711 h 367487"/>
              <a:gd name="connsiteX4015" fmla="*/ 62163 w 712272"/>
              <a:gd name="connsiteY4015" fmla="*/ 359999 h 367487"/>
              <a:gd name="connsiteX4016" fmla="*/ 61587 w 712272"/>
              <a:gd name="connsiteY4016" fmla="*/ 360575 h 367487"/>
              <a:gd name="connsiteX4017" fmla="*/ 61011 w 712272"/>
              <a:gd name="connsiteY4017" fmla="*/ 360863 h 367487"/>
              <a:gd name="connsiteX4018" fmla="*/ 60724 w 712272"/>
              <a:gd name="connsiteY4018" fmla="*/ 361151 h 367487"/>
              <a:gd name="connsiteX4019" fmla="*/ 59860 w 712272"/>
              <a:gd name="connsiteY4019" fmla="*/ 361727 h 367487"/>
              <a:gd name="connsiteX4020" fmla="*/ 59285 w 712272"/>
              <a:gd name="connsiteY4020" fmla="*/ 362015 h 367487"/>
              <a:gd name="connsiteX4021" fmla="*/ 58709 w 712272"/>
              <a:gd name="connsiteY4021" fmla="*/ 362303 h 367487"/>
              <a:gd name="connsiteX4022" fmla="*/ 58133 w 712272"/>
              <a:gd name="connsiteY4022" fmla="*/ 362879 h 367487"/>
              <a:gd name="connsiteX4023" fmla="*/ 57270 w 712272"/>
              <a:gd name="connsiteY4023" fmla="*/ 363167 h 367487"/>
              <a:gd name="connsiteX4024" fmla="*/ 56407 w 712272"/>
              <a:gd name="connsiteY4024" fmla="*/ 363455 h 367487"/>
              <a:gd name="connsiteX4025" fmla="*/ 55831 w 712272"/>
              <a:gd name="connsiteY4025" fmla="*/ 364031 h 367487"/>
              <a:gd name="connsiteX4026" fmla="*/ 54968 w 712272"/>
              <a:gd name="connsiteY4026" fmla="*/ 364319 h 367487"/>
              <a:gd name="connsiteX4027" fmla="*/ 53817 w 712272"/>
              <a:gd name="connsiteY4027" fmla="*/ 364607 h 367487"/>
              <a:gd name="connsiteX4028" fmla="*/ 52953 w 712272"/>
              <a:gd name="connsiteY4028" fmla="*/ 365183 h 367487"/>
              <a:gd name="connsiteX4029" fmla="*/ 51802 w 712272"/>
              <a:gd name="connsiteY4029" fmla="*/ 365471 h 367487"/>
              <a:gd name="connsiteX4030" fmla="*/ 50651 w 712272"/>
              <a:gd name="connsiteY4030" fmla="*/ 365759 h 367487"/>
              <a:gd name="connsiteX4031" fmla="*/ 49212 w 712272"/>
              <a:gd name="connsiteY4031" fmla="*/ 366335 h 367487"/>
              <a:gd name="connsiteX4032" fmla="*/ 47773 w 712272"/>
              <a:gd name="connsiteY4032" fmla="*/ 366623 h 367487"/>
              <a:gd name="connsiteX4033" fmla="*/ 45471 w 712272"/>
              <a:gd name="connsiteY4033" fmla="*/ 366911 h 367487"/>
              <a:gd name="connsiteX4034" fmla="*/ 42305 w 712272"/>
              <a:gd name="connsiteY4034" fmla="*/ 367487 h 367487"/>
              <a:gd name="connsiteX4035" fmla="*/ 36261 w 712272"/>
              <a:gd name="connsiteY4035" fmla="*/ 367487 h 367487"/>
              <a:gd name="connsiteX4036" fmla="*/ 33096 w 712272"/>
              <a:gd name="connsiteY4036" fmla="*/ 366911 h 367487"/>
              <a:gd name="connsiteX4037" fmla="*/ 30793 w 712272"/>
              <a:gd name="connsiteY4037" fmla="*/ 366623 h 367487"/>
              <a:gd name="connsiteX4038" fmla="*/ 29355 w 712272"/>
              <a:gd name="connsiteY4038" fmla="*/ 366335 h 367487"/>
              <a:gd name="connsiteX4039" fmla="*/ 27628 w 712272"/>
              <a:gd name="connsiteY4039" fmla="*/ 365759 h 367487"/>
              <a:gd name="connsiteX4040" fmla="*/ 26477 w 712272"/>
              <a:gd name="connsiteY4040" fmla="*/ 365471 h 367487"/>
              <a:gd name="connsiteX4041" fmla="*/ 25325 w 712272"/>
              <a:gd name="connsiteY4041" fmla="*/ 365183 h 367487"/>
              <a:gd name="connsiteX4042" fmla="*/ 24750 w 712272"/>
              <a:gd name="connsiteY4042" fmla="*/ 364607 h 367487"/>
              <a:gd name="connsiteX4043" fmla="*/ 23599 w 712272"/>
              <a:gd name="connsiteY4043" fmla="*/ 364319 h 367487"/>
              <a:gd name="connsiteX4044" fmla="*/ 22735 w 712272"/>
              <a:gd name="connsiteY4044" fmla="*/ 364031 h 367487"/>
              <a:gd name="connsiteX4045" fmla="*/ 21872 w 712272"/>
              <a:gd name="connsiteY4045" fmla="*/ 363455 h 367487"/>
              <a:gd name="connsiteX4046" fmla="*/ 21296 w 712272"/>
              <a:gd name="connsiteY4046" fmla="*/ 363167 h 367487"/>
              <a:gd name="connsiteX4047" fmla="*/ 20433 w 712272"/>
              <a:gd name="connsiteY4047" fmla="*/ 362879 h 367487"/>
              <a:gd name="connsiteX4048" fmla="*/ 19570 w 712272"/>
              <a:gd name="connsiteY4048" fmla="*/ 362303 h 367487"/>
              <a:gd name="connsiteX4049" fmla="*/ 19282 w 712272"/>
              <a:gd name="connsiteY4049" fmla="*/ 362015 h 367487"/>
              <a:gd name="connsiteX4050" fmla="*/ 18419 w 712272"/>
              <a:gd name="connsiteY4050" fmla="*/ 361727 h 367487"/>
              <a:gd name="connsiteX4051" fmla="*/ 17843 w 712272"/>
              <a:gd name="connsiteY4051" fmla="*/ 361151 h 367487"/>
              <a:gd name="connsiteX4052" fmla="*/ 17267 w 712272"/>
              <a:gd name="connsiteY4052" fmla="*/ 360863 h 367487"/>
              <a:gd name="connsiteX4053" fmla="*/ 16980 w 712272"/>
              <a:gd name="connsiteY4053" fmla="*/ 360575 h 367487"/>
              <a:gd name="connsiteX4054" fmla="*/ 16116 w 712272"/>
              <a:gd name="connsiteY4054" fmla="*/ 359999 h 367487"/>
              <a:gd name="connsiteX4055" fmla="*/ 15828 w 712272"/>
              <a:gd name="connsiteY4055" fmla="*/ 359711 h 367487"/>
              <a:gd name="connsiteX4056" fmla="*/ 14965 w 712272"/>
              <a:gd name="connsiteY4056" fmla="*/ 359423 h 367487"/>
              <a:gd name="connsiteX4057" fmla="*/ 14677 w 712272"/>
              <a:gd name="connsiteY4057" fmla="*/ 358847 h 367487"/>
              <a:gd name="connsiteX4058" fmla="*/ 14389 w 712272"/>
              <a:gd name="connsiteY4058" fmla="*/ 358559 h 367487"/>
              <a:gd name="connsiteX4059" fmla="*/ 13814 w 712272"/>
              <a:gd name="connsiteY4059" fmla="*/ 358271 h 367487"/>
              <a:gd name="connsiteX4060" fmla="*/ 13526 w 712272"/>
              <a:gd name="connsiteY4060" fmla="*/ 357695 h 367487"/>
              <a:gd name="connsiteX4061" fmla="*/ 13238 w 712272"/>
              <a:gd name="connsiteY4061" fmla="*/ 357407 h 367487"/>
              <a:gd name="connsiteX4062" fmla="*/ 12375 w 712272"/>
              <a:gd name="connsiteY4062" fmla="*/ 357119 h 367487"/>
              <a:gd name="connsiteX4063" fmla="*/ 12087 w 712272"/>
              <a:gd name="connsiteY4063" fmla="*/ 356543 h 367487"/>
              <a:gd name="connsiteX4064" fmla="*/ 11512 w 712272"/>
              <a:gd name="connsiteY4064" fmla="*/ 356255 h 367487"/>
              <a:gd name="connsiteX4065" fmla="*/ 11224 w 712272"/>
              <a:gd name="connsiteY4065" fmla="*/ 355967 h 367487"/>
              <a:gd name="connsiteX4066" fmla="*/ 10936 w 712272"/>
              <a:gd name="connsiteY4066" fmla="*/ 355391 h 367487"/>
              <a:gd name="connsiteX4067" fmla="*/ 10360 w 712272"/>
              <a:gd name="connsiteY4067" fmla="*/ 355103 h 367487"/>
              <a:gd name="connsiteX4068" fmla="*/ 10073 w 712272"/>
              <a:gd name="connsiteY4068" fmla="*/ 354239 h 367487"/>
              <a:gd name="connsiteX4069" fmla="*/ 9785 w 712272"/>
              <a:gd name="connsiteY4069" fmla="*/ 353951 h 367487"/>
              <a:gd name="connsiteX4070" fmla="*/ 9209 w 712272"/>
              <a:gd name="connsiteY4070" fmla="*/ 353663 h 367487"/>
              <a:gd name="connsiteX4071" fmla="*/ 8921 w 712272"/>
              <a:gd name="connsiteY4071" fmla="*/ 353087 h 367487"/>
              <a:gd name="connsiteX4072" fmla="*/ 8634 w 712272"/>
              <a:gd name="connsiteY4072" fmla="*/ 352799 h 367487"/>
              <a:gd name="connsiteX4073" fmla="*/ 8058 w 712272"/>
              <a:gd name="connsiteY4073" fmla="*/ 352511 h 367487"/>
              <a:gd name="connsiteX4074" fmla="*/ 7770 w 712272"/>
              <a:gd name="connsiteY4074" fmla="*/ 351647 h 367487"/>
              <a:gd name="connsiteX4075" fmla="*/ 7483 w 712272"/>
              <a:gd name="connsiteY4075" fmla="*/ 351359 h 367487"/>
              <a:gd name="connsiteX4076" fmla="*/ 6907 w 712272"/>
              <a:gd name="connsiteY4076" fmla="*/ 350495 h 367487"/>
              <a:gd name="connsiteX4077" fmla="*/ 6619 w 712272"/>
              <a:gd name="connsiteY4077" fmla="*/ 350207 h 367487"/>
              <a:gd name="connsiteX4078" fmla="*/ 6331 w 712272"/>
              <a:gd name="connsiteY4078" fmla="*/ 349343 h 367487"/>
              <a:gd name="connsiteX4079" fmla="*/ 5756 w 712272"/>
              <a:gd name="connsiteY4079" fmla="*/ 349055 h 367487"/>
              <a:gd name="connsiteX4080" fmla="*/ 5468 w 712272"/>
              <a:gd name="connsiteY4080" fmla="*/ 348191 h 367487"/>
              <a:gd name="connsiteX4081" fmla="*/ 5180 w 712272"/>
              <a:gd name="connsiteY4081" fmla="*/ 347903 h 367487"/>
              <a:gd name="connsiteX4082" fmla="*/ 4605 w 712272"/>
              <a:gd name="connsiteY4082" fmla="*/ 347039 h 367487"/>
              <a:gd name="connsiteX4083" fmla="*/ 4317 w 712272"/>
              <a:gd name="connsiteY4083" fmla="*/ 346175 h 367487"/>
              <a:gd name="connsiteX4084" fmla="*/ 4029 w 712272"/>
              <a:gd name="connsiteY4084" fmla="*/ 345599 h 367487"/>
              <a:gd name="connsiteX4085" fmla="*/ 3453 w 712272"/>
              <a:gd name="connsiteY4085" fmla="*/ 344735 h 367487"/>
              <a:gd name="connsiteX4086" fmla="*/ 3166 w 712272"/>
              <a:gd name="connsiteY4086" fmla="*/ 343871 h 367487"/>
              <a:gd name="connsiteX4087" fmla="*/ 2878 w 712272"/>
              <a:gd name="connsiteY4087" fmla="*/ 342719 h 367487"/>
              <a:gd name="connsiteX4088" fmla="*/ 2302 w 712272"/>
              <a:gd name="connsiteY4088" fmla="*/ 341567 h 367487"/>
              <a:gd name="connsiteX4089" fmla="*/ 2014 w 712272"/>
              <a:gd name="connsiteY4089" fmla="*/ 340991 h 367487"/>
              <a:gd name="connsiteX4090" fmla="*/ 1727 w 712272"/>
              <a:gd name="connsiteY4090" fmla="*/ 339263 h 367487"/>
              <a:gd name="connsiteX4091" fmla="*/ 1151 w 712272"/>
              <a:gd name="connsiteY4091" fmla="*/ 338111 h 367487"/>
              <a:gd name="connsiteX4092" fmla="*/ 863 w 712272"/>
              <a:gd name="connsiteY4092" fmla="*/ 336671 h 367487"/>
              <a:gd name="connsiteX4093" fmla="*/ 576 w 712272"/>
              <a:gd name="connsiteY4093" fmla="*/ 334367 h 367487"/>
              <a:gd name="connsiteX4094" fmla="*/ 0 w 712272"/>
              <a:gd name="connsiteY4094" fmla="*/ 330911 h 367487"/>
              <a:gd name="connsiteX4095" fmla="*/ 0 w 712272"/>
              <a:gd name="connsiteY4095" fmla="*/ 325439 h 367487"/>
              <a:gd name="connsiteX4096" fmla="*/ 576 w 712272"/>
              <a:gd name="connsiteY4096" fmla="*/ 322271 h 367487"/>
              <a:gd name="connsiteX4097" fmla="*/ 863 w 712272"/>
              <a:gd name="connsiteY4097" fmla="*/ 320255 h 367487"/>
              <a:gd name="connsiteX4098" fmla="*/ 1151 w 712272"/>
              <a:gd name="connsiteY4098" fmla="*/ 318239 h 367487"/>
              <a:gd name="connsiteX4099" fmla="*/ 1727 w 712272"/>
              <a:gd name="connsiteY4099" fmla="*/ 317087 h 367487"/>
              <a:gd name="connsiteX4100" fmla="*/ 2014 w 712272"/>
              <a:gd name="connsiteY4100" fmla="*/ 315647 h 367487"/>
              <a:gd name="connsiteX4101" fmla="*/ 2302 w 712272"/>
              <a:gd name="connsiteY4101" fmla="*/ 314783 h 367487"/>
              <a:gd name="connsiteX4102" fmla="*/ 2878 w 712272"/>
              <a:gd name="connsiteY4102" fmla="*/ 313631 h 367487"/>
              <a:gd name="connsiteX4103" fmla="*/ 3166 w 712272"/>
              <a:gd name="connsiteY4103" fmla="*/ 313055 h 367487"/>
              <a:gd name="connsiteX4104" fmla="*/ 3453 w 712272"/>
              <a:gd name="connsiteY4104" fmla="*/ 311903 h 367487"/>
              <a:gd name="connsiteX4105" fmla="*/ 4029 w 712272"/>
              <a:gd name="connsiteY4105" fmla="*/ 311039 h 367487"/>
              <a:gd name="connsiteX4106" fmla="*/ 4317 w 712272"/>
              <a:gd name="connsiteY4106" fmla="*/ 310175 h 367487"/>
              <a:gd name="connsiteX4107" fmla="*/ 4605 w 712272"/>
              <a:gd name="connsiteY4107" fmla="*/ 309599 h 367487"/>
              <a:gd name="connsiteX4108" fmla="*/ 5180 w 712272"/>
              <a:gd name="connsiteY4108" fmla="*/ 309023 h 367487"/>
              <a:gd name="connsiteX4109" fmla="*/ 5468 w 712272"/>
              <a:gd name="connsiteY4109" fmla="*/ 308447 h 367487"/>
              <a:gd name="connsiteX4110" fmla="*/ 5756 w 712272"/>
              <a:gd name="connsiteY4110" fmla="*/ 307583 h 367487"/>
              <a:gd name="connsiteX4111" fmla="*/ 6331 w 712272"/>
              <a:gd name="connsiteY4111" fmla="*/ 307295 h 367487"/>
              <a:gd name="connsiteX4112" fmla="*/ 6619 w 712272"/>
              <a:gd name="connsiteY4112" fmla="*/ 306431 h 367487"/>
              <a:gd name="connsiteX4113" fmla="*/ 6907 w 712272"/>
              <a:gd name="connsiteY4113" fmla="*/ 306143 h 367487"/>
              <a:gd name="connsiteX4114" fmla="*/ 7483 w 712272"/>
              <a:gd name="connsiteY4114" fmla="*/ 305279 h 367487"/>
              <a:gd name="connsiteX4115" fmla="*/ 7770 w 712272"/>
              <a:gd name="connsiteY4115" fmla="*/ 304991 h 367487"/>
              <a:gd name="connsiteX4116" fmla="*/ 8058 w 712272"/>
              <a:gd name="connsiteY4116" fmla="*/ 304415 h 367487"/>
              <a:gd name="connsiteX4117" fmla="*/ 8634 w 712272"/>
              <a:gd name="connsiteY4117" fmla="*/ 303839 h 367487"/>
              <a:gd name="connsiteX4118" fmla="*/ 8921 w 712272"/>
              <a:gd name="connsiteY4118" fmla="*/ 303263 h 367487"/>
              <a:gd name="connsiteX4119" fmla="*/ 9209 w 712272"/>
              <a:gd name="connsiteY4119" fmla="*/ 302975 h 367487"/>
              <a:gd name="connsiteX4120" fmla="*/ 9785 w 712272"/>
              <a:gd name="connsiteY4120" fmla="*/ 302687 h 367487"/>
              <a:gd name="connsiteX4121" fmla="*/ 10073 w 712272"/>
              <a:gd name="connsiteY4121" fmla="*/ 302111 h 367487"/>
              <a:gd name="connsiteX4122" fmla="*/ 10360 w 712272"/>
              <a:gd name="connsiteY4122" fmla="*/ 301823 h 367487"/>
              <a:gd name="connsiteX4123" fmla="*/ 10936 w 712272"/>
              <a:gd name="connsiteY4123" fmla="*/ 300959 h 367487"/>
              <a:gd name="connsiteX4124" fmla="*/ 11224 w 712272"/>
              <a:gd name="connsiteY4124" fmla="*/ 300671 h 367487"/>
              <a:gd name="connsiteX4125" fmla="*/ 11512 w 712272"/>
              <a:gd name="connsiteY4125" fmla="*/ 300383 h 367487"/>
              <a:gd name="connsiteX4126" fmla="*/ 12087 w 712272"/>
              <a:gd name="connsiteY4126" fmla="*/ 299807 h 367487"/>
              <a:gd name="connsiteX4127" fmla="*/ 12375 w 712272"/>
              <a:gd name="connsiteY4127" fmla="*/ 299519 h 367487"/>
              <a:gd name="connsiteX4128" fmla="*/ 12663 w 712272"/>
              <a:gd name="connsiteY4128" fmla="*/ 299231 h 367487"/>
              <a:gd name="connsiteX4129" fmla="*/ 13238 w 712272"/>
              <a:gd name="connsiteY4129" fmla="*/ 298655 h 367487"/>
              <a:gd name="connsiteX4130" fmla="*/ 13526 w 712272"/>
              <a:gd name="connsiteY4130" fmla="*/ 298367 h 367487"/>
              <a:gd name="connsiteX4131" fmla="*/ 13814 w 712272"/>
              <a:gd name="connsiteY4131" fmla="*/ 298079 h 367487"/>
              <a:gd name="connsiteX4132" fmla="*/ 14389 w 712272"/>
              <a:gd name="connsiteY4132" fmla="*/ 297503 h 367487"/>
              <a:gd name="connsiteX4133" fmla="*/ 14677 w 712272"/>
              <a:gd name="connsiteY4133" fmla="*/ 297215 h 367487"/>
              <a:gd name="connsiteX4134" fmla="*/ 14965 w 712272"/>
              <a:gd name="connsiteY4134" fmla="*/ 296927 h 367487"/>
              <a:gd name="connsiteX4135" fmla="*/ 15541 w 712272"/>
              <a:gd name="connsiteY4135" fmla="*/ 296351 h 367487"/>
              <a:gd name="connsiteX4136" fmla="*/ 15828 w 712272"/>
              <a:gd name="connsiteY4136" fmla="*/ 296063 h 367487"/>
              <a:gd name="connsiteX4137" fmla="*/ 16116 w 712272"/>
              <a:gd name="connsiteY4137" fmla="*/ 295775 h 367487"/>
              <a:gd name="connsiteX4138" fmla="*/ 16692 w 712272"/>
              <a:gd name="connsiteY4138" fmla="*/ 295199 h 367487"/>
              <a:gd name="connsiteX4139" fmla="*/ 16980 w 712272"/>
              <a:gd name="connsiteY4139" fmla="*/ 294911 h 367487"/>
              <a:gd name="connsiteX4140" fmla="*/ 17267 w 712272"/>
              <a:gd name="connsiteY4140" fmla="*/ 294623 h 367487"/>
              <a:gd name="connsiteX4141" fmla="*/ 17843 w 712272"/>
              <a:gd name="connsiteY4141" fmla="*/ 294047 h 367487"/>
              <a:gd name="connsiteX4142" fmla="*/ 18131 w 712272"/>
              <a:gd name="connsiteY4142" fmla="*/ 293759 h 367487"/>
              <a:gd name="connsiteX4143" fmla="*/ 18419 w 712272"/>
              <a:gd name="connsiteY4143" fmla="*/ 293471 h 367487"/>
              <a:gd name="connsiteX4144" fmla="*/ 18994 w 712272"/>
              <a:gd name="connsiteY4144" fmla="*/ 292895 h 367487"/>
              <a:gd name="connsiteX4145" fmla="*/ 19282 w 712272"/>
              <a:gd name="connsiteY4145" fmla="*/ 292607 h 367487"/>
              <a:gd name="connsiteX4146" fmla="*/ 19570 w 712272"/>
              <a:gd name="connsiteY4146" fmla="*/ 292319 h 367487"/>
              <a:gd name="connsiteX4147" fmla="*/ 20145 w 712272"/>
              <a:gd name="connsiteY4147" fmla="*/ 291743 h 367487"/>
              <a:gd name="connsiteX4148" fmla="*/ 20433 w 712272"/>
              <a:gd name="connsiteY4148" fmla="*/ 291455 h 367487"/>
              <a:gd name="connsiteX4149" fmla="*/ 20721 w 712272"/>
              <a:gd name="connsiteY4149" fmla="*/ 291167 h 367487"/>
              <a:gd name="connsiteX4150" fmla="*/ 21296 w 712272"/>
              <a:gd name="connsiteY4150" fmla="*/ 290591 h 367487"/>
              <a:gd name="connsiteX4151" fmla="*/ 21584 w 712272"/>
              <a:gd name="connsiteY4151" fmla="*/ 290303 h 367487"/>
              <a:gd name="connsiteX4152" fmla="*/ 21872 w 712272"/>
              <a:gd name="connsiteY4152" fmla="*/ 290015 h 367487"/>
              <a:gd name="connsiteX4153" fmla="*/ 22448 w 712272"/>
              <a:gd name="connsiteY4153" fmla="*/ 289439 h 367487"/>
              <a:gd name="connsiteX4154" fmla="*/ 22735 w 712272"/>
              <a:gd name="connsiteY4154" fmla="*/ 289151 h 367487"/>
              <a:gd name="connsiteX4155" fmla="*/ 23023 w 712272"/>
              <a:gd name="connsiteY4155" fmla="*/ 288863 h 367487"/>
              <a:gd name="connsiteX4156" fmla="*/ 23599 w 712272"/>
              <a:gd name="connsiteY4156" fmla="*/ 288287 h 367487"/>
              <a:gd name="connsiteX4157" fmla="*/ 23887 w 712272"/>
              <a:gd name="connsiteY4157" fmla="*/ 287999 h 367487"/>
              <a:gd name="connsiteX4158" fmla="*/ 24174 w 712272"/>
              <a:gd name="connsiteY4158" fmla="*/ 287711 h 367487"/>
              <a:gd name="connsiteX4159" fmla="*/ 24750 w 712272"/>
              <a:gd name="connsiteY4159" fmla="*/ 287135 h 367487"/>
              <a:gd name="connsiteX4160" fmla="*/ 25038 w 712272"/>
              <a:gd name="connsiteY4160" fmla="*/ 286847 h 367487"/>
              <a:gd name="connsiteX4161" fmla="*/ 25325 w 712272"/>
              <a:gd name="connsiteY4161" fmla="*/ 286559 h 367487"/>
              <a:gd name="connsiteX4162" fmla="*/ 25901 w 712272"/>
              <a:gd name="connsiteY4162" fmla="*/ 285983 h 367487"/>
              <a:gd name="connsiteX4163" fmla="*/ 26189 w 712272"/>
              <a:gd name="connsiteY4163" fmla="*/ 285695 h 367487"/>
              <a:gd name="connsiteX4164" fmla="*/ 26477 w 712272"/>
              <a:gd name="connsiteY4164" fmla="*/ 285407 h 367487"/>
              <a:gd name="connsiteX4165" fmla="*/ 27052 w 712272"/>
              <a:gd name="connsiteY4165" fmla="*/ 284831 h 367487"/>
              <a:gd name="connsiteX4166" fmla="*/ 27340 w 712272"/>
              <a:gd name="connsiteY4166" fmla="*/ 284543 h 367487"/>
              <a:gd name="connsiteX4167" fmla="*/ 27628 w 712272"/>
              <a:gd name="connsiteY4167" fmla="*/ 284255 h 367487"/>
              <a:gd name="connsiteX4168" fmla="*/ 28203 w 712272"/>
              <a:gd name="connsiteY4168" fmla="*/ 283679 h 367487"/>
              <a:gd name="connsiteX4169" fmla="*/ 28491 w 712272"/>
              <a:gd name="connsiteY4169" fmla="*/ 283391 h 367487"/>
              <a:gd name="connsiteX4170" fmla="*/ 28779 w 712272"/>
              <a:gd name="connsiteY4170" fmla="*/ 283103 h 367487"/>
              <a:gd name="connsiteX4171" fmla="*/ 29355 w 712272"/>
              <a:gd name="connsiteY4171" fmla="*/ 282527 h 367487"/>
              <a:gd name="connsiteX4172" fmla="*/ 29642 w 712272"/>
              <a:gd name="connsiteY4172" fmla="*/ 282239 h 367487"/>
              <a:gd name="connsiteX4173" fmla="*/ 29930 w 712272"/>
              <a:gd name="connsiteY4173" fmla="*/ 281951 h 367487"/>
              <a:gd name="connsiteX4174" fmla="*/ 30506 w 712272"/>
              <a:gd name="connsiteY4174" fmla="*/ 281375 h 367487"/>
              <a:gd name="connsiteX4175" fmla="*/ 30793 w 712272"/>
              <a:gd name="connsiteY4175" fmla="*/ 281087 h 367487"/>
              <a:gd name="connsiteX4176" fmla="*/ 31081 w 712272"/>
              <a:gd name="connsiteY4176" fmla="*/ 280799 h 367487"/>
              <a:gd name="connsiteX4177" fmla="*/ 31657 w 712272"/>
              <a:gd name="connsiteY4177" fmla="*/ 280223 h 367487"/>
              <a:gd name="connsiteX4178" fmla="*/ 31945 w 712272"/>
              <a:gd name="connsiteY4178" fmla="*/ 279935 h 367487"/>
              <a:gd name="connsiteX4179" fmla="*/ 32232 w 712272"/>
              <a:gd name="connsiteY4179" fmla="*/ 279647 h 367487"/>
              <a:gd name="connsiteX4180" fmla="*/ 32808 w 712272"/>
              <a:gd name="connsiteY4180" fmla="*/ 279071 h 367487"/>
              <a:gd name="connsiteX4181" fmla="*/ 33096 w 712272"/>
              <a:gd name="connsiteY4181" fmla="*/ 278783 h 367487"/>
              <a:gd name="connsiteX4182" fmla="*/ 33384 w 712272"/>
              <a:gd name="connsiteY4182" fmla="*/ 278495 h 367487"/>
              <a:gd name="connsiteX4183" fmla="*/ 33959 w 712272"/>
              <a:gd name="connsiteY4183" fmla="*/ 277919 h 367487"/>
              <a:gd name="connsiteX4184" fmla="*/ 34247 w 712272"/>
              <a:gd name="connsiteY4184" fmla="*/ 277631 h 367487"/>
              <a:gd name="connsiteX4185" fmla="*/ 34535 w 712272"/>
              <a:gd name="connsiteY4185" fmla="*/ 277343 h 367487"/>
              <a:gd name="connsiteX4186" fmla="*/ 35110 w 712272"/>
              <a:gd name="connsiteY4186" fmla="*/ 276767 h 367487"/>
              <a:gd name="connsiteX4187" fmla="*/ 35398 w 712272"/>
              <a:gd name="connsiteY4187" fmla="*/ 276479 h 367487"/>
              <a:gd name="connsiteX4188" fmla="*/ 35686 w 712272"/>
              <a:gd name="connsiteY4188" fmla="*/ 276191 h 367487"/>
              <a:gd name="connsiteX4189" fmla="*/ 36261 w 712272"/>
              <a:gd name="connsiteY4189" fmla="*/ 275615 h 367487"/>
              <a:gd name="connsiteX4190" fmla="*/ 36549 w 712272"/>
              <a:gd name="connsiteY4190" fmla="*/ 275327 h 367487"/>
              <a:gd name="connsiteX4191" fmla="*/ 36837 w 712272"/>
              <a:gd name="connsiteY4191" fmla="*/ 275039 h 367487"/>
              <a:gd name="connsiteX4192" fmla="*/ 37413 w 712272"/>
              <a:gd name="connsiteY4192" fmla="*/ 274463 h 367487"/>
              <a:gd name="connsiteX4193" fmla="*/ 37700 w 712272"/>
              <a:gd name="connsiteY4193" fmla="*/ 274175 h 367487"/>
              <a:gd name="connsiteX4194" fmla="*/ 37988 w 712272"/>
              <a:gd name="connsiteY4194" fmla="*/ 273887 h 367487"/>
              <a:gd name="connsiteX4195" fmla="*/ 38564 w 712272"/>
              <a:gd name="connsiteY4195" fmla="*/ 273311 h 367487"/>
              <a:gd name="connsiteX4196" fmla="*/ 38852 w 712272"/>
              <a:gd name="connsiteY4196" fmla="*/ 273023 h 367487"/>
              <a:gd name="connsiteX4197" fmla="*/ 39139 w 712272"/>
              <a:gd name="connsiteY4197" fmla="*/ 272735 h 367487"/>
              <a:gd name="connsiteX4198" fmla="*/ 39715 w 712272"/>
              <a:gd name="connsiteY4198" fmla="*/ 272159 h 367487"/>
              <a:gd name="connsiteX4199" fmla="*/ 40003 w 712272"/>
              <a:gd name="connsiteY4199" fmla="*/ 271871 h 367487"/>
              <a:gd name="connsiteX4200" fmla="*/ 40291 w 712272"/>
              <a:gd name="connsiteY4200" fmla="*/ 271583 h 367487"/>
              <a:gd name="connsiteX4201" fmla="*/ 40866 w 712272"/>
              <a:gd name="connsiteY4201" fmla="*/ 271007 h 367487"/>
              <a:gd name="connsiteX4202" fmla="*/ 41154 w 712272"/>
              <a:gd name="connsiteY4202" fmla="*/ 270719 h 367487"/>
              <a:gd name="connsiteX4203" fmla="*/ 41442 w 712272"/>
              <a:gd name="connsiteY4203" fmla="*/ 270431 h 367487"/>
              <a:gd name="connsiteX4204" fmla="*/ 42017 w 712272"/>
              <a:gd name="connsiteY4204" fmla="*/ 269855 h 367487"/>
              <a:gd name="connsiteX4205" fmla="*/ 42305 w 712272"/>
              <a:gd name="connsiteY4205" fmla="*/ 269567 h 367487"/>
              <a:gd name="connsiteX4206" fmla="*/ 42593 w 712272"/>
              <a:gd name="connsiteY4206" fmla="*/ 269279 h 367487"/>
              <a:gd name="connsiteX4207" fmla="*/ 43168 w 712272"/>
              <a:gd name="connsiteY4207" fmla="*/ 268703 h 367487"/>
              <a:gd name="connsiteX4208" fmla="*/ 43456 w 712272"/>
              <a:gd name="connsiteY4208" fmla="*/ 268415 h 367487"/>
              <a:gd name="connsiteX4209" fmla="*/ 43744 w 712272"/>
              <a:gd name="connsiteY4209" fmla="*/ 268127 h 367487"/>
              <a:gd name="connsiteX4210" fmla="*/ 44320 w 712272"/>
              <a:gd name="connsiteY4210" fmla="*/ 267551 h 367487"/>
              <a:gd name="connsiteX4211" fmla="*/ 44607 w 712272"/>
              <a:gd name="connsiteY4211" fmla="*/ 267263 h 367487"/>
              <a:gd name="connsiteX4212" fmla="*/ 44895 w 712272"/>
              <a:gd name="connsiteY4212" fmla="*/ 266975 h 367487"/>
              <a:gd name="connsiteX4213" fmla="*/ 45471 w 712272"/>
              <a:gd name="connsiteY4213" fmla="*/ 266687 h 367487"/>
              <a:gd name="connsiteX4214" fmla="*/ 45759 w 712272"/>
              <a:gd name="connsiteY4214" fmla="*/ 266111 h 367487"/>
              <a:gd name="connsiteX4215" fmla="*/ 46046 w 712272"/>
              <a:gd name="connsiteY4215" fmla="*/ 265823 h 367487"/>
              <a:gd name="connsiteX4216" fmla="*/ 46622 w 712272"/>
              <a:gd name="connsiteY4216" fmla="*/ 265535 h 367487"/>
              <a:gd name="connsiteX4217" fmla="*/ 46910 w 712272"/>
              <a:gd name="connsiteY4217" fmla="*/ 264959 h 367487"/>
              <a:gd name="connsiteX4218" fmla="*/ 47197 w 712272"/>
              <a:gd name="connsiteY4218" fmla="*/ 264671 h 367487"/>
              <a:gd name="connsiteX4219" fmla="*/ 47773 w 712272"/>
              <a:gd name="connsiteY4219" fmla="*/ 264383 h 367487"/>
              <a:gd name="connsiteX4220" fmla="*/ 48061 w 712272"/>
              <a:gd name="connsiteY4220" fmla="*/ 263807 h 367487"/>
              <a:gd name="connsiteX4221" fmla="*/ 48349 w 712272"/>
              <a:gd name="connsiteY4221" fmla="*/ 263519 h 367487"/>
              <a:gd name="connsiteX4222" fmla="*/ 48924 w 712272"/>
              <a:gd name="connsiteY4222" fmla="*/ 263231 h 367487"/>
              <a:gd name="connsiteX4223" fmla="*/ 49212 w 712272"/>
              <a:gd name="connsiteY4223" fmla="*/ 262655 h 367487"/>
              <a:gd name="connsiteX4224" fmla="*/ 49500 w 712272"/>
              <a:gd name="connsiteY4224" fmla="*/ 262367 h 367487"/>
              <a:gd name="connsiteX4225" fmla="*/ 50075 w 712272"/>
              <a:gd name="connsiteY4225" fmla="*/ 262079 h 367487"/>
              <a:gd name="connsiteX4226" fmla="*/ 50363 w 712272"/>
              <a:gd name="connsiteY4226" fmla="*/ 261503 h 367487"/>
              <a:gd name="connsiteX4227" fmla="*/ 50651 w 712272"/>
              <a:gd name="connsiteY4227" fmla="*/ 261215 h 367487"/>
              <a:gd name="connsiteX4228" fmla="*/ 51227 w 712272"/>
              <a:gd name="connsiteY4228" fmla="*/ 260927 h 367487"/>
              <a:gd name="connsiteX4229" fmla="*/ 51514 w 712272"/>
              <a:gd name="connsiteY4229" fmla="*/ 260351 h 367487"/>
              <a:gd name="connsiteX4230" fmla="*/ 51802 w 712272"/>
              <a:gd name="connsiteY4230" fmla="*/ 260063 h 367487"/>
              <a:gd name="connsiteX4231" fmla="*/ 52378 w 712272"/>
              <a:gd name="connsiteY4231" fmla="*/ 259775 h 367487"/>
              <a:gd name="connsiteX4232" fmla="*/ 52665 w 712272"/>
              <a:gd name="connsiteY4232" fmla="*/ 259199 h 367487"/>
              <a:gd name="connsiteX4233" fmla="*/ 52953 w 712272"/>
              <a:gd name="connsiteY4233" fmla="*/ 258911 h 367487"/>
              <a:gd name="connsiteX4234" fmla="*/ 53529 w 712272"/>
              <a:gd name="connsiteY4234" fmla="*/ 258623 h 367487"/>
              <a:gd name="connsiteX4235" fmla="*/ 53817 w 712272"/>
              <a:gd name="connsiteY4235" fmla="*/ 258047 h 367487"/>
              <a:gd name="connsiteX4236" fmla="*/ 54104 w 712272"/>
              <a:gd name="connsiteY4236" fmla="*/ 257759 h 367487"/>
              <a:gd name="connsiteX4237" fmla="*/ 54680 w 712272"/>
              <a:gd name="connsiteY4237" fmla="*/ 257471 h 367487"/>
              <a:gd name="connsiteX4238" fmla="*/ 54968 w 712272"/>
              <a:gd name="connsiteY4238" fmla="*/ 256895 h 367487"/>
              <a:gd name="connsiteX4239" fmla="*/ 55256 w 712272"/>
              <a:gd name="connsiteY4239" fmla="*/ 256607 h 367487"/>
              <a:gd name="connsiteX4240" fmla="*/ 55831 w 712272"/>
              <a:gd name="connsiteY4240" fmla="*/ 256319 h 367487"/>
              <a:gd name="connsiteX4241" fmla="*/ 56119 w 712272"/>
              <a:gd name="connsiteY4241" fmla="*/ 255743 h 367487"/>
              <a:gd name="connsiteX4242" fmla="*/ 56407 w 712272"/>
              <a:gd name="connsiteY4242" fmla="*/ 255455 h 367487"/>
              <a:gd name="connsiteX4243" fmla="*/ 56982 w 712272"/>
              <a:gd name="connsiteY4243" fmla="*/ 255167 h 367487"/>
              <a:gd name="connsiteX4244" fmla="*/ 57270 w 712272"/>
              <a:gd name="connsiteY4244" fmla="*/ 254591 h 367487"/>
              <a:gd name="connsiteX4245" fmla="*/ 57558 w 712272"/>
              <a:gd name="connsiteY4245" fmla="*/ 254303 h 367487"/>
              <a:gd name="connsiteX4246" fmla="*/ 58133 w 712272"/>
              <a:gd name="connsiteY4246" fmla="*/ 254015 h 367487"/>
              <a:gd name="connsiteX4247" fmla="*/ 58421 w 712272"/>
              <a:gd name="connsiteY4247" fmla="*/ 253439 h 367487"/>
              <a:gd name="connsiteX4248" fmla="*/ 58709 w 712272"/>
              <a:gd name="connsiteY4248" fmla="*/ 253151 h 367487"/>
              <a:gd name="connsiteX4249" fmla="*/ 59285 w 712272"/>
              <a:gd name="connsiteY4249" fmla="*/ 252863 h 367487"/>
              <a:gd name="connsiteX4250" fmla="*/ 59572 w 712272"/>
              <a:gd name="connsiteY4250" fmla="*/ 252287 h 367487"/>
              <a:gd name="connsiteX4251" fmla="*/ 59860 w 712272"/>
              <a:gd name="connsiteY4251" fmla="*/ 251999 h 367487"/>
              <a:gd name="connsiteX4252" fmla="*/ 60436 w 712272"/>
              <a:gd name="connsiteY4252" fmla="*/ 251711 h 367487"/>
              <a:gd name="connsiteX4253" fmla="*/ 60724 w 712272"/>
              <a:gd name="connsiteY4253" fmla="*/ 251135 h 367487"/>
              <a:gd name="connsiteX4254" fmla="*/ 61011 w 712272"/>
              <a:gd name="connsiteY4254" fmla="*/ 250847 h 367487"/>
              <a:gd name="connsiteX4255" fmla="*/ 61587 w 712272"/>
              <a:gd name="connsiteY4255" fmla="*/ 250559 h 367487"/>
              <a:gd name="connsiteX4256" fmla="*/ 61875 w 712272"/>
              <a:gd name="connsiteY4256" fmla="*/ 249983 h 367487"/>
              <a:gd name="connsiteX4257" fmla="*/ 62163 w 712272"/>
              <a:gd name="connsiteY4257" fmla="*/ 249695 h 367487"/>
              <a:gd name="connsiteX4258" fmla="*/ 62738 w 712272"/>
              <a:gd name="connsiteY4258" fmla="*/ 249407 h 367487"/>
              <a:gd name="connsiteX4259" fmla="*/ 63026 w 712272"/>
              <a:gd name="connsiteY4259" fmla="*/ 248831 h 367487"/>
              <a:gd name="connsiteX4260" fmla="*/ 63314 w 712272"/>
              <a:gd name="connsiteY4260" fmla="*/ 248543 h 367487"/>
              <a:gd name="connsiteX4261" fmla="*/ 63889 w 712272"/>
              <a:gd name="connsiteY4261" fmla="*/ 248255 h 367487"/>
              <a:gd name="connsiteX4262" fmla="*/ 64177 w 712272"/>
              <a:gd name="connsiteY4262" fmla="*/ 247679 h 367487"/>
              <a:gd name="connsiteX4263" fmla="*/ 64465 w 712272"/>
              <a:gd name="connsiteY4263" fmla="*/ 247391 h 367487"/>
              <a:gd name="connsiteX4264" fmla="*/ 65040 w 712272"/>
              <a:gd name="connsiteY4264" fmla="*/ 247103 h 367487"/>
              <a:gd name="connsiteX4265" fmla="*/ 65328 w 712272"/>
              <a:gd name="connsiteY4265" fmla="*/ 246527 h 367487"/>
              <a:gd name="connsiteX4266" fmla="*/ 65616 w 712272"/>
              <a:gd name="connsiteY4266" fmla="*/ 246239 h 367487"/>
              <a:gd name="connsiteX4267" fmla="*/ 66192 w 712272"/>
              <a:gd name="connsiteY4267" fmla="*/ 245951 h 367487"/>
              <a:gd name="connsiteX4268" fmla="*/ 66479 w 712272"/>
              <a:gd name="connsiteY4268" fmla="*/ 245375 h 367487"/>
              <a:gd name="connsiteX4269" fmla="*/ 66767 w 712272"/>
              <a:gd name="connsiteY4269" fmla="*/ 245087 h 367487"/>
              <a:gd name="connsiteX4270" fmla="*/ 67343 w 712272"/>
              <a:gd name="connsiteY4270" fmla="*/ 244799 h 367487"/>
              <a:gd name="connsiteX4271" fmla="*/ 67631 w 712272"/>
              <a:gd name="connsiteY4271" fmla="*/ 244223 h 367487"/>
              <a:gd name="connsiteX4272" fmla="*/ 67918 w 712272"/>
              <a:gd name="connsiteY4272" fmla="*/ 243935 h 367487"/>
              <a:gd name="connsiteX4273" fmla="*/ 68494 w 712272"/>
              <a:gd name="connsiteY4273" fmla="*/ 243647 h 367487"/>
              <a:gd name="connsiteX4274" fmla="*/ 68782 w 712272"/>
              <a:gd name="connsiteY4274" fmla="*/ 243071 h 367487"/>
              <a:gd name="connsiteX4275" fmla="*/ 69069 w 712272"/>
              <a:gd name="connsiteY4275" fmla="*/ 242783 h 367487"/>
              <a:gd name="connsiteX4276" fmla="*/ 69645 w 712272"/>
              <a:gd name="connsiteY4276" fmla="*/ 242495 h 367487"/>
              <a:gd name="connsiteX4277" fmla="*/ 69933 w 712272"/>
              <a:gd name="connsiteY4277" fmla="*/ 241919 h 367487"/>
              <a:gd name="connsiteX4278" fmla="*/ 70221 w 712272"/>
              <a:gd name="connsiteY4278" fmla="*/ 241631 h 367487"/>
              <a:gd name="connsiteX4279" fmla="*/ 70796 w 712272"/>
              <a:gd name="connsiteY4279" fmla="*/ 241343 h 367487"/>
              <a:gd name="connsiteX4280" fmla="*/ 71084 w 712272"/>
              <a:gd name="connsiteY4280" fmla="*/ 240767 h 367487"/>
              <a:gd name="connsiteX4281" fmla="*/ 71372 w 712272"/>
              <a:gd name="connsiteY4281" fmla="*/ 240479 h 367487"/>
              <a:gd name="connsiteX4282" fmla="*/ 71947 w 712272"/>
              <a:gd name="connsiteY4282" fmla="*/ 240191 h 367487"/>
              <a:gd name="connsiteX4283" fmla="*/ 72235 w 712272"/>
              <a:gd name="connsiteY4283" fmla="*/ 239615 h 367487"/>
              <a:gd name="connsiteX4284" fmla="*/ 72523 w 712272"/>
              <a:gd name="connsiteY4284" fmla="*/ 239327 h 367487"/>
              <a:gd name="connsiteX4285" fmla="*/ 73099 w 712272"/>
              <a:gd name="connsiteY4285" fmla="*/ 239039 h 367487"/>
              <a:gd name="connsiteX4286" fmla="*/ 73386 w 712272"/>
              <a:gd name="connsiteY4286" fmla="*/ 238463 h 367487"/>
              <a:gd name="connsiteX4287" fmla="*/ 73674 w 712272"/>
              <a:gd name="connsiteY4287" fmla="*/ 238175 h 367487"/>
              <a:gd name="connsiteX4288" fmla="*/ 74250 w 712272"/>
              <a:gd name="connsiteY4288" fmla="*/ 237887 h 367487"/>
              <a:gd name="connsiteX4289" fmla="*/ 74537 w 712272"/>
              <a:gd name="connsiteY4289" fmla="*/ 237311 h 367487"/>
              <a:gd name="connsiteX4290" fmla="*/ 74825 w 712272"/>
              <a:gd name="connsiteY4290" fmla="*/ 237023 h 367487"/>
              <a:gd name="connsiteX4291" fmla="*/ 75401 w 712272"/>
              <a:gd name="connsiteY4291" fmla="*/ 236735 h 367487"/>
              <a:gd name="connsiteX4292" fmla="*/ 75689 w 712272"/>
              <a:gd name="connsiteY4292" fmla="*/ 236159 h 367487"/>
              <a:gd name="connsiteX4293" fmla="*/ 75976 w 712272"/>
              <a:gd name="connsiteY4293" fmla="*/ 235871 h 367487"/>
              <a:gd name="connsiteX4294" fmla="*/ 76552 w 712272"/>
              <a:gd name="connsiteY4294" fmla="*/ 235583 h 367487"/>
              <a:gd name="connsiteX4295" fmla="*/ 76840 w 712272"/>
              <a:gd name="connsiteY4295" fmla="*/ 235007 h 367487"/>
              <a:gd name="connsiteX4296" fmla="*/ 77128 w 712272"/>
              <a:gd name="connsiteY4296" fmla="*/ 234719 h 367487"/>
              <a:gd name="connsiteX4297" fmla="*/ 77703 w 712272"/>
              <a:gd name="connsiteY4297" fmla="*/ 234431 h 367487"/>
              <a:gd name="connsiteX4298" fmla="*/ 77991 w 712272"/>
              <a:gd name="connsiteY4298" fmla="*/ 233855 h 367487"/>
              <a:gd name="connsiteX4299" fmla="*/ 78279 w 712272"/>
              <a:gd name="connsiteY4299" fmla="*/ 233567 h 367487"/>
              <a:gd name="connsiteX4300" fmla="*/ 78854 w 712272"/>
              <a:gd name="connsiteY4300" fmla="*/ 233279 h 367487"/>
              <a:gd name="connsiteX4301" fmla="*/ 79142 w 712272"/>
              <a:gd name="connsiteY4301" fmla="*/ 232703 h 367487"/>
              <a:gd name="connsiteX4302" fmla="*/ 79430 w 712272"/>
              <a:gd name="connsiteY4302" fmla="*/ 232415 h 367487"/>
              <a:gd name="connsiteX4303" fmla="*/ 80005 w 712272"/>
              <a:gd name="connsiteY4303" fmla="*/ 232127 h 367487"/>
              <a:gd name="connsiteX4304" fmla="*/ 80293 w 712272"/>
              <a:gd name="connsiteY4304" fmla="*/ 231551 h 367487"/>
              <a:gd name="connsiteX4305" fmla="*/ 80581 w 712272"/>
              <a:gd name="connsiteY4305" fmla="*/ 231263 h 367487"/>
              <a:gd name="connsiteX4306" fmla="*/ 81157 w 712272"/>
              <a:gd name="connsiteY4306" fmla="*/ 230975 h 367487"/>
              <a:gd name="connsiteX4307" fmla="*/ 81444 w 712272"/>
              <a:gd name="connsiteY4307" fmla="*/ 230399 h 367487"/>
              <a:gd name="connsiteX4308" fmla="*/ 81732 w 712272"/>
              <a:gd name="connsiteY4308" fmla="*/ 230111 h 367487"/>
              <a:gd name="connsiteX4309" fmla="*/ 82308 w 712272"/>
              <a:gd name="connsiteY4309" fmla="*/ 229823 h 367487"/>
              <a:gd name="connsiteX4310" fmla="*/ 82596 w 712272"/>
              <a:gd name="connsiteY4310" fmla="*/ 229247 h 367487"/>
              <a:gd name="connsiteX4311" fmla="*/ 82883 w 712272"/>
              <a:gd name="connsiteY4311" fmla="*/ 228959 h 367487"/>
              <a:gd name="connsiteX4312" fmla="*/ 83459 w 712272"/>
              <a:gd name="connsiteY4312" fmla="*/ 228671 h 367487"/>
              <a:gd name="connsiteX4313" fmla="*/ 83747 w 712272"/>
              <a:gd name="connsiteY4313" fmla="*/ 228095 h 367487"/>
              <a:gd name="connsiteX4314" fmla="*/ 84035 w 712272"/>
              <a:gd name="connsiteY4314" fmla="*/ 227807 h 367487"/>
              <a:gd name="connsiteX4315" fmla="*/ 84610 w 712272"/>
              <a:gd name="connsiteY4315" fmla="*/ 227519 h 367487"/>
              <a:gd name="connsiteX4316" fmla="*/ 84898 w 712272"/>
              <a:gd name="connsiteY4316" fmla="*/ 226943 h 367487"/>
              <a:gd name="connsiteX4317" fmla="*/ 85186 w 712272"/>
              <a:gd name="connsiteY4317" fmla="*/ 226655 h 367487"/>
              <a:gd name="connsiteX4318" fmla="*/ 85761 w 712272"/>
              <a:gd name="connsiteY4318" fmla="*/ 226367 h 367487"/>
              <a:gd name="connsiteX4319" fmla="*/ 86049 w 712272"/>
              <a:gd name="connsiteY4319" fmla="*/ 225791 h 367487"/>
              <a:gd name="connsiteX4320" fmla="*/ 86337 w 712272"/>
              <a:gd name="connsiteY4320" fmla="*/ 225503 h 367487"/>
              <a:gd name="connsiteX4321" fmla="*/ 86912 w 712272"/>
              <a:gd name="connsiteY4321" fmla="*/ 225215 h 367487"/>
              <a:gd name="connsiteX4322" fmla="*/ 87200 w 712272"/>
              <a:gd name="connsiteY4322" fmla="*/ 224639 h 367487"/>
              <a:gd name="connsiteX4323" fmla="*/ 87488 w 712272"/>
              <a:gd name="connsiteY4323" fmla="*/ 224351 h 367487"/>
              <a:gd name="connsiteX4324" fmla="*/ 88064 w 712272"/>
              <a:gd name="connsiteY4324" fmla="*/ 224063 h 367487"/>
              <a:gd name="connsiteX4325" fmla="*/ 88351 w 712272"/>
              <a:gd name="connsiteY4325" fmla="*/ 223487 h 367487"/>
              <a:gd name="connsiteX4326" fmla="*/ 88639 w 712272"/>
              <a:gd name="connsiteY4326" fmla="*/ 223199 h 367487"/>
              <a:gd name="connsiteX4327" fmla="*/ 89215 w 712272"/>
              <a:gd name="connsiteY4327" fmla="*/ 222911 h 367487"/>
              <a:gd name="connsiteX4328" fmla="*/ 89503 w 712272"/>
              <a:gd name="connsiteY4328" fmla="*/ 222335 h 367487"/>
              <a:gd name="connsiteX4329" fmla="*/ 89790 w 712272"/>
              <a:gd name="connsiteY4329" fmla="*/ 222047 h 367487"/>
              <a:gd name="connsiteX4330" fmla="*/ 90366 w 712272"/>
              <a:gd name="connsiteY4330" fmla="*/ 221759 h 367487"/>
              <a:gd name="connsiteX4331" fmla="*/ 90654 w 712272"/>
              <a:gd name="connsiteY4331" fmla="*/ 221183 h 367487"/>
              <a:gd name="connsiteX4332" fmla="*/ 90942 w 712272"/>
              <a:gd name="connsiteY4332" fmla="*/ 220895 h 367487"/>
              <a:gd name="connsiteX4333" fmla="*/ 91517 w 712272"/>
              <a:gd name="connsiteY4333" fmla="*/ 220607 h 367487"/>
              <a:gd name="connsiteX4334" fmla="*/ 91805 w 712272"/>
              <a:gd name="connsiteY4334" fmla="*/ 220031 h 367487"/>
              <a:gd name="connsiteX4335" fmla="*/ 92093 w 712272"/>
              <a:gd name="connsiteY4335" fmla="*/ 219743 h 367487"/>
              <a:gd name="connsiteX4336" fmla="*/ 92668 w 712272"/>
              <a:gd name="connsiteY4336" fmla="*/ 219455 h 367487"/>
              <a:gd name="connsiteX4337" fmla="*/ 92956 w 712272"/>
              <a:gd name="connsiteY4337" fmla="*/ 218879 h 367487"/>
              <a:gd name="connsiteX4338" fmla="*/ 93244 w 712272"/>
              <a:gd name="connsiteY4338" fmla="*/ 218591 h 367487"/>
              <a:gd name="connsiteX4339" fmla="*/ 93819 w 712272"/>
              <a:gd name="connsiteY4339" fmla="*/ 218303 h 367487"/>
              <a:gd name="connsiteX4340" fmla="*/ 94107 w 712272"/>
              <a:gd name="connsiteY4340" fmla="*/ 217727 h 367487"/>
              <a:gd name="connsiteX4341" fmla="*/ 94395 w 712272"/>
              <a:gd name="connsiteY4341" fmla="*/ 217439 h 367487"/>
              <a:gd name="connsiteX4342" fmla="*/ 94971 w 712272"/>
              <a:gd name="connsiteY4342" fmla="*/ 217151 h 367487"/>
              <a:gd name="connsiteX4343" fmla="*/ 95258 w 712272"/>
              <a:gd name="connsiteY4343" fmla="*/ 216575 h 367487"/>
              <a:gd name="connsiteX4344" fmla="*/ 95546 w 712272"/>
              <a:gd name="connsiteY4344" fmla="*/ 216287 h 367487"/>
              <a:gd name="connsiteX4345" fmla="*/ 96122 w 712272"/>
              <a:gd name="connsiteY4345" fmla="*/ 215999 h 367487"/>
              <a:gd name="connsiteX4346" fmla="*/ 96410 w 712272"/>
              <a:gd name="connsiteY4346" fmla="*/ 215423 h 367487"/>
              <a:gd name="connsiteX4347" fmla="*/ 96697 w 712272"/>
              <a:gd name="connsiteY4347" fmla="*/ 215135 h 367487"/>
              <a:gd name="connsiteX4348" fmla="*/ 97273 w 712272"/>
              <a:gd name="connsiteY4348" fmla="*/ 214847 h 367487"/>
              <a:gd name="connsiteX4349" fmla="*/ 97561 w 712272"/>
              <a:gd name="connsiteY4349" fmla="*/ 214271 h 367487"/>
              <a:gd name="connsiteX4350" fmla="*/ 97848 w 712272"/>
              <a:gd name="connsiteY4350" fmla="*/ 213983 h 367487"/>
              <a:gd name="connsiteX4351" fmla="*/ 98424 w 712272"/>
              <a:gd name="connsiteY4351" fmla="*/ 213695 h 367487"/>
              <a:gd name="connsiteX4352" fmla="*/ 98712 w 712272"/>
              <a:gd name="connsiteY4352" fmla="*/ 213119 h 367487"/>
              <a:gd name="connsiteX4353" fmla="*/ 99000 w 712272"/>
              <a:gd name="connsiteY4353" fmla="*/ 212831 h 367487"/>
              <a:gd name="connsiteX4354" fmla="*/ 99575 w 712272"/>
              <a:gd name="connsiteY4354" fmla="*/ 212543 h 367487"/>
              <a:gd name="connsiteX4355" fmla="*/ 99863 w 712272"/>
              <a:gd name="connsiteY4355" fmla="*/ 211967 h 367487"/>
              <a:gd name="connsiteX4356" fmla="*/ 100151 w 712272"/>
              <a:gd name="connsiteY4356" fmla="*/ 211679 h 367487"/>
              <a:gd name="connsiteX4357" fmla="*/ 100726 w 712272"/>
              <a:gd name="connsiteY4357" fmla="*/ 211391 h 367487"/>
              <a:gd name="connsiteX4358" fmla="*/ 101014 w 712272"/>
              <a:gd name="connsiteY4358" fmla="*/ 211103 h 367487"/>
              <a:gd name="connsiteX4359" fmla="*/ 101302 w 712272"/>
              <a:gd name="connsiteY4359" fmla="*/ 210527 h 367487"/>
              <a:gd name="connsiteX4360" fmla="*/ 101878 w 712272"/>
              <a:gd name="connsiteY4360" fmla="*/ 210239 h 367487"/>
              <a:gd name="connsiteX4361" fmla="*/ 102165 w 712272"/>
              <a:gd name="connsiteY4361" fmla="*/ 209951 h 367487"/>
              <a:gd name="connsiteX4362" fmla="*/ 102453 w 712272"/>
              <a:gd name="connsiteY4362" fmla="*/ 209375 h 367487"/>
              <a:gd name="connsiteX4363" fmla="*/ 103029 w 712272"/>
              <a:gd name="connsiteY4363" fmla="*/ 209087 h 367487"/>
              <a:gd name="connsiteX4364" fmla="*/ 103316 w 712272"/>
              <a:gd name="connsiteY4364" fmla="*/ 208799 h 367487"/>
              <a:gd name="connsiteX4365" fmla="*/ 103604 w 712272"/>
              <a:gd name="connsiteY4365" fmla="*/ 208223 h 367487"/>
              <a:gd name="connsiteX4366" fmla="*/ 104180 w 712272"/>
              <a:gd name="connsiteY4366" fmla="*/ 207935 h 367487"/>
              <a:gd name="connsiteX4367" fmla="*/ 104468 w 712272"/>
              <a:gd name="connsiteY4367" fmla="*/ 207071 h 367487"/>
              <a:gd name="connsiteX4368" fmla="*/ 104755 w 712272"/>
              <a:gd name="connsiteY4368" fmla="*/ 206783 h 367487"/>
              <a:gd name="connsiteX4369" fmla="*/ 105331 w 712272"/>
              <a:gd name="connsiteY4369" fmla="*/ 206495 h 367487"/>
              <a:gd name="connsiteX4370" fmla="*/ 105619 w 712272"/>
              <a:gd name="connsiteY4370" fmla="*/ 205631 h 367487"/>
              <a:gd name="connsiteX4371" fmla="*/ 105907 w 712272"/>
              <a:gd name="connsiteY4371" fmla="*/ 205343 h 367487"/>
              <a:gd name="connsiteX4372" fmla="*/ 106482 w 712272"/>
              <a:gd name="connsiteY4372" fmla="*/ 204479 h 367487"/>
              <a:gd name="connsiteX4373" fmla="*/ 106770 w 712272"/>
              <a:gd name="connsiteY4373" fmla="*/ 204191 h 367487"/>
              <a:gd name="connsiteX4374" fmla="*/ 107058 w 712272"/>
              <a:gd name="connsiteY4374" fmla="*/ 203327 h 367487"/>
              <a:gd name="connsiteX4375" fmla="*/ 107633 w 712272"/>
              <a:gd name="connsiteY4375" fmla="*/ 202463 h 367487"/>
              <a:gd name="connsiteX4376" fmla="*/ 107921 w 712272"/>
              <a:gd name="connsiteY4376" fmla="*/ 201887 h 367487"/>
              <a:gd name="connsiteX4377" fmla="*/ 108209 w 712272"/>
              <a:gd name="connsiteY4377" fmla="*/ 201023 h 367487"/>
              <a:gd name="connsiteX4378" fmla="*/ 108784 w 712272"/>
              <a:gd name="connsiteY4378" fmla="*/ 200159 h 367487"/>
              <a:gd name="connsiteX4379" fmla="*/ 109072 w 712272"/>
              <a:gd name="connsiteY4379" fmla="*/ 199583 h 367487"/>
              <a:gd name="connsiteX4380" fmla="*/ 109360 w 712272"/>
              <a:gd name="connsiteY4380" fmla="*/ 198719 h 367487"/>
              <a:gd name="connsiteX4381" fmla="*/ 109936 w 712272"/>
              <a:gd name="connsiteY4381" fmla="*/ 197856 h 367487"/>
              <a:gd name="connsiteX4382" fmla="*/ 110223 w 712272"/>
              <a:gd name="connsiteY4382" fmla="*/ 196704 h 367487"/>
              <a:gd name="connsiteX4383" fmla="*/ 110511 w 712272"/>
              <a:gd name="connsiteY4383" fmla="*/ 195552 h 367487"/>
              <a:gd name="connsiteX4384" fmla="*/ 111087 w 712272"/>
              <a:gd name="connsiteY4384" fmla="*/ 194400 h 367487"/>
              <a:gd name="connsiteX4385" fmla="*/ 111375 w 712272"/>
              <a:gd name="connsiteY4385" fmla="*/ 192960 h 367487"/>
              <a:gd name="connsiteX4386" fmla="*/ 111662 w 712272"/>
              <a:gd name="connsiteY4386" fmla="*/ 191520 h 367487"/>
              <a:gd name="connsiteX4387" fmla="*/ 112238 w 712272"/>
              <a:gd name="connsiteY4387" fmla="*/ 189216 h 367487"/>
              <a:gd name="connsiteX4388" fmla="*/ 112526 w 712272"/>
              <a:gd name="connsiteY4388" fmla="*/ 184608 h 367487"/>
              <a:gd name="connsiteX4389" fmla="*/ 112526 w 712272"/>
              <a:gd name="connsiteY4389" fmla="*/ 182880 h 367487"/>
              <a:gd name="connsiteX4390" fmla="*/ 112238 w 712272"/>
              <a:gd name="connsiteY4390" fmla="*/ 178272 h 367487"/>
              <a:gd name="connsiteX4391" fmla="*/ 111662 w 712272"/>
              <a:gd name="connsiteY4391" fmla="*/ 175968 h 367487"/>
              <a:gd name="connsiteX4392" fmla="*/ 111375 w 712272"/>
              <a:gd name="connsiteY4392" fmla="*/ 174528 h 367487"/>
              <a:gd name="connsiteX4393" fmla="*/ 111087 w 712272"/>
              <a:gd name="connsiteY4393" fmla="*/ 173088 h 367487"/>
              <a:gd name="connsiteX4394" fmla="*/ 110511 w 712272"/>
              <a:gd name="connsiteY4394" fmla="*/ 171936 h 367487"/>
              <a:gd name="connsiteX4395" fmla="*/ 110223 w 712272"/>
              <a:gd name="connsiteY4395" fmla="*/ 170784 h 367487"/>
              <a:gd name="connsiteX4396" fmla="*/ 109936 w 712272"/>
              <a:gd name="connsiteY4396" fmla="*/ 169632 h 367487"/>
              <a:gd name="connsiteX4397" fmla="*/ 109360 w 712272"/>
              <a:gd name="connsiteY4397" fmla="*/ 168768 h 367487"/>
              <a:gd name="connsiteX4398" fmla="*/ 109072 w 712272"/>
              <a:gd name="connsiteY4398" fmla="*/ 167904 h 367487"/>
              <a:gd name="connsiteX4399" fmla="*/ 108784 w 712272"/>
              <a:gd name="connsiteY4399" fmla="*/ 167328 h 367487"/>
              <a:gd name="connsiteX4400" fmla="*/ 108209 w 712272"/>
              <a:gd name="connsiteY4400" fmla="*/ 166464 h 367487"/>
              <a:gd name="connsiteX4401" fmla="*/ 107921 w 712272"/>
              <a:gd name="connsiteY4401" fmla="*/ 165600 h 367487"/>
              <a:gd name="connsiteX4402" fmla="*/ 107633 w 712272"/>
              <a:gd name="connsiteY4402" fmla="*/ 165024 h 367487"/>
              <a:gd name="connsiteX4403" fmla="*/ 107058 w 712272"/>
              <a:gd name="connsiteY4403" fmla="*/ 164160 h 367487"/>
              <a:gd name="connsiteX4404" fmla="*/ 106770 w 712272"/>
              <a:gd name="connsiteY4404" fmla="*/ 163296 h 367487"/>
              <a:gd name="connsiteX4405" fmla="*/ 106482 w 712272"/>
              <a:gd name="connsiteY4405" fmla="*/ 163008 h 367487"/>
              <a:gd name="connsiteX4406" fmla="*/ 105907 w 712272"/>
              <a:gd name="connsiteY4406" fmla="*/ 162144 h 367487"/>
              <a:gd name="connsiteX4407" fmla="*/ 105619 w 712272"/>
              <a:gd name="connsiteY4407" fmla="*/ 161856 h 367487"/>
              <a:gd name="connsiteX4408" fmla="*/ 105331 w 712272"/>
              <a:gd name="connsiteY4408" fmla="*/ 160992 h 367487"/>
              <a:gd name="connsiteX4409" fmla="*/ 104755 w 712272"/>
              <a:gd name="connsiteY4409" fmla="*/ 160704 h 367487"/>
              <a:gd name="connsiteX4410" fmla="*/ 104468 w 712272"/>
              <a:gd name="connsiteY4410" fmla="*/ 160416 h 367487"/>
              <a:gd name="connsiteX4411" fmla="*/ 104180 w 712272"/>
              <a:gd name="connsiteY4411" fmla="*/ 159552 h 367487"/>
              <a:gd name="connsiteX4412" fmla="*/ 103604 w 712272"/>
              <a:gd name="connsiteY4412" fmla="*/ 159264 h 367487"/>
              <a:gd name="connsiteX4413" fmla="*/ 103316 w 712272"/>
              <a:gd name="connsiteY4413" fmla="*/ 158688 h 367487"/>
              <a:gd name="connsiteX4414" fmla="*/ 103029 w 712272"/>
              <a:gd name="connsiteY4414" fmla="*/ 158400 h 367487"/>
              <a:gd name="connsiteX4415" fmla="*/ 102453 w 712272"/>
              <a:gd name="connsiteY4415" fmla="*/ 158112 h 367487"/>
              <a:gd name="connsiteX4416" fmla="*/ 102165 w 712272"/>
              <a:gd name="connsiteY4416" fmla="*/ 157536 h 367487"/>
              <a:gd name="connsiteX4417" fmla="*/ 101878 w 712272"/>
              <a:gd name="connsiteY4417" fmla="*/ 157248 h 367487"/>
              <a:gd name="connsiteX4418" fmla="*/ 101302 w 712272"/>
              <a:gd name="connsiteY4418" fmla="*/ 156960 h 367487"/>
              <a:gd name="connsiteX4419" fmla="*/ 101014 w 712272"/>
              <a:gd name="connsiteY4419" fmla="*/ 156384 h 367487"/>
              <a:gd name="connsiteX4420" fmla="*/ 100726 w 712272"/>
              <a:gd name="connsiteY4420" fmla="*/ 156096 h 367487"/>
              <a:gd name="connsiteX4421" fmla="*/ 100151 w 712272"/>
              <a:gd name="connsiteY4421" fmla="*/ 155808 h 367487"/>
              <a:gd name="connsiteX4422" fmla="*/ 99863 w 712272"/>
              <a:gd name="connsiteY4422" fmla="*/ 155520 h 367487"/>
              <a:gd name="connsiteX4423" fmla="*/ 99575 w 712272"/>
              <a:gd name="connsiteY4423" fmla="*/ 154944 h 367487"/>
              <a:gd name="connsiteX4424" fmla="*/ 99000 w 712272"/>
              <a:gd name="connsiteY4424" fmla="*/ 154656 h 367487"/>
              <a:gd name="connsiteX4425" fmla="*/ 98712 w 712272"/>
              <a:gd name="connsiteY4425" fmla="*/ 154368 h 367487"/>
              <a:gd name="connsiteX4426" fmla="*/ 98424 w 712272"/>
              <a:gd name="connsiteY4426" fmla="*/ 153792 h 367487"/>
              <a:gd name="connsiteX4427" fmla="*/ 97848 w 712272"/>
              <a:gd name="connsiteY4427" fmla="*/ 153504 h 367487"/>
              <a:gd name="connsiteX4428" fmla="*/ 97561 w 712272"/>
              <a:gd name="connsiteY4428" fmla="*/ 153216 h 367487"/>
              <a:gd name="connsiteX4429" fmla="*/ 97273 w 712272"/>
              <a:gd name="connsiteY4429" fmla="*/ 152640 h 367487"/>
              <a:gd name="connsiteX4430" fmla="*/ 96697 w 712272"/>
              <a:gd name="connsiteY4430" fmla="*/ 152352 h 367487"/>
              <a:gd name="connsiteX4431" fmla="*/ 96410 w 712272"/>
              <a:gd name="connsiteY4431" fmla="*/ 152064 h 367487"/>
              <a:gd name="connsiteX4432" fmla="*/ 96122 w 712272"/>
              <a:gd name="connsiteY4432" fmla="*/ 151488 h 367487"/>
              <a:gd name="connsiteX4433" fmla="*/ 95546 w 712272"/>
              <a:gd name="connsiteY4433" fmla="*/ 151200 h 367487"/>
              <a:gd name="connsiteX4434" fmla="*/ 95258 w 712272"/>
              <a:gd name="connsiteY4434" fmla="*/ 150912 h 367487"/>
              <a:gd name="connsiteX4435" fmla="*/ 94971 w 712272"/>
              <a:gd name="connsiteY4435" fmla="*/ 150336 h 367487"/>
              <a:gd name="connsiteX4436" fmla="*/ 94395 w 712272"/>
              <a:gd name="connsiteY4436" fmla="*/ 150048 h 367487"/>
              <a:gd name="connsiteX4437" fmla="*/ 94107 w 712272"/>
              <a:gd name="connsiteY4437" fmla="*/ 149760 h 367487"/>
              <a:gd name="connsiteX4438" fmla="*/ 93819 w 712272"/>
              <a:gd name="connsiteY4438" fmla="*/ 149184 h 367487"/>
              <a:gd name="connsiteX4439" fmla="*/ 93244 w 712272"/>
              <a:gd name="connsiteY4439" fmla="*/ 148896 h 367487"/>
              <a:gd name="connsiteX4440" fmla="*/ 92956 w 712272"/>
              <a:gd name="connsiteY4440" fmla="*/ 148608 h 367487"/>
              <a:gd name="connsiteX4441" fmla="*/ 92668 w 712272"/>
              <a:gd name="connsiteY4441" fmla="*/ 148032 h 367487"/>
              <a:gd name="connsiteX4442" fmla="*/ 92093 w 712272"/>
              <a:gd name="connsiteY4442" fmla="*/ 147744 h 367487"/>
              <a:gd name="connsiteX4443" fmla="*/ 91805 w 712272"/>
              <a:gd name="connsiteY4443" fmla="*/ 147456 h 367487"/>
              <a:gd name="connsiteX4444" fmla="*/ 91517 w 712272"/>
              <a:gd name="connsiteY4444" fmla="*/ 146880 h 367487"/>
              <a:gd name="connsiteX4445" fmla="*/ 90942 w 712272"/>
              <a:gd name="connsiteY4445" fmla="*/ 146592 h 367487"/>
              <a:gd name="connsiteX4446" fmla="*/ 90654 w 712272"/>
              <a:gd name="connsiteY4446" fmla="*/ 146304 h 367487"/>
              <a:gd name="connsiteX4447" fmla="*/ 90366 w 712272"/>
              <a:gd name="connsiteY4447" fmla="*/ 145728 h 367487"/>
              <a:gd name="connsiteX4448" fmla="*/ 89790 w 712272"/>
              <a:gd name="connsiteY4448" fmla="*/ 145440 h 367487"/>
              <a:gd name="connsiteX4449" fmla="*/ 89503 w 712272"/>
              <a:gd name="connsiteY4449" fmla="*/ 145152 h 367487"/>
              <a:gd name="connsiteX4450" fmla="*/ 89215 w 712272"/>
              <a:gd name="connsiteY4450" fmla="*/ 144576 h 367487"/>
              <a:gd name="connsiteX4451" fmla="*/ 88639 w 712272"/>
              <a:gd name="connsiteY4451" fmla="*/ 144288 h 367487"/>
              <a:gd name="connsiteX4452" fmla="*/ 88351 w 712272"/>
              <a:gd name="connsiteY4452" fmla="*/ 144000 h 367487"/>
              <a:gd name="connsiteX4453" fmla="*/ 88064 w 712272"/>
              <a:gd name="connsiteY4453" fmla="*/ 143424 h 367487"/>
              <a:gd name="connsiteX4454" fmla="*/ 87488 w 712272"/>
              <a:gd name="connsiteY4454" fmla="*/ 143136 h 367487"/>
              <a:gd name="connsiteX4455" fmla="*/ 87200 w 712272"/>
              <a:gd name="connsiteY4455" fmla="*/ 142848 h 367487"/>
              <a:gd name="connsiteX4456" fmla="*/ 86912 w 712272"/>
              <a:gd name="connsiteY4456" fmla="*/ 142272 h 367487"/>
              <a:gd name="connsiteX4457" fmla="*/ 86337 w 712272"/>
              <a:gd name="connsiteY4457" fmla="*/ 141984 h 367487"/>
              <a:gd name="connsiteX4458" fmla="*/ 86049 w 712272"/>
              <a:gd name="connsiteY4458" fmla="*/ 141696 h 367487"/>
              <a:gd name="connsiteX4459" fmla="*/ 85761 w 712272"/>
              <a:gd name="connsiteY4459" fmla="*/ 141120 h 367487"/>
              <a:gd name="connsiteX4460" fmla="*/ 85186 w 712272"/>
              <a:gd name="connsiteY4460" fmla="*/ 140832 h 367487"/>
              <a:gd name="connsiteX4461" fmla="*/ 84898 w 712272"/>
              <a:gd name="connsiteY4461" fmla="*/ 140544 h 367487"/>
              <a:gd name="connsiteX4462" fmla="*/ 84610 w 712272"/>
              <a:gd name="connsiteY4462" fmla="*/ 139968 h 367487"/>
              <a:gd name="connsiteX4463" fmla="*/ 84035 w 712272"/>
              <a:gd name="connsiteY4463" fmla="*/ 139680 h 367487"/>
              <a:gd name="connsiteX4464" fmla="*/ 83747 w 712272"/>
              <a:gd name="connsiteY4464" fmla="*/ 139392 h 367487"/>
              <a:gd name="connsiteX4465" fmla="*/ 83459 w 712272"/>
              <a:gd name="connsiteY4465" fmla="*/ 138816 h 367487"/>
              <a:gd name="connsiteX4466" fmla="*/ 82883 w 712272"/>
              <a:gd name="connsiteY4466" fmla="*/ 138528 h 367487"/>
              <a:gd name="connsiteX4467" fmla="*/ 82596 w 712272"/>
              <a:gd name="connsiteY4467" fmla="*/ 138240 h 367487"/>
              <a:gd name="connsiteX4468" fmla="*/ 82308 w 712272"/>
              <a:gd name="connsiteY4468" fmla="*/ 137664 h 367487"/>
              <a:gd name="connsiteX4469" fmla="*/ 81732 w 712272"/>
              <a:gd name="connsiteY4469" fmla="*/ 137376 h 367487"/>
              <a:gd name="connsiteX4470" fmla="*/ 81444 w 712272"/>
              <a:gd name="connsiteY4470" fmla="*/ 137088 h 367487"/>
              <a:gd name="connsiteX4471" fmla="*/ 81157 w 712272"/>
              <a:gd name="connsiteY4471" fmla="*/ 136512 h 367487"/>
              <a:gd name="connsiteX4472" fmla="*/ 80581 w 712272"/>
              <a:gd name="connsiteY4472" fmla="*/ 136224 h 367487"/>
              <a:gd name="connsiteX4473" fmla="*/ 80293 w 712272"/>
              <a:gd name="connsiteY4473" fmla="*/ 135936 h 367487"/>
              <a:gd name="connsiteX4474" fmla="*/ 80005 w 712272"/>
              <a:gd name="connsiteY4474" fmla="*/ 135360 h 367487"/>
              <a:gd name="connsiteX4475" fmla="*/ 79430 w 712272"/>
              <a:gd name="connsiteY4475" fmla="*/ 135072 h 367487"/>
              <a:gd name="connsiteX4476" fmla="*/ 79142 w 712272"/>
              <a:gd name="connsiteY4476" fmla="*/ 134784 h 367487"/>
              <a:gd name="connsiteX4477" fmla="*/ 78854 w 712272"/>
              <a:gd name="connsiteY4477" fmla="*/ 134208 h 367487"/>
              <a:gd name="connsiteX4478" fmla="*/ 78279 w 712272"/>
              <a:gd name="connsiteY4478" fmla="*/ 133920 h 367487"/>
              <a:gd name="connsiteX4479" fmla="*/ 77991 w 712272"/>
              <a:gd name="connsiteY4479" fmla="*/ 133632 h 367487"/>
              <a:gd name="connsiteX4480" fmla="*/ 77703 w 712272"/>
              <a:gd name="connsiteY4480" fmla="*/ 133056 h 367487"/>
              <a:gd name="connsiteX4481" fmla="*/ 77128 w 712272"/>
              <a:gd name="connsiteY4481" fmla="*/ 132768 h 367487"/>
              <a:gd name="connsiteX4482" fmla="*/ 76840 w 712272"/>
              <a:gd name="connsiteY4482" fmla="*/ 132480 h 367487"/>
              <a:gd name="connsiteX4483" fmla="*/ 76552 w 712272"/>
              <a:gd name="connsiteY4483" fmla="*/ 131904 h 367487"/>
              <a:gd name="connsiteX4484" fmla="*/ 75976 w 712272"/>
              <a:gd name="connsiteY4484" fmla="*/ 131616 h 367487"/>
              <a:gd name="connsiteX4485" fmla="*/ 75689 w 712272"/>
              <a:gd name="connsiteY4485" fmla="*/ 131328 h 367487"/>
              <a:gd name="connsiteX4486" fmla="*/ 75401 w 712272"/>
              <a:gd name="connsiteY4486" fmla="*/ 130752 h 367487"/>
              <a:gd name="connsiteX4487" fmla="*/ 74825 w 712272"/>
              <a:gd name="connsiteY4487" fmla="*/ 130464 h 367487"/>
              <a:gd name="connsiteX4488" fmla="*/ 74537 w 712272"/>
              <a:gd name="connsiteY4488" fmla="*/ 130176 h 367487"/>
              <a:gd name="connsiteX4489" fmla="*/ 74250 w 712272"/>
              <a:gd name="connsiteY4489" fmla="*/ 129600 h 367487"/>
              <a:gd name="connsiteX4490" fmla="*/ 73674 w 712272"/>
              <a:gd name="connsiteY4490" fmla="*/ 129312 h 367487"/>
              <a:gd name="connsiteX4491" fmla="*/ 73386 w 712272"/>
              <a:gd name="connsiteY4491" fmla="*/ 129024 h 367487"/>
              <a:gd name="connsiteX4492" fmla="*/ 73099 w 712272"/>
              <a:gd name="connsiteY4492" fmla="*/ 128448 h 367487"/>
              <a:gd name="connsiteX4493" fmla="*/ 72523 w 712272"/>
              <a:gd name="connsiteY4493" fmla="*/ 128160 h 367487"/>
              <a:gd name="connsiteX4494" fmla="*/ 72235 w 712272"/>
              <a:gd name="connsiteY4494" fmla="*/ 127872 h 367487"/>
              <a:gd name="connsiteX4495" fmla="*/ 71947 w 712272"/>
              <a:gd name="connsiteY4495" fmla="*/ 127296 h 367487"/>
              <a:gd name="connsiteX4496" fmla="*/ 71372 w 712272"/>
              <a:gd name="connsiteY4496" fmla="*/ 127008 h 367487"/>
              <a:gd name="connsiteX4497" fmla="*/ 71084 w 712272"/>
              <a:gd name="connsiteY4497" fmla="*/ 126720 h 367487"/>
              <a:gd name="connsiteX4498" fmla="*/ 70796 w 712272"/>
              <a:gd name="connsiteY4498" fmla="*/ 126144 h 367487"/>
              <a:gd name="connsiteX4499" fmla="*/ 70221 w 712272"/>
              <a:gd name="connsiteY4499" fmla="*/ 125856 h 367487"/>
              <a:gd name="connsiteX4500" fmla="*/ 69933 w 712272"/>
              <a:gd name="connsiteY4500" fmla="*/ 125568 h 367487"/>
              <a:gd name="connsiteX4501" fmla="*/ 69645 w 712272"/>
              <a:gd name="connsiteY4501" fmla="*/ 124992 h 367487"/>
              <a:gd name="connsiteX4502" fmla="*/ 69069 w 712272"/>
              <a:gd name="connsiteY4502" fmla="*/ 124704 h 367487"/>
              <a:gd name="connsiteX4503" fmla="*/ 68782 w 712272"/>
              <a:gd name="connsiteY4503" fmla="*/ 124416 h 367487"/>
              <a:gd name="connsiteX4504" fmla="*/ 68494 w 712272"/>
              <a:gd name="connsiteY4504" fmla="*/ 123840 h 367487"/>
              <a:gd name="connsiteX4505" fmla="*/ 67918 w 712272"/>
              <a:gd name="connsiteY4505" fmla="*/ 123552 h 367487"/>
              <a:gd name="connsiteX4506" fmla="*/ 67631 w 712272"/>
              <a:gd name="connsiteY4506" fmla="*/ 123264 h 367487"/>
              <a:gd name="connsiteX4507" fmla="*/ 67343 w 712272"/>
              <a:gd name="connsiteY4507" fmla="*/ 122688 h 367487"/>
              <a:gd name="connsiteX4508" fmla="*/ 66767 w 712272"/>
              <a:gd name="connsiteY4508" fmla="*/ 122400 h 367487"/>
              <a:gd name="connsiteX4509" fmla="*/ 66479 w 712272"/>
              <a:gd name="connsiteY4509" fmla="*/ 122112 h 367487"/>
              <a:gd name="connsiteX4510" fmla="*/ 66192 w 712272"/>
              <a:gd name="connsiteY4510" fmla="*/ 121536 h 367487"/>
              <a:gd name="connsiteX4511" fmla="*/ 65616 w 712272"/>
              <a:gd name="connsiteY4511" fmla="*/ 121248 h 367487"/>
              <a:gd name="connsiteX4512" fmla="*/ 65328 w 712272"/>
              <a:gd name="connsiteY4512" fmla="*/ 120960 h 367487"/>
              <a:gd name="connsiteX4513" fmla="*/ 65040 w 712272"/>
              <a:gd name="connsiteY4513" fmla="*/ 120384 h 367487"/>
              <a:gd name="connsiteX4514" fmla="*/ 64465 w 712272"/>
              <a:gd name="connsiteY4514" fmla="*/ 120096 h 367487"/>
              <a:gd name="connsiteX4515" fmla="*/ 64177 w 712272"/>
              <a:gd name="connsiteY4515" fmla="*/ 119808 h 367487"/>
              <a:gd name="connsiteX4516" fmla="*/ 63889 w 712272"/>
              <a:gd name="connsiteY4516" fmla="*/ 119232 h 367487"/>
              <a:gd name="connsiteX4517" fmla="*/ 63314 w 712272"/>
              <a:gd name="connsiteY4517" fmla="*/ 118944 h 367487"/>
              <a:gd name="connsiteX4518" fmla="*/ 63026 w 712272"/>
              <a:gd name="connsiteY4518" fmla="*/ 118656 h 367487"/>
              <a:gd name="connsiteX4519" fmla="*/ 62738 w 712272"/>
              <a:gd name="connsiteY4519" fmla="*/ 118080 h 367487"/>
              <a:gd name="connsiteX4520" fmla="*/ 62163 w 712272"/>
              <a:gd name="connsiteY4520" fmla="*/ 117792 h 367487"/>
              <a:gd name="connsiteX4521" fmla="*/ 61875 w 712272"/>
              <a:gd name="connsiteY4521" fmla="*/ 117504 h 367487"/>
              <a:gd name="connsiteX4522" fmla="*/ 61587 w 712272"/>
              <a:gd name="connsiteY4522" fmla="*/ 116928 h 367487"/>
              <a:gd name="connsiteX4523" fmla="*/ 61011 w 712272"/>
              <a:gd name="connsiteY4523" fmla="*/ 116640 h 367487"/>
              <a:gd name="connsiteX4524" fmla="*/ 60724 w 712272"/>
              <a:gd name="connsiteY4524" fmla="*/ 116352 h 367487"/>
              <a:gd name="connsiteX4525" fmla="*/ 60436 w 712272"/>
              <a:gd name="connsiteY4525" fmla="*/ 115776 h 367487"/>
              <a:gd name="connsiteX4526" fmla="*/ 59860 w 712272"/>
              <a:gd name="connsiteY4526" fmla="*/ 115488 h 367487"/>
              <a:gd name="connsiteX4527" fmla="*/ 59572 w 712272"/>
              <a:gd name="connsiteY4527" fmla="*/ 115200 h 367487"/>
              <a:gd name="connsiteX4528" fmla="*/ 59285 w 712272"/>
              <a:gd name="connsiteY4528" fmla="*/ 114624 h 367487"/>
              <a:gd name="connsiteX4529" fmla="*/ 58709 w 712272"/>
              <a:gd name="connsiteY4529" fmla="*/ 114336 h 367487"/>
              <a:gd name="connsiteX4530" fmla="*/ 58421 w 712272"/>
              <a:gd name="connsiteY4530" fmla="*/ 114048 h 367487"/>
              <a:gd name="connsiteX4531" fmla="*/ 58133 w 712272"/>
              <a:gd name="connsiteY4531" fmla="*/ 113472 h 367487"/>
              <a:gd name="connsiteX4532" fmla="*/ 57558 w 712272"/>
              <a:gd name="connsiteY4532" fmla="*/ 113184 h 367487"/>
              <a:gd name="connsiteX4533" fmla="*/ 57270 w 712272"/>
              <a:gd name="connsiteY4533" fmla="*/ 112896 h 367487"/>
              <a:gd name="connsiteX4534" fmla="*/ 56982 w 712272"/>
              <a:gd name="connsiteY4534" fmla="*/ 112320 h 367487"/>
              <a:gd name="connsiteX4535" fmla="*/ 56407 w 712272"/>
              <a:gd name="connsiteY4535" fmla="*/ 112032 h 367487"/>
              <a:gd name="connsiteX4536" fmla="*/ 56119 w 712272"/>
              <a:gd name="connsiteY4536" fmla="*/ 111744 h 367487"/>
              <a:gd name="connsiteX4537" fmla="*/ 55831 w 712272"/>
              <a:gd name="connsiteY4537" fmla="*/ 111168 h 367487"/>
              <a:gd name="connsiteX4538" fmla="*/ 55256 w 712272"/>
              <a:gd name="connsiteY4538" fmla="*/ 110880 h 367487"/>
              <a:gd name="connsiteX4539" fmla="*/ 54968 w 712272"/>
              <a:gd name="connsiteY4539" fmla="*/ 110592 h 367487"/>
              <a:gd name="connsiteX4540" fmla="*/ 54680 w 712272"/>
              <a:gd name="connsiteY4540" fmla="*/ 110016 h 367487"/>
              <a:gd name="connsiteX4541" fmla="*/ 54104 w 712272"/>
              <a:gd name="connsiteY4541" fmla="*/ 109728 h 367487"/>
              <a:gd name="connsiteX4542" fmla="*/ 53817 w 712272"/>
              <a:gd name="connsiteY4542" fmla="*/ 109440 h 367487"/>
              <a:gd name="connsiteX4543" fmla="*/ 53529 w 712272"/>
              <a:gd name="connsiteY4543" fmla="*/ 108864 h 367487"/>
              <a:gd name="connsiteX4544" fmla="*/ 52953 w 712272"/>
              <a:gd name="connsiteY4544" fmla="*/ 108576 h 367487"/>
              <a:gd name="connsiteX4545" fmla="*/ 52665 w 712272"/>
              <a:gd name="connsiteY4545" fmla="*/ 108288 h 367487"/>
              <a:gd name="connsiteX4546" fmla="*/ 52378 w 712272"/>
              <a:gd name="connsiteY4546" fmla="*/ 107712 h 367487"/>
              <a:gd name="connsiteX4547" fmla="*/ 51802 w 712272"/>
              <a:gd name="connsiteY4547" fmla="*/ 107424 h 367487"/>
              <a:gd name="connsiteX4548" fmla="*/ 51514 w 712272"/>
              <a:gd name="connsiteY4548" fmla="*/ 107136 h 367487"/>
              <a:gd name="connsiteX4549" fmla="*/ 51227 w 712272"/>
              <a:gd name="connsiteY4549" fmla="*/ 106560 h 367487"/>
              <a:gd name="connsiteX4550" fmla="*/ 50651 w 712272"/>
              <a:gd name="connsiteY4550" fmla="*/ 106272 h 367487"/>
              <a:gd name="connsiteX4551" fmla="*/ 50363 w 712272"/>
              <a:gd name="connsiteY4551" fmla="*/ 105984 h 367487"/>
              <a:gd name="connsiteX4552" fmla="*/ 50075 w 712272"/>
              <a:gd name="connsiteY4552" fmla="*/ 105408 h 367487"/>
              <a:gd name="connsiteX4553" fmla="*/ 49500 w 712272"/>
              <a:gd name="connsiteY4553" fmla="*/ 105120 h 367487"/>
              <a:gd name="connsiteX4554" fmla="*/ 49212 w 712272"/>
              <a:gd name="connsiteY4554" fmla="*/ 104832 h 367487"/>
              <a:gd name="connsiteX4555" fmla="*/ 48924 w 712272"/>
              <a:gd name="connsiteY4555" fmla="*/ 104256 h 367487"/>
              <a:gd name="connsiteX4556" fmla="*/ 48349 w 712272"/>
              <a:gd name="connsiteY4556" fmla="*/ 103968 h 367487"/>
              <a:gd name="connsiteX4557" fmla="*/ 48061 w 712272"/>
              <a:gd name="connsiteY4557" fmla="*/ 103680 h 367487"/>
              <a:gd name="connsiteX4558" fmla="*/ 47773 w 712272"/>
              <a:gd name="connsiteY4558" fmla="*/ 103104 h 367487"/>
              <a:gd name="connsiteX4559" fmla="*/ 47197 w 712272"/>
              <a:gd name="connsiteY4559" fmla="*/ 102816 h 367487"/>
              <a:gd name="connsiteX4560" fmla="*/ 46910 w 712272"/>
              <a:gd name="connsiteY4560" fmla="*/ 102528 h 367487"/>
              <a:gd name="connsiteX4561" fmla="*/ 46622 w 712272"/>
              <a:gd name="connsiteY4561" fmla="*/ 101952 h 367487"/>
              <a:gd name="connsiteX4562" fmla="*/ 46046 w 712272"/>
              <a:gd name="connsiteY4562" fmla="*/ 101664 h 367487"/>
              <a:gd name="connsiteX4563" fmla="*/ 45759 w 712272"/>
              <a:gd name="connsiteY4563" fmla="*/ 101376 h 367487"/>
              <a:gd name="connsiteX4564" fmla="*/ 45471 w 712272"/>
              <a:gd name="connsiteY4564" fmla="*/ 100800 h 367487"/>
              <a:gd name="connsiteX4565" fmla="*/ 44895 w 712272"/>
              <a:gd name="connsiteY4565" fmla="*/ 100512 h 367487"/>
              <a:gd name="connsiteX4566" fmla="*/ 44607 w 712272"/>
              <a:gd name="connsiteY4566" fmla="*/ 100224 h 367487"/>
              <a:gd name="connsiteX4567" fmla="*/ 44320 w 712272"/>
              <a:gd name="connsiteY4567" fmla="*/ 99936 h 367487"/>
              <a:gd name="connsiteX4568" fmla="*/ 43744 w 712272"/>
              <a:gd name="connsiteY4568" fmla="*/ 99360 h 367487"/>
              <a:gd name="connsiteX4569" fmla="*/ 43456 w 712272"/>
              <a:gd name="connsiteY4569" fmla="*/ 99072 h 367487"/>
              <a:gd name="connsiteX4570" fmla="*/ 43168 w 712272"/>
              <a:gd name="connsiteY4570" fmla="*/ 98784 h 367487"/>
              <a:gd name="connsiteX4571" fmla="*/ 42593 w 712272"/>
              <a:gd name="connsiteY4571" fmla="*/ 98208 h 367487"/>
              <a:gd name="connsiteX4572" fmla="*/ 42305 w 712272"/>
              <a:gd name="connsiteY4572" fmla="*/ 97920 h 367487"/>
              <a:gd name="connsiteX4573" fmla="*/ 42017 w 712272"/>
              <a:gd name="connsiteY4573" fmla="*/ 97632 h 367487"/>
              <a:gd name="connsiteX4574" fmla="*/ 41442 w 712272"/>
              <a:gd name="connsiteY4574" fmla="*/ 97056 h 367487"/>
              <a:gd name="connsiteX4575" fmla="*/ 41154 w 712272"/>
              <a:gd name="connsiteY4575" fmla="*/ 96768 h 367487"/>
              <a:gd name="connsiteX4576" fmla="*/ 40866 w 712272"/>
              <a:gd name="connsiteY4576" fmla="*/ 96480 h 367487"/>
              <a:gd name="connsiteX4577" fmla="*/ 40291 w 712272"/>
              <a:gd name="connsiteY4577" fmla="*/ 95904 h 367487"/>
              <a:gd name="connsiteX4578" fmla="*/ 40003 w 712272"/>
              <a:gd name="connsiteY4578" fmla="*/ 95616 h 367487"/>
              <a:gd name="connsiteX4579" fmla="*/ 39715 w 712272"/>
              <a:gd name="connsiteY4579" fmla="*/ 95328 h 367487"/>
              <a:gd name="connsiteX4580" fmla="*/ 39139 w 712272"/>
              <a:gd name="connsiteY4580" fmla="*/ 94752 h 367487"/>
              <a:gd name="connsiteX4581" fmla="*/ 38852 w 712272"/>
              <a:gd name="connsiteY4581" fmla="*/ 94464 h 367487"/>
              <a:gd name="connsiteX4582" fmla="*/ 38564 w 712272"/>
              <a:gd name="connsiteY4582" fmla="*/ 94176 h 367487"/>
              <a:gd name="connsiteX4583" fmla="*/ 37988 w 712272"/>
              <a:gd name="connsiteY4583" fmla="*/ 93600 h 367487"/>
              <a:gd name="connsiteX4584" fmla="*/ 37700 w 712272"/>
              <a:gd name="connsiteY4584" fmla="*/ 93312 h 367487"/>
              <a:gd name="connsiteX4585" fmla="*/ 37413 w 712272"/>
              <a:gd name="connsiteY4585" fmla="*/ 93024 h 367487"/>
              <a:gd name="connsiteX4586" fmla="*/ 36837 w 712272"/>
              <a:gd name="connsiteY4586" fmla="*/ 92448 h 367487"/>
              <a:gd name="connsiteX4587" fmla="*/ 36549 w 712272"/>
              <a:gd name="connsiteY4587" fmla="*/ 92160 h 367487"/>
              <a:gd name="connsiteX4588" fmla="*/ 36261 w 712272"/>
              <a:gd name="connsiteY4588" fmla="*/ 91872 h 367487"/>
              <a:gd name="connsiteX4589" fmla="*/ 35686 w 712272"/>
              <a:gd name="connsiteY4589" fmla="*/ 91296 h 367487"/>
              <a:gd name="connsiteX4590" fmla="*/ 35398 w 712272"/>
              <a:gd name="connsiteY4590" fmla="*/ 91008 h 367487"/>
              <a:gd name="connsiteX4591" fmla="*/ 35110 w 712272"/>
              <a:gd name="connsiteY4591" fmla="*/ 90720 h 367487"/>
              <a:gd name="connsiteX4592" fmla="*/ 34535 w 712272"/>
              <a:gd name="connsiteY4592" fmla="*/ 90144 h 367487"/>
              <a:gd name="connsiteX4593" fmla="*/ 34247 w 712272"/>
              <a:gd name="connsiteY4593" fmla="*/ 89856 h 367487"/>
              <a:gd name="connsiteX4594" fmla="*/ 33959 w 712272"/>
              <a:gd name="connsiteY4594" fmla="*/ 89568 h 367487"/>
              <a:gd name="connsiteX4595" fmla="*/ 33384 w 712272"/>
              <a:gd name="connsiteY4595" fmla="*/ 88992 h 367487"/>
              <a:gd name="connsiteX4596" fmla="*/ 33096 w 712272"/>
              <a:gd name="connsiteY4596" fmla="*/ 88704 h 367487"/>
              <a:gd name="connsiteX4597" fmla="*/ 32808 w 712272"/>
              <a:gd name="connsiteY4597" fmla="*/ 88416 h 367487"/>
              <a:gd name="connsiteX4598" fmla="*/ 32232 w 712272"/>
              <a:gd name="connsiteY4598" fmla="*/ 87840 h 367487"/>
              <a:gd name="connsiteX4599" fmla="*/ 31945 w 712272"/>
              <a:gd name="connsiteY4599" fmla="*/ 87552 h 367487"/>
              <a:gd name="connsiteX4600" fmla="*/ 31657 w 712272"/>
              <a:gd name="connsiteY4600" fmla="*/ 87264 h 367487"/>
              <a:gd name="connsiteX4601" fmla="*/ 31081 w 712272"/>
              <a:gd name="connsiteY4601" fmla="*/ 86688 h 367487"/>
              <a:gd name="connsiteX4602" fmla="*/ 30793 w 712272"/>
              <a:gd name="connsiteY4602" fmla="*/ 86400 h 367487"/>
              <a:gd name="connsiteX4603" fmla="*/ 30506 w 712272"/>
              <a:gd name="connsiteY4603" fmla="*/ 86112 h 367487"/>
              <a:gd name="connsiteX4604" fmla="*/ 29930 w 712272"/>
              <a:gd name="connsiteY4604" fmla="*/ 85536 h 367487"/>
              <a:gd name="connsiteX4605" fmla="*/ 29642 w 712272"/>
              <a:gd name="connsiteY4605" fmla="*/ 85248 h 367487"/>
              <a:gd name="connsiteX4606" fmla="*/ 29355 w 712272"/>
              <a:gd name="connsiteY4606" fmla="*/ 84960 h 367487"/>
              <a:gd name="connsiteX4607" fmla="*/ 28779 w 712272"/>
              <a:gd name="connsiteY4607" fmla="*/ 84384 h 367487"/>
              <a:gd name="connsiteX4608" fmla="*/ 28491 w 712272"/>
              <a:gd name="connsiteY4608" fmla="*/ 84096 h 367487"/>
              <a:gd name="connsiteX4609" fmla="*/ 28203 w 712272"/>
              <a:gd name="connsiteY4609" fmla="*/ 83808 h 367487"/>
              <a:gd name="connsiteX4610" fmla="*/ 27628 w 712272"/>
              <a:gd name="connsiteY4610" fmla="*/ 83232 h 367487"/>
              <a:gd name="connsiteX4611" fmla="*/ 27340 w 712272"/>
              <a:gd name="connsiteY4611" fmla="*/ 82944 h 367487"/>
              <a:gd name="connsiteX4612" fmla="*/ 27052 w 712272"/>
              <a:gd name="connsiteY4612" fmla="*/ 82656 h 367487"/>
              <a:gd name="connsiteX4613" fmla="*/ 26477 w 712272"/>
              <a:gd name="connsiteY4613" fmla="*/ 82080 h 367487"/>
              <a:gd name="connsiteX4614" fmla="*/ 26189 w 712272"/>
              <a:gd name="connsiteY4614" fmla="*/ 81792 h 367487"/>
              <a:gd name="connsiteX4615" fmla="*/ 25901 w 712272"/>
              <a:gd name="connsiteY4615" fmla="*/ 81504 h 367487"/>
              <a:gd name="connsiteX4616" fmla="*/ 25325 w 712272"/>
              <a:gd name="connsiteY4616" fmla="*/ 80928 h 367487"/>
              <a:gd name="connsiteX4617" fmla="*/ 25038 w 712272"/>
              <a:gd name="connsiteY4617" fmla="*/ 80640 h 367487"/>
              <a:gd name="connsiteX4618" fmla="*/ 24750 w 712272"/>
              <a:gd name="connsiteY4618" fmla="*/ 80352 h 367487"/>
              <a:gd name="connsiteX4619" fmla="*/ 24174 w 712272"/>
              <a:gd name="connsiteY4619" fmla="*/ 79776 h 367487"/>
              <a:gd name="connsiteX4620" fmla="*/ 23887 w 712272"/>
              <a:gd name="connsiteY4620" fmla="*/ 79488 h 367487"/>
              <a:gd name="connsiteX4621" fmla="*/ 23599 w 712272"/>
              <a:gd name="connsiteY4621" fmla="*/ 79200 h 367487"/>
              <a:gd name="connsiteX4622" fmla="*/ 23023 w 712272"/>
              <a:gd name="connsiteY4622" fmla="*/ 78624 h 367487"/>
              <a:gd name="connsiteX4623" fmla="*/ 22735 w 712272"/>
              <a:gd name="connsiteY4623" fmla="*/ 78336 h 367487"/>
              <a:gd name="connsiteX4624" fmla="*/ 22448 w 712272"/>
              <a:gd name="connsiteY4624" fmla="*/ 78048 h 367487"/>
              <a:gd name="connsiteX4625" fmla="*/ 21872 w 712272"/>
              <a:gd name="connsiteY4625" fmla="*/ 77472 h 367487"/>
              <a:gd name="connsiteX4626" fmla="*/ 21584 w 712272"/>
              <a:gd name="connsiteY4626" fmla="*/ 77184 h 367487"/>
              <a:gd name="connsiteX4627" fmla="*/ 21296 w 712272"/>
              <a:gd name="connsiteY4627" fmla="*/ 76896 h 367487"/>
              <a:gd name="connsiteX4628" fmla="*/ 20721 w 712272"/>
              <a:gd name="connsiteY4628" fmla="*/ 76320 h 367487"/>
              <a:gd name="connsiteX4629" fmla="*/ 20433 w 712272"/>
              <a:gd name="connsiteY4629" fmla="*/ 76032 h 367487"/>
              <a:gd name="connsiteX4630" fmla="*/ 20145 w 712272"/>
              <a:gd name="connsiteY4630" fmla="*/ 75744 h 367487"/>
              <a:gd name="connsiteX4631" fmla="*/ 19570 w 712272"/>
              <a:gd name="connsiteY4631" fmla="*/ 75168 h 367487"/>
              <a:gd name="connsiteX4632" fmla="*/ 19282 w 712272"/>
              <a:gd name="connsiteY4632" fmla="*/ 74880 h 367487"/>
              <a:gd name="connsiteX4633" fmla="*/ 18994 w 712272"/>
              <a:gd name="connsiteY4633" fmla="*/ 74592 h 367487"/>
              <a:gd name="connsiteX4634" fmla="*/ 18419 w 712272"/>
              <a:gd name="connsiteY4634" fmla="*/ 74016 h 367487"/>
              <a:gd name="connsiteX4635" fmla="*/ 18131 w 712272"/>
              <a:gd name="connsiteY4635" fmla="*/ 73728 h 367487"/>
              <a:gd name="connsiteX4636" fmla="*/ 17843 w 712272"/>
              <a:gd name="connsiteY4636" fmla="*/ 73440 h 367487"/>
              <a:gd name="connsiteX4637" fmla="*/ 17267 w 712272"/>
              <a:gd name="connsiteY4637" fmla="*/ 72864 h 367487"/>
              <a:gd name="connsiteX4638" fmla="*/ 16980 w 712272"/>
              <a:gd name="connsiteY4638" fmla="*/ 72576 h 367487"/>
              <a:gd name="connsiteX4639" fmla="*/ 16692 w 712272"/>
              <a:gd name="connsiteY4639" fmla="*/ 72288 h 367487"/>
              <a:gd name="connsiteX4640" fmla="*/ 16116 w 712272"/>
              <a:gd name="connsiteY4640" fmla="*/ 71712 h 367487"/>
              <a:gd name="connsiteX4641" fmla="*/ 15828 w 712272"/>
              <a:gd name="connsiteY4641" fmla="*/ 71424 h 367487"/>
              <a:gd name="connsiteX4642" fmla="*/ 15541 w 712272"/>
              <a:gd name="connsiteY4642" fmla="*/ 71136 h 367487"/>
              <a:gd name="connsiteX4643" fmla="*/ 14965 w 712272"/>
              <a:gd name="connsiteY4643" fmla="*/ 70560 h 367487"/>
              <a:gd name="connsiteX4644" fmla="*/ 14677 w 712272"/>
              <a:gd name="connsiteY4644" fmla="*/ 70272 h 367487"/>
              <a:gd name="connsiteX4645" fmla="*/ 14389 w 712272"/>
              <a:gd name="connsiteY4645" fmla="*/ 69984 h 367487"/>
              <a:gd name="connsiteX4646" fmla="*/ 13814 w 712272"/>
              <a:gd name="connsiteY4646" fmla="*/ 69408 h 367487"/>
              <a:gd name="connsiteX4647" fmla="*/ 13526 w 712272"/>
              <a:gd name="connsiteY4647" fmla="*/ 69120 h 367487"/>
              <a:gd name="connsiteX4648" fmla="*/ 13238 w 712272"/>
              <a:gd name="connsiteY4648" fmla="*/ 68832 h 367487"/>
              <a:gd name="connsiteX4649" fmla="*/ 12663 w 712272"/>
              <a:gd name="connsiteY4649" fmla="*/ 68256 h 367487"/>
              <a:gd name="connsiteX4650" fmla="*/ 12375 w 712272"/>
              <a:gd name="connsiteY4650" fmla="*/ 67968 h 367487"/>
              <a:gd name="connsiteX4651" fmla="*/ 12087 w 712272"/>
              <a:gd name="connsiteY4651" fmla="*/ 67680 h 367487"/>
              <a:gd name="connsiteX4652" fmla="*/ 11512 w 712272"/>
              <a:gd name="connsiteY4652" fmla="*/ 67104 h 367487"/>
              <a:gd name="connsiteX4653" fmla="*/ 11224 w 712272"/>
              <a:gd name="connsiteY4653" fmla="*/ 66816 h 367487"/>
              <a:gd name="connsiteX4654" fmla="*/ 10936 w 712272"/>
              <a:gd name="connsiteY4654" fmla="*/ 66528 h 367487"/>
              <a:gd name="connsiteX4655" fmla="*/ 10360 w 712272"/>
              <a:gd name="connsiteY4655" fmla="*/ 65664 h 367487"/>
              <a:gd name="connsiteX4656" fmla="*/ 10073 w 712272"/>
              <a:gd name="connsiteY4656" fmla="*/ 65376 h 367487"/>
              <a:gd name="connsiteX4657" fmla="*/ 9785 w 712272"/>
              <a:gd name="connsiteY4657" fmla="*/ 64800 h 367487"/>
              <a:gd name="connsiteX4658" fmla="*/ 9209 w 712272"/>
              <a:gd name="connsiteY4658" fmla="*/ 64512 h 367487"/>
              <a:gd name="connsiteX4659" fmla="*/ 8921 w 712272"/>
              <a:gd name="connsiteY4659" fmla="*/ 64224 h 367487"/>
              <a:gd name="connsiteX4660" fmla="*/ 8634 w 712272"/>
              <a:gd name="connsiteY4660" fmla="*/ 63648 h 367487"/>
              <a:gd name="connsiteX4661" fmla="*/ 8058 w 712272"/>
              <a:gd name="connsiteY4661" fmla="*/ 63072 h 367487"/>
              <a:gd name="connsiteX4662" fmla="*/ 7770 w 712272"/>
              <a:gd name="connsiteY4662" fmla="*/ 62496 h 367487"/>
              <a:gd name="connsiteX4663" fmla="*/ 7483 w 712272"/>
              <a:gd name="connsiteY4663" fmla="*/ 62208 h 367487"/>
              <a:gd name="connsiteX4664" fmla="*/ 6907 w 712272"/>
              <a:gd name="connsiteY4664" fmla="*/ 61344 h 367487"/>
              <a:gd name="connsiteX4665" fmla="*/ 6619 w 712272"/>
              <a:gd name="connsiteY4665" fmla="*/ 61056 h 367487"/>
              <a:gd name="connsiteX4666" fmla="*/ 6331 w 712272"/>
              <a:gd name="connsiteY4666" fmla="*/ 60192 h 367487"/>
              <a:gd name="connsiteX4667" fmla="*/ 5756 w 712272"/>
              <a:gd name="connsiteY4667" fmla="*/ 59904 h 367487"/>
              <a:gd name="connsiteX4668" fmla="*/ 5468 w 712272"/>
              <a:gd name="connsiteY4668" fmla="*/ 59040 h 367487"/>
              <a:gd name="connsiteX4669" fmla="*/ 5180 w 712272"/>
              <a:gd name="connsiteY4669" fmla="*/ 58464 h 367487"/>
              <a:gd name="connsiteX4670" fmla="*/ 4605 w 712272"/>
              <a:gd name="connsiteY4670" fmla="*/ 57888 h 367487"/>
              <a:gd name="connsiteX4671" fmla="*/ 4317 w 712272"/>
              <a:gd name="connsiteY4671" fmla="*/ 57312 h 367487"/>
              <a:gd name="connsiteX4672" fmla="*/ 4029 w 712272"/>
              <a:gd name="connsiteY4672" fmla="*/ 56448 h 367487"/>
              <a:gd name="connsiteX4673" fmla="*/ 3453 w 712272"/>
              <a:gd name="connsiteY4673" fmla="*/ 55584 h 367487"/>
              <a:gd name="connsiteX4674" fmla="*/ 3166 w 712272"/>
              <a:gd name="connsiteY4674" fmla="*/ 54432 h 367487"/>
              <a:gd name="connsiteX4675" fmla="*/ 2878 w 712272"/>
              <a:gd name="connsiteY4675" fmla="*/ 53856 h 367487"/>
              <a:gd name="connsiteX4676" fmla="*/ 2302 w 712272"/>
              <a:gd name="connsiteY4676" fmla="*/ 52704 h 367487"/>
              <a:gd name="connsiteX4677" fmla="*/ 2014 w 712272"/>
              <a:gd name="connsiteY4677" fmla="*/ 51840 h 367487"/>
              <a:gd name="connsiteX4678" fmla="*/ 1727 w 712272"/>
              <a:gd name="connsiteY4678" fmla="*/ 50400 h 367487"/>
              <a:gd name="connsiteX4679" fmla="*/ 1151 w 712272"/>
              <a:gd name="connsiteY4679" fmla="*/ 49248 h 367487"/>
              <a:gd name="connsiteX4680" fmla="*/ 863 w 712272"/>
              <a:gd name="connsiteY4680" fmla="*/ 47232 h 367487"/>
              <a:gd name="connsiteX4681" fmla="*/ 576 w 712272"/>
              <a:gd name="connsiteY4681" fmla="*/ 45216 h 367487"/>
              <a:gd name="connsiteX4682" fmla="*/ 0 w 712272"/>
              <a:gd name="connsiteY4682" fmla="*/ 42048 h 367487"/>
              <a:gd name="connsiteX4683" fmla="*/ 0 w 712272"/>
              <a:gd name="connsiteY4683" fmla="*/ 36576 h 367487"/>
              <a:gd name="connsiteX4684" fmla="*/ 576 w 712272"/>
              <a:gd name="connsiteY4684" fmla="*/ 33120 h 367487"/>
              <a:gd name="connsiteX4685" fmla="*/ 863 w 712272"/>
              <a:gd name="connsiteY4685" fmla="*/ 30816 h 367487"/>
              <a:gd name="connsiteX4686" fmla="*/ 1151 w 712272"/>
              <a:gd name="connsiteY4686" fmla="*/ 29376 h 367487"/>
              <a:gd name="connsiteX4687" fmla="*/ 1727 w 712272"/>
              <a:gd name="connsiteY4687" fmla="*/ 28224 h 367487"/>
              <a:gd name="connsiteX4688" fmla="*/ 2014 w 712272"/>
              <a:gd name="connsiteY4688" fmla="*/ 26496 h 367487"/>
              <a:gd name="connsiteX4689" fmla="*/ 2302 w 712272"/>
              <a:gd name="connsiteY4689" fmla="*/ 25920 h 367487"/>
              <a:gd name="connsiteX4690" fmla="*/ 2878 w 712272"/>
              <a:gd name="connsiteY4690" fmla="*/ 24768 h 367487"/>
              <a:gd name="connsiteX4691" fmla="*/ 3166 w 712272"/>
              <a:gd name="connsiteY4691" fmla="*/ 23616 h 367487"/>
              <a:gd name="connsiteX4692" fmla="*/ 3453 w 712272"/>
              <a:gd name="connsiteY4692" fmla="*/ 22752 h 367487"/>
              <a:gd name="connsiteX4693" fmla="*/ 4029 w 712272"/>
              <a:gd name="connsiteY4693" fmla="*/ 21888 h 367487"/>
              <a:gd name="connsiteX4694" fmla="*/ 4317 w 712272"/>
              <a:gd name="connsiteY4694" fmla="*/ 21312 h 367487"/>
              <a:gd name="connsiteX4695" fmla="*/ 4605 w 712272"/>
              <a:gd name="connsiteY4695" fmla="*/ 20448 h 367487"/>
              <a:gd name="connsiteX4696" fmla="*/ 5180 w 712272"/>
              <a:gd name="connsiteY4696" fmla="*/ 19584 h 367487"/>
              <a:gd name="connsiteX4697" fmla="*/ 5468 w 712272"/>
              <a:gd name="connsiteY4697" fmla="*/ 19296 h 367487"/>
              <a:gd name="connsiteX4698" fmla="*/ 5756 w 712272"/>
              <a:gd name="connsiteY4698" fmla="*/ 18432 h 367487"/>
              <a:gd name="connsiteX4699" fmla="*/ 6331 w 712272"/>
              <a:gd name="connsiteY4699" fmla="*/ 18144 h 367487"/>
              <a:gd name="connsiteX4700" fmla="*/ 6619 w 712272"/>
              <a:gd name="connsiteY4700" fmla="*/ 17280 h 367487"/>
              <a:gd name="connsiteX4701" fmla="*/ 6907 w 712272"/>
              <a:gd name="connsiteY4701" fmla="*/ 16992 h 367487"/>
              <a:gd name="connsiteX4702" fmla="*/ 7483 w 712272"/>
              <a:gd name="connsiteY4702" fmla="*/ 16128 h 367487"/>
              <a:gd name="connsiteX4703" fmla="*/ 7770 w 712272"/>
              <a:gd name="connsiteY4703" fmla="*/ 15840 h 367487"/>
              <a:gd name="connsiteX4704" fmla="*/ 8058 w 712272"/>
              <a:gd name="connsiteY4704" fmla="*/ 14976 h 367487"/>
              <a:gd name="connsiteX4705" fmla="*/ 8634 w 712272"/>
              <a:gd name="connsiteY4705" fmla="*/ 14688 h 367487"/>
              <a:gd name="connsiteX4706" fmla="*/ 8921 w 712272"/>
              <a:gd name="connsiteY4706" fmla="*/ 14400 h 367487"/>
              <a:gd name="connsiteX4707" fmla="*/ 9209 w 712272"/>
              <a:gd name="connsiteY4707" fmla="*/ 13824 h 367487"/>
              <a:gd name="connsiteX4708" fmla="*/ 9785 w 712272"/>
              <a:gd name="connsiteY4708" fmla="*/ 13536 h 367487"/>
              <a:gd name="connsiteX4709" fmla="*/ 10073 w 712272"/>
              <a:gd name="connsiteY4709" fmla="*/ 13248 h 367487"/>
              <a:gd name="connsiteX4710" fmla="*/ 10360 w 712272"/>
              <a:gd name="connsiteY4710" fmla="*/ 12384 h 367487"/>
              <a:gd name="connsiteX4711" fmla="*/ 10936 w 712272"/>
              <a:gd name="connsiteY4711" fmla="*/ 12096 h 367487"/>
              <a:gd name="connsiteX4712" fmla="*/ 11224 w 712272"/>
              <a:gd name="connsiteY4712" fmla="*/ 11520 h 367487"/>
              <a:gd name="connsiteX4713" fmla="*/ 11512 w 712272"/>
              <a:gd name="connsiteY4713" fmla="*/ 11232 h 367487"/>
              <a:gd name="connsiteX4714" fmla="*/ 12087 w 712272"/>
              <a:gd name="connsiteY4714" fmla="*/ 10944 h 367487"/>
              <a:gd name="connsiteX4715" fmla="*/ 12375 w 712272"/>
              <a:gd name="connsiteY4715" fmla="*/ 10368 h 367487"/>
              <a:gd name="connsiteX4716" fmla="*/ 13238 w 712272"/>
              <a:gd name="connsiteY4716" fmla="*/ 10080 h 367487"/>
              <a:gd name="connsiteX4717" fmla="*/ 13526 w 712272"/>
              <a:gd name="connsiteY4717" fmla="*/ 9792 h 367487"/>
              <a:gd name="connsiteX4718" fmla="*/ 13814 w 712272"/>
              <a:gd name="connsiteY4718" fmla="*/ 9216 h 367487"/>
              <a:gd name="connsiteX4719" fmla="*/ 14389 w 712272"/>
              <a:gd name="connsiteY4719" fmla="*/ 8928 h 367487"/>
              <a:gd name="connsiteX4720" fmla="*/ 14677 w 712272"/>
              <a:gd name="connsiteY4720" fmla="*/ 8640 h 367487"/>
              <a:gd name="connsiteX4721" fmla="*/ 14965 w 712272"/>
              <a:gd name="connsiteY4721" fmla="*/ 8064 h 367487"/>
              <a:gd name="connsiteX4722" fmla="*/ 15828 w 712272"/>
              <a:gd name="connsiteY4722" fmla="*/ 7776 h 367487"/>
              <a:gd name="connsiteX4723" fmla="*/ 16116 w 712272"/>
              <a:gd name="connsiteY4723" fmla="*/ 7488 h 367487"/>
              <a:gd name="connsiteX4724" fmla="*/ 16980 w 712272"/>
              <a:gd name="connsiteY4724" fmla="*/ 6912 h 367487"/>
              <a:gd name="connsiteX4725" fmla="*/ 17267 w 712272"/>
              <a:gd name="connsiteY4725" fmla="*/ 6624 h 367487"/>
              <a:gd name="connsiteX4726" fmla="*/ 17843 w 712272"/>
              <a:gd name="connsiteY4726" fmla="*/ 6336 h 367487"/>
              <a:gd name="connsiteX4727" fmla="*/ 18419 w 712272"/>
              <a:gd name="connsiteY4727" fmla="*/ 5760 h 367487"/>
              <a:gd name="connsiteX4728" fmla="*/ 19282 w 712272"/>
              <a:gd name="connsiteY4728" fmla="*/ 5472 h 367487"/>
              <a:gd name="connsiteX4729" fmla="*/ 19570 w 712272"/>
              <a:gd name="connsiteY4729" fmla="*/ 5184 h 367487"/>
              <a:gd name="connsiteX4730" fmla="*/ 20433 w 712272"/>
              <a:gd name="connsiteY4730" fmla="*/ 4608 h 367487"/>
              <a:gd name="connsiteX4731" fmla="*/ 21296 w 712272"/>
              <a:gd name="connsiteY4731" fmla="*/ 4320 h 367487"/>
              <a:gd name="connsiteX4732" fmla="*/ 21872 w 712272"/>
              <a:gd name="connsiteY4732" fmla="*/ 4032 h 367487"/>
              <a:gd name="connsiteX4733" fmla="*/ 22735 w 712272"/>
              <a:gd name="connsiteY4733" fmla="*/ 3456 h 367487"/>
              <a:gd name="connsiteX4734" fmla="*/ 23599 w 712272"/>
              <a:gd name="connsiteY4734" fmla="*/ 3168 h 367487"/>
              <a:gd name="connsiteX4735" fmla="*/ 24750 w 712272"/>
              <a:gd name="connsiteY4735" fmla="*/ 2880 h 367487"/>
              <a:gd name="connsiteX4736" fmla="*/ 25325 w 712272"/>
              <a:gd name="connsiteY4736" fmla="*/ 2304 h 367487"/>
              <a:gd name="connsiteX4737" fmla="*/ 26477 w 712272"/>
              <a:gd name="connsiteY4737" fmla="*/ 2016 h 367487"/>
              <a:gd name="connsiteX4738" fmla="*/ 27628 w 712272"/>
              <a:gd name="connsiteY4738" fmla="*/ 1728 h 367487"/>
              <a:gd name="connsiteX4739" fmla="*/ 29355 w 712272"/>
              <a:gd name="connsiteY4739" fmla="*/ 1152 h 367487"/>
              <a:gd name="connsiteX4740" fmla="*/ 30793 w 712272"/>
              <a:gd name="connsiteY4740" fmla="*/ 864 h 367487"/>
              <a:gd name="connsiteX4741" fmla="*/ 33096 w 712272"/>
              <a:gd name="connsiteY4741" fmla="*/ 576 h 3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</a:cxnLst>
            <a:rect l="l" t="t" r="r" b="b"/>
            <a:pathLst>
              <a:path w="712272" h="367487">
                <a:moveTo>
                  <a:pt x="525929" y="0"/>
                </a:moveTo>
                <a:lnTo>
                  <a:pt x="531680" y="0"/>
                </a:lnTo>
                <a:lnTo>
                  <a:pt x="535131" y="576"/>
                </a:lnTo>
                <a:lnTo>
                  <a:pt x="537144" y="864"/>
                </a:lnTo>
                <a:lnTo>
                  <a:pt x="538869" y="1152"/>
                </a:lnTo>
                <a:lnTo>
                  <a:pt x="540020" y="1728"/>
                </a:lnTo>
                <a:lnTo>
                  <a:pt x="541170" y="2016"/>
                </a:lnTo>
                <a:lnTo>
                  <a:pt x="542320" y="2304"/>
                </a:lnTo>
                <a:lnTo>
                  <a:pt x="543470" y="2880"/>
                </a:lnTo>
                <a:lnTo>
                  <a:pt x="544333" y="3168"/>
                </a:lnTo>
                <a:lnTo>
                  <a:pt x="545196" y="3456"/>
                </a:lnTo>
                <a:lnTo>
                  <a:pt x="546346" y="4032"/>
                </a:lnTo>
                <a:lnTo>
                  <a:pt x="546921" y="4320"/>
                </a:lnTo>
                <a:lnTo>
                  <a:pt x="547496" y="4608"/>
                </a:lnTo>
                <a:lnTo>
                  <a:pt x="548072" y="5184"/>
                </a:lnTo>
                <a:lnTo>
                  <a:pt x="548934" y="5472"/>
                </a:lnTo>
                <a:lnTo>
                  <a:pt x="549797" y="5760"/>
                </a:lnTo>
                <a:lnTo>
                  <a:pt x="550084" y="6336"/>
                </a:lnTo>
                <a:lnTo>
                  <a:pt x="550947" y="6624"/>
                </a:lnTo>
                <a:lnTo>
                  <a:pt x="551235" y="6912"/>
                </a:lnTo>
                <a:lnTo>
                  <a:pt x="552097" y="7488"/>
                </a:lnTo>
                <a:lnTo>
                  <a:pt x="552385" y="7776"/>
                </a:lnTo>
                <a:lnTo>
                  <a:pt x="552673" y="8064"/>
                </a:lnTo>
                <a:lnTo>
                  <a:pt x="553248" y="8640"/>
                </a:lnTo>
                <a:lnTo>
                  <a:pt x="553823" y="8928"/>
                </a:lnTo>
                <a:lnTo>
                  <a:pt x="554398" y="9216"/>
                </a:lnTo>
                <a:lnTo>
                  <a:pt x="554686" y="9792"/>
                </a:lnTo>
                <a:lnTo>
                  <a:pt x="554973" y="10080"/>
                </a:lnTo>
                <a:lnTo>
                  <a:pt x="555548" y="10368"/>
                </a:lnTo>
                <a:lnTo>
                  <a:pt x="555836" y="10944"/>
                </a:lnTo>
                <a:lnTo>
                  <a:pt x="556123" y="11232"/>
                </a:lnTo>
                <a:lnTo>
                  <a:pt x="556699" y="11520"/>
                </a:lnTo>
                <a:lnTo>
                  <a:pt x="556986" y="12096"/>
                </a:lnTo>
                <a:lnTo>
                  <a:pt x="557274" y="12384"/>
                </a:lnTo>
                <a:lnTo>
                  <a:pt x="557849" y="12672"/>
                </a:lnTo>
                <a:lnTo>
                  <a:pt x="558136" y="13248"/>
                </a:lnTo>
                <a:lnTo>
                  <a:pt x="558424" y="13536"/>
                </a:lnTo>
                <a:lnTo>
                  <a:pt x="558999" y="13824"/>
                </a:lnTo>
                <a:lnTo>
                  <a:pt x="559287" y="14400"/>
                </a:lnTo>
                <a:lnTo>
                  <a:pt x="559574" y="14688"/>
                </a:lnTo>
                <a:lnTo>
                  <a:pt x="560149" y="14976"/>
                </a:lnTo>
                <a:lnTo>
                  <a:pt x="560437" y="15552"/>
                </a:lnTo>
                <a:lnTo>
                  <a:pt x="560724" y="15840"/>
                </a:lnTo>
                <a:lnTo>
                  <a:pt x="561300" y="16128"/>
                </a:lnTo>
                <a:lnTo>
                  <a:pt x="561587" y="16704"/>
                </a:lnTo>
                <a:lnTo>
                  <a:pt x="561875" y="16992"/>
                </a:lnTo>
                <a:lnTo>
                  <a:pt x="562450" y="17280"/>
                </a:lnTo>
                <a:lnTo>
                  <a:pt x="562737" y="17856"/>
                </a:lnTo>
                <a:lnTo>
                  <a:pt x="563025" y="18144"/>
                </a:lnTo>
                <a:lnTo>
                  <a:pt x="563600" y="18432"/>
                </a:lnTo>
                <a:lnTo>
                  <a:pt x="563888" y="19008"/>
                </a:lnTo>
                <a:lnTo>
                  <a:pt x="564175" y="19296"/>
                </a:lnTo>
                <a:lnTo>
                  <a:pt x="564750" y="19584"/>
                </a:lnTo>
                <a:lnTo>
                  <a:pt x="565038" y="20160"/>
                </a:lnTo>
                <a:lnTo>
                  <a:pt x="565326" y="20448"/>
                </a:lnTo>
                <a:lnTo>
                  <a:pt x="565901" y="20736"/>
                </a:lnTo>
                <a:lnTo>
                  <a:pt x="566188" y="21312"/>
                </a:lnTo>
                <a:lnTo>
                  <a:pt x="566476" y="21600"/>
                </a:lnTo>
                <a:lnTo>
                  <a:pt x="567051" y="21888"/>
                </a:lnTo>
                <a:lnTo>
                  <a:pt x="567338" y="22464"/>
                </a:lnTo>
                <a:lnTo>
                  <a:pt x="567626" y="22752"/>
                </a:lnTo>
                <a:lnTo>
                  <a:pt x="568201" y="23040"/>
                </a:lnTo>
                <a:lnTo>
                  <a:pt x="568489" y="23616"/>
                </a:lnTo>
                <a:lnTo>
                  <a:pt x="568776" y="23904"/>
                </a:lnTo>
                <a:lnTo>
                  <a:pt x="569351" y="24192"/>
                </a:lnTo>
                <a:lnTo>
                  <a:pt x="569639" y="24768"/>
                </a:lnTo>
                <a:lnTo>
                  <a:pt x="569927" y="25056"/>
                </a:lnTo>
                <a:lnTo>
                  <a:pt x="570502" y="25344"/>
                </a:lnTo>
                <a:lnTo>
                  <a:pt x="570789" y="25920"/>
                </a:lnTo>
                <a:lnTo>
                  <a:pt x="571077" y="26208"/>
                </a:lnTo>
                <a:lnTo>
                  <a:pt x="571652" y="26496"/>
                </a:lnTo>
                <a:lnTo>
                  <a:pt x="571940" y="27072"/>
                </a:lnTo>
                <a:lnTo>
                  <a:pt x="572227" y="27360"/>
                </a:lnTo>
                <a:lnTo>
                  <a:pt x="572802" y="27648"/>
                </a:lnTo>
                <a:lnTo>
                  <a:pt x="573090" y="28224"/>
                </a:lnTo>
                <a:lnTo>
                  <a:pt x="573377" y="28512"/>
                </a:lnTo>
                <a:lnTo>
                  <a:pt x="573953" y="28800"/>
                </a:lnTo>
                <a:lnTo>
                  <a:pt x="574240" y="29376"/>
                </a:lnTo>
                <a:lnTo>
                  <a:pt x="574528" y="29664"/>
                </a:lnTo>
                <a:lnTo>
                  <a:pt x="575103" y="29952"/>
                </a:lnTo>
                <a:lnTo>
                  <a:pt x="575390" y="30528"/>
                </a:lnTo>
                <a:lnTo>
                  <a:pt x="575678" y="30816"/>
                </a:lnTo>
                <a:lnTo>
                  <a:pt x="576253" y="31104"/>
                </a:lnTo>
                <a:lnTo>
                  <a:pt x="576541" y="31680"/>
                </a:lnTo>
                <a:lnTo>
                  <a:pt x="576828" y="31968"/>
                </a:lnTo>
                <a:lnTo>
                  <a:pt x="577403" y="32256"/>
                </a:lnTo>
                <a:lnTo>
                  <a:pt x="577691" y="32832"/>
                </a:lnTo>
                <a:lnTo>
                  <a:pt x="577978" y="33120"/>
                </a:lnTo>
                <a:lnTo>
                  <a:pt x="578554" y="33408"/>
                </a:lnTo>
                <a:lnTo>
                  <a:pt x="578841" y="33984"/>
                </a:lnTo>
                <a:lnTo>
                  <a:pt x="579129" y="34272"/>
                </a:lnTo>
                <a:lnTo>
                  <a:pt x="579704" y="34560"/>
                </a:lnTo>
                <a:lnTo>
                  <a:pt x="579991" y="35136"/>
                </a:lnTo>
                <a:lnTo>
                  <a:pt x="580279" y="35424"/>
                </a:lnTo>
                <a:lnTo>
                  <a:pt x="580854" y="35712"/>
                </a:lnTo>
                <a:lnTo>
                  <a:pt x="581142" y="36288"/>
                </a:lnTo>
                <a:lnTo>
                  <a:pt x="581429" y="36576"/>
                </a:lnTo>
                <a:lnTo>
                  <a:pt x="582004" y="36864"/>
                </a:lnTo>
                <a:lnTo>
                  <a:pt x="582292" y="37440"/>
                </a:lnTo>
                <a:lnTo>
                  <a:pt x="582580" y="37728"/>
                </a:lnTo>
                <a:lnTo>
                  <a:pt x="583155" y="38016"/>
                </a:lnTo>
                <a:lnTo>
                  <a:pt x="583442" y="38592"/>
                </a:lnTo>
                <a:lnTo>
                  <a:pt x="583730" y="38880"/>
                </a:lnTo>
                <a:lnTo>
                  <a:pt x="584305" y="39168"/>
                </a:lnTo>
                <a:lnTo>
                  <a:pt x="584592" y="39744"/>
                </a:lnTo>
                <a:lnTo>
                  <a:pt x="584880" y="40032"/>
                </a:lnTo>
                <a:lnTo>
                  <a:pt x="585455" y="40320"/>
                </a:lnTo>
                <a:lnTo>
                  <a:pt x="585743" y="40896"/>
                </a:lnTo>
                <a:lnTo>
                  <a:pt x="586030" y="41184"/>
                </a:lnTo>
                <a:lnTo>
                  <a:pt x="586605" y="41472"/>
                </a:lnTo>
                <a:lnTo>
                  <a:pt x="586893" y="42048"/>
                </a:lnTo>
                <a:lnTo>
                  <a:pt x="587181" y="42336"/>
                </a:lnTo>
                <a:lnTo>
                  <a:pt x="587756" y="42624"/>
                </a:lnTo>
                <a:lnTo>
                  <a:pt x="588043" y="43200"/>
                </a:lnTo>
                <a:lnTo>
                  <a:pt x="588331" y="43488"/>
                </a:lnTo>
                <a:lnTo>
                  <a:pt x="588906" y="43776"/>
                </a:lnTo>
                <a:lnTo>
                  <a:pt x="589194" y="44352"/>
                </a:lnTo>
                <a:lnTo>
                  <a:pt x="589481" y="44640"/>
                </a:lnTo>
                <a:lnTo>
                  <a:pt x="590056" y="44928"/>
                </a:lnTo>
                <a:lnTo>
                  <a:pt x="590344" y="45216"/>
                </a:lnTo>
                <a:lnTo>
                  <a:pt x="590631" y="45792"/>
                </a:lnTo>
                <a:lnTo>
                  <a:pt x="591207" y="46080"/>
                </a:lnTo>
                <a:lnTo>
                  <a:pt x="591494" y="46368"/>
                </a:lnTo>
                <a:lnTo>
                  <a:pt x="591782" y="46944"/>
                </a:lnTo>
                <a:lnTo>
                  <a:pt x="592357" y="47232"/>
                </a:lnTo>
                <a:lnTo>
                  <a:pt x="592644" y="47520"/>
                </a:lnTo>
                <a:lnTo>
                  <a:pt x="592932" y="48096"/>
                </a:lnTo>
                <a:lnTo>
                  <a:pt x="593507" y="48384"/>
                </a:lnTo>
                <a:lnTo>
                  <a:pt x="593795" y="48672"/>
                </a:lnTo>
                <a:lnTo>
                  <a:pt x="594082" y="49248"/>
                </a:lnTo>
                <a:lnTo>
                  <a:pt x="594657" y="49536"/>
                </a:lnTo>
                <a:lnTo>
                  <a:pt x="594945" y="49824"/>
                </a:lnTo>
                <a:lnTo>
                  <a:pt x="595232" y="50400"/>
                </a:lnTo>
                <a:lnTo>
                  <a:pt x="595808" y="50688"/>
                </a:lnTo>
                <a:lnTo>
                  <a:pt x="596095" y="50976"/>
                </a:lnTo>
                <a:lnTo>
                  <a:pt x="596383" y="51552"/>
                </a:lnTo>
                <a:lnTo>
                  <a:pt x="596958" y="51840"/>
                </a:lnTo>
                <a:lnTo>
                  <a:pt x="597245" y="52128"/>
                </a:lnTo>
                <a:lnTo>
                  <a:pt x="597533" y="52704"/>
                </a:lnTo>
                <a:lnTo>
                  <a:pt x="598108" y="52992"/>
                </a:lnTo>
                <a:lnTo>
                  <a:pt x="598396" y="53280"/>
                </a:lnTo>
                <a:lnTo>
                  <a:pt x="598683" y="53856"/>
                </a:lnTo>
                <a:lnTo>
                  <a:pt x="599258" y="54144"/>
                </a:lnTo>
                <a:lnTo>
                  <a:pt x="599546" y="54432"/>
                </a:lnTo>
                <a:lnTo>
                  <a:pt x="599834" y="55008"/>
                </a:lnTo>
                <a:lnTo>
                  <a:pt x="600409" y="55296"/>
                </a:lnTo>
                <a:lnTo>
                  <a:pt x="600696" y="55584"/>
                </a:lnTo>
                <a:lnTo>
                  <a:pt x="600984" y="56160"/>
                </a:lnTo>
                <a:lnTo>
                  <a:pt x="601559" y="56448"/>
                </a:lnTo>
                <a:lnTo>
                  <a:pt x="601846" y="56736"/>
                </a:lnTo>
                <a:lnTo>
                  <a:pt x="602134" y="57312"/>
                </a:lnTo>
                <a:lnTo>
                  <a:pt x="602709" y="57600"/>
                </a:lnTo>
                <a:lnTo>
                  <a:pt x="602997" y="57888"/>
                </a:lnTo>
                <a:lnTo>
                  <a:pt x="603284" y="58464"/>
                </a:lnTo>
                <a:lnTo>
                  <a:pt x="603859" y="58752"/>
                </a:lnTo>
                <a:lnTo>
                  <a:pt x="604147" y="59040"/>
                </a:lnTo>
                <a:lnTo>
                  <a:pt x="604435" y="59616"/>
                </a:lnTo>
                <a:lnTo>
                  <a:pt x="605010" y="59904"/>
                </a:lnTo>
                <a:lnTo>
                  <a:pt x="605297" y="60192"/>
                </a:lnTo>
                <a:lnTo>
                  <a:pt x="605585" y="60768"/>
                </a:lnTo>
                <a:lnTo>
                  <a:pt x="606160" y="61056"/>
                </a:lnTo>
                <a:lnTo>
                  <a:pt x="606448" y="61344"/>
                </a:lnTo>
                <a:lnTo>
                  <a:pt x="606735" y="61920"/>
                </a:lnTo>
                <a:lnTo>
                  <a:pt x="607310" y="62208"/>
                </a:lnTo>
                <a:lnTo>
                  <a:pt x="607598" y="62496"/>
                </a:lnTo>
                <a:lnTo>
                  <a:pt x="607885" y="63072"/>
                </a:lnTo>
                <a:lnTo>
                  <a:pt x="608461" y="63360"/>
                </a:lnTo>
                <a:lnTo>
                  <a:pt x="608748" y="63648"/>
                </a:lnTo>
                <a:lnTo>
                  <a:pt x="609036" y="64224"/>
                </a:lnTo>
                <a:lnTo>
                  <a:pt x="609611" y="64512"/>
                </a:lnTo>
                <a:lnTo>
                  <a:pt x="609898" y="64800"/>
                </a:lnTo>
                <a:lnTo>
                  <a:pt x="610186" y="65376"/>
                </a:lnTo>
                <a:lnTo>
                  <a:pt x="610761" y="65664"/>
                </a:lnTo>
                <a:lnTo>
                  <a:pt x="611049" y="65952"/>
                </a:lnTo>
                <a:lnTo>
                  <a:pt x="611336" y="66528"/>
                </a:lnTo>
                <a:lnTo>
                  <a:pt x="611911" y="66816"/>
                </a:lnTo>
                <a:lnTo>
                  <a:pt x="612199" y="67104"/>
                </a:lnTo>
                <a:lnTo>
                  <a:pt x="612486" y="67680"/>
                </a:lnTo>
                <a:lnTo>
                  <a:pt x="613062" y="67968"/>
                </a:lnTo>
                <a:lnTo>
                  <a:pt x="613349" y="68256"/>
                </a:lnTo>
                <a:lnTo>
                  <a:pt x="613637" y="68832"/>
                </a:lnTo>
                <a:lnTo>
                  <a:pt x="614212" y="69120"/>
                </a:lnTo>
                <a:lnTo>
                  <a:pt x="614499" y="69408"/>
                </a:lnTo>
                <a:lnTo>
                  <a:pt x="614787" y="69984"/>
                </a:lnTo>
                <a:lnTo>
                  <a:pt x="615362" y="70272"/>
                </a:lnTo>
                <a:lnTo>
                  <a:pt x="615650" y="70560"/>
                </a:lnTo>
                <a:lnTo>
                  <a:pt x="615937" y="71136"/>
                </a:lnTo>
                <a:lnTo>
                  <a:pt x="616512" y="71424"/>
                </a:lnTo>
                <a:lnTo>
                  <a:pt x="616800" y="71712"/>
                </a:lnTo>
                <a:lnTo>
                  <a:pt x="617088" y="72288"/>
                </a:lnTo>
                <a:lnTo>
                  <a:pt x="617663" y="72576"/>
                </a:lnTo>
                <a:lnTo>
                  <a:pt x="617950" y="72864"/>
                </a:lnTo>
                <a:lnTo>
                  <a:pt x="618238" y="73440"/>
                </a:lnTo>
                <a:lnTo>
                  <a:pt x="618813" y="73728"/>
                </a:lnTo>
                <a:lnTo>
                  <a:pt x="619100" y="74016"/>
                </a:lnTo>
                <a:lnTo>
                  <a:pt x="619388" y="74592"/>
                </a:lnTo>
                <a:lnTo>
                  <a:pt x="619963" y="74880"/>
                </a:lnTo>
                <a:lnTo>
                  <a:pt x="620251" y="75168"/>
                </a:lnTo>
                <a:lnTo>
                  <a:pt x="620538" y="75744"/>
                </a:lnTo>
                <a:lnTo>
                  <a:pt x="621113" y="76032"/>
                </a:lnTo>
                <a:lnTo>
                  <a:pt x="621401" y="76320"/>
                </a:lnTo>
                <a:lnTo>
                  <a:pt x="621689" y="76896"/>
                </a:lnTo>
                <a:lnTo>
                  <a:pt x="622264" y="77184"/>
                </a:lnTo>
                <a:lnTo>
                  <a:pt x="622551" y="77472"/>
                </a:lnTo>
                <a:lnTo>
                  <a:pt x="622839" y="78048"/>
                </a:lnTo>
                <a:lnTo>
                  <a:pt x="623414" y="78336"/>
                </a:lnTo>
                <a:lnTo>
                  <a:pt x="623702" y="78624"/>
                </a:lnTo>
                <a:lnTo>
                  <a:pt x="623989" y="79200"/>
                </a:lnTo>
                <a:lnTo>
                  <a:pt x="624564" y="79488"/>
                </a:lnTo>
                <a:lnTo>
                  <a:pt x="624852" y="79776"/>
                </a:lnTo>
                <a:lnTo>
                  <a:pt x="625139" y="80352"/>
                </a:lnTo>
                <a:lnTo>
                  <a:pt x="625715" y="80640"/>
                </a:lnTo>
                <a:lnTo>
                  <a:pt x="626002" y="80928"/>
                </a:lnTo>
                <a:lnTo>
                  <a:pt x="626290" y="81504"/>
                </a:lnTo>
                <a:lnTo>
                  <a:pt x="626865" y="81792"/>
                </a:lnTo>
                <a:lnTo>
                  <a:pt x="627152" y="82080"/>
                </a:lnTo>
                <a:lnTo>
                  <a:pt x="627440" y="82656"/>
                </a:lnTo>
                <a:lnTo>
                  <a:pt x="628015" y="82944"/>
                </a:lnTo>
                <a:lnTo>
                  <a:pt x="628303" y="83232"/>
                </a:lnTo>
                <a:lnTo>
                  <a:pt x="628590" y="83808"/>
                </a:lnTo>
                <a:lnTo>
                  <a:pt x="629165" y="84096"/>
                </a:lnTo>
                <a:lnTo>
                  <a:pt x="629453" y="84384"/>
                </a:lnTo>
                <a:lnTo>
                  <a:pt x="629740" y="84960"/>
                </a:lnTo>
                <a:lnTo>
                  <a:pt x="630316" y="85248"/>
                </a:lnTo>
                <a:lnTo>
                  <a:pt x="630603" y="85536"/>
                </a:lnTo>
                <a:lnTo>
                  <a:pt x="630891" y="86112"/>
                </a:lnTo>
                <a:lnTo>
                  <a:pt x="631466" y="86400"/>
                </a:lnTo>
                <a:lnTo>
                  <a:pt x="631753" y="86688"/>
                </a:lnTo>
                <a:lnTo>
                  <a:pt x="632041" y="87264"/>
                </a:lnTo>
                <a:lnTo>
                  <a:pt x="632616" y="87552"/>
                </a:lnTo>
                <a:lnTo>
                  <a:pt x="632904" y="87840"/>
                </a:lnTo>
                <a:lnTo>
                  <a:pt x="633191" y="88416"/>
                </a:lnTo>
                <a:lnTo>
                  <a:pt x="633766" y="88704"/>
                </a:lnTo>
                <a:lnTo>
                  <a:pt x="634054" y="88992"/>
                </a:lnTo>
                <a:lnTo>
                  <a:pt x="634342" y="89568"/>
                </a:lnTo>
                <a:lnTo>
                  <a:pt x="634917" y="89856"/>
                </a:lnTo>
                <a:lnTo>
                  <a:pt x="635204" y="90144"/>
                </a:lnTo>
                <a:lnTo>
                  <a:pt x="635492" y="90720"/>
                </a:lnTo>
                <a:lnTo>
                  <a:pt x="636067" y="91008"/>
                </a:lnTo>
                <a:lnTo>
                  <a:pt x="636354" y="91296"/>
                </a:lnTo>
                <a:lnTo>
                  <a:pt x="636642" y="91872"/>
                </a:lnTo>
                <a:lnTo>
                  <a:pt x="637217" y="92160"/>
                </a:lnTo>
                <a:lnTo>
                  <a:pt x="637505" y="92448"/>
                </a:lnTo>
                <a:lnTo>
                  <a:pt x="637792" y="93024"/>
                </a:lnTo>
                <a:lnTo>
                  <a:pt x="638367" y="93312"/>
                </a:lnTo>
                <a:lnTo>
                  <a:pt x="638655" y="93600"/>
                </a:lnTo>
                <a:lnTo>
                  <a:pt x="638943" y="94176"/>
                </a:lnTo>
                <a:lnTo>
                  <a:pt x="639518" y="94464"/>
                </a:lnTo>
                <a:lnTo>
                  <a:pt x="639805" y="94752"/>
                </a:lnTo>
                <a:lnTo>
                  <a:pt x="640093" y="95328"/>
                </a:lnTo>
                <a:lnTo>
                  <a:pt x="640668" y="95616"/>
                </a:lnTo>
                <a:lnTo>
                  <a:pt x="640956" y="95904"/>
                </a:lnTo>
                <a:lnTo>
                  <a:pt x="641243" y="96480"/>
                </a:lnTo>
                <a:lnTo>
                  <a:pt x="641818" y="96768"/>
                </a:lnTo>
                <a:lnTo>
                  <a:pt x="642106" y="97056"/>
                </a:lnTo>
                <a:lnTo>
                  <a:pt x="642393" y="97632"/>
                </a:lnTo>
                <a:lnTo>
                  <a:pt x="642969" y="97920"/>
                </a:lnTo>
                <a:lnTo>
                  <a:pt x="643256" y="98208"/>
                </a:lnTo>
                <a:lnTo>
                  <a:pt x="643544" y="98784"/>
                </a:lnTo>
                <a:lnTo>
                  <a:pt x="644119" y="99072"/>
                </a:lnTo>
                <a:lnTo>
                  <a:pt x="644406" y="99360"/>
                </a:lnTo>
                <a:lnTo>
                  <a:pt x="644694" y="99936"/>
                </a:lnTo>
                <a:lnTo>
                  <a:pt x="645269" y="100224"/>
                </a:lnTo>
                <a:lnTo>
                  <a:pt x="645557" y="100512"/>
                </a:lnTo>
                <a:lnTo>
                  <a:pt x="645844" y="100800"/>
                </a:lnTo>
                <a:lnTo>
                  <a:pt x="646419" y="101376"/>
                </a:lnTo>
                <a:lnTo>
                  <a:pt x="646707" y="101664"/>
                </a:lnTo>
                <a:lnTo>
                  <a:pt x="646994" y="101952"/>
                </a:lnTo>
                <a:lnTo>
                  <a:pt x="647570" y="102528"/>
                </a:lnTo>
                <a:lnTo>
                  <a:pt x="647857" y="102816"/>
                </a:lnTo>
                <a:lnTo>
                  <a:pt x="648145" y="103104"/>
                </a:lnTo>
                <a:lnTo>
                  <a:pt x="648720" y="103680"/>
                </a:lnTo>
                <a:lnTo>
                  <a:pt x="649007" y="103968"/>
                </a:lnTo>
                <a:lnTo>
                  <a:pt x="649295" y="104256"/>
                </a:lnTo>
                <a:lnTo>
                  <a:pt x="649870" y="104832"/>
                </a:lnTo>
                <a:lnTo>
                  <a:pt x="650158" y="105120"/>
                </a:lnTo>
                <a:lnTo>
                  <a:pt x="650445" y="105408"/>
                </a:lnTo>
                <a:lnTo>
                  <a:pt x="651020" y="105984"/>
                </a:lnTo>
                <a:lnTo>
                  <a:pt x="651308" y="106272"/>
                </a:lnTo>
                <a:lnTo>
                  <a:pt x="651596" y="106560"/>
                </a:lnTo>
                <a:lnTo>
                  <a:pt x="652171" y="107136"/>
                </a:lnTo>
                <a:lnTo>
                  <a:pt x="652458" y="107424"/>
                </a:lnTo>
                <a:lnTo>
                  <a:pt x="652746" y="107712"/>
                </a:lnTo>
                <a:lnTo>
                  <a:pt x="653321" y="108288"/>
                </a:lnTo>
                <a:lnTo>
                  <a:pt x="653608" y="108576"/>
                </a:lnTo>
                <a:lnTo>
                  <a:pt x="653896" y="108864"/>
                </a:lnTo>
                <a:lnTo>
                  <a:pt x="654471" y="109440"/>
                </a:lnTo>
                <a:lnTo>
                  <a:pt x="654759" y="109728"/>
                </a:lnTo>
                <a:lnTo>
                  <a:pt x="655046" y="110016"/>
                </a:lnTo>
                <a:lnTo>
                  <a:pt x="655621" y="110592"/>
                </a:lnTo>
                <a:lnTo>
                  <a:pt x="655909" y="110880"/>
                </a:lnTo>
                <a:lnTo>
                  <a:pt x="656197" y="111168"/>
                </a:lnTo>
                <a:lnTo>
                  <a:pt x="656772" y="111744"/>
                </a:lnTo>
                <a:lnTo>
                  <a:pt x="657059" y="112032"/>
                </a:lnTo>
                <a:lnTo>
                  <a:pt x="657347" y="112320"/>
                </a:lnTo>
                <a:lnTo>
                  <a:pt x="657922" y="112896"/>
                </a:lnTo>
                <a:lnTo>
                  <a:pt x="658210" y="113184"/>
                </a:lnTo>
                <a:lnTo>
                  <a:pt x="658497" y="113472"/>
                </a:lnTo>
                <a:lnTo>
                  <a:pt x="659072" y="114048"/>
                </a:lnTo>
                <a:lnTo>
                  <a:pt x="659360" y="114336"/>
                </a:lnTo>
                <a:lnTo>
                  <a:pt x="659647" y="114624"/>
                </a:lnTo>
                <a:lnTo>
                  <a:pt x="659935" y="115200"/>
                </a:lnTo>
                <a:lnTo>
                  <a:pt x="660510" y="115488"/>
                </a:lnTo>
                <a:lnTo>
                  <a:pt x="660798" y="115776"/>
                </a:lnTo>
                <a:lnTo>
                  <a:pt x="661085" y="116352"/>
                </a:lnTo>
                <a:lnTo>
                  <a:pt x="661660" y="116640"/>
                </a:lnTo>
                <a:lnTo>
                  <a:pt x="661948" y="116928"/>
                </a:lnTo>
                <a:lnTo>
                  <a:pt x="662235" y="117504"/>
                </a:lnTo>
                <a:lnTo>
                  <a:pt x="662811" y="117792"/>
                </a:lnTo>
                <a:lnTo>
                  <a:pt x="663098" y="118080"/>
                </a:lnTo>
                <a:lnTo>
                  <a:pt x="663386" y="118656"/>
                </a:lnTo>
                <a:lnTo>
                  <a:pt x="663961" y="118944"/>
                </a:lnTo>
                <a:lnTo>
                  <a:pt x="664248" y="119232"/>
                </a:lnTo>
                <a:lnTo>
                  <a:pt x="664536" y="119808"/>
                </a:lnTo>
                <a:lnTo>
                  <a:pt x="665111" y="120096"/>
                </a:lnTo>
                <a:lnTo>
                  <a:pt x="665399" y="120384"/>
                </a:lnTo>
                <a:lnTo>
                  <a:pt x="665686" y="120960"/>
                </a:lnTo>
                <a:lnTo>
                  <a:pt x="666261" y="121248"/>
                </a:lnTo>
                <a:lnTo>
                  <a:pt x="666549" y="121536"/>
                </a:lnTo>
                <a:lnTo>
                  <a:pt x="666837" y="122112"/>
                </a:lnTo>
                <a:lnTo>
                  <a:pt x="667412" y="122400"/>
                </a:lnTo>
                <a:lnTo>
                  <a:pt x="667699" y="122688"/>
                </a:lnTo>
                <a:lnTo>
                  <a:pt x="667987" y="123264"/>
                </a:lnTo>
                <a:lnTo>
                  <a:pt x="668562" y="123552"/>
                </a:lnTo>
                <a:lnTo>
                  <a:pt x="668850" y="123840"/>
                </a:lnTo>
                <a:lnTo>
                  <a:pt x="669137" y="124416"/>
                </a:lnTo>
                <a:lnTo>
                  <a:pt x="669712" y="124704"/>
                </a:lnTo>
                <a:lnTo>
                  <a:pt x="670000" y="124992"/>
                </a:lnTo>
                <a:lnTo>
                  <a:pt x="670287" y="125568"/>
                </a:lnTo>
                <a:lnTo>
                  <a:pt x="670862" y="125856"/>
                </a:lnTo>
                <a:lnTo>
                  <a:pt x="671150" y="126144"/>
                </a:lnTo>
                <a:lnTo>
                  <a:pt x="671438" y="126720"/>
                </a:lnTo>
                <a:lnTo>
                  <a:pt x="672013" y="127008"/>
                </a:lnTo>
                <a:lnTo>
                  <a:pt x="672300" y="127296"/>
                </a:lnTo>
                <a:lnTo>
                  <a:pt x="672588" y="127872"/>
                </a:lnTo>
                <a:lnTo>
                  <a:pt x="673163" y="128160"/>
                </a:lnTo>
                <a:lnTo>
                  <a:pt x="673451" y="128448"/>
                </a:lnTo>
                <a:lnTo>
                  <a:pt x="673738" y="129024"/>
                </a:lnTo>
                <a:lnTo>
                  <a:pt x="674313" y="129312"/>
                </a:lnTo>
                <a:lnTo>
                  <a:pt x="674601" y="129600"/>
                </a:lnTo>
                <a:lnTo>
                  <a:pt x="674888" y="130176"/>
                </a:lnTo>
                <a:lnTo>
                  <a:pt x="675464" y="130464"/>
                </a:lnTo>
                <a:lnTo>
                  <a:pt x="675751" y="130752"/>
                </a:lnTo>
                <a:lnTo>
                  <a:pt x="676039" y="131328"/>
                </a:lnTo>
                <a:lnTo>
                  <a:pt x="676614" y="131616"/>
                </a:lnTo>
                <a:lnTo>
                  <a:pt x="676901" y="131904"/>
                </a:lnTo>
                <a:lnTo>
                  <a:pt x="677189" y="132480"/>
                </a:lnTo>
                <a:lnTo>
                  <a:pt x="677764" y="132768"/>
                </a:lnTo>
                <a:lnTo>
                  <a:pt x="678052" y="133056"/>
                </a:lnTo>
                <a:lnTo>
                  <a:pt x="678339" y="133632"/>
                </a:lnTo>
                <a:lnTo>
                  <a:pt x="678914" y="133920"/>
                </a:lnTo>
                <a:lnTo>
                  <a:pt x="679202" y="134208"/>
                </a:lnTo>
                <a:lnTo>
                  <a:pt x="679489" y="134784"/>
                </a:lnTo>
                <a:lnTo>
                  <a:pt x="680065" y="135072"/>
                </a:lnTo>
                <a:lnTo>
                  <a:pt x="680352" y="135360"/>
                </a:lnTo>
                <a:lnTo>
                  <a:pt x="680640" y="135936"/>
                </a:lnTo>
                <a:lnTo>
                  <a:pt x="681215" y="136224"/>
                </a:lnTo>
                <a:lnTo>
                  <a:pt x="681502" y="136512"/>
                </a:lnTo>
                <a:lnTo>
                  <a:pt x="681790" y="137088"/>
                </a:lnTo>
                <a:lnTo>
                  <a:pt x="682365" y="137376"/>
                </a:lnTo>
                <a:lnTo>
                  <a:pt x="682653" y="137664"/>
                </a:lnTo>
                <a:lnTo>
                  <a:pt x="682940" y="138240"/>
                </a:lnTo>
                <a:lnTo>
                  <a:pt x="683515" y="138528"/>
                </a:lnTo>
                <a:lnTo>
                  <a:pt x="683803" y="138816"/>
                </a:lnTo>
                <a:lnTo>
                  <a:pt x="684091" y="139392"/>
                </a:lnTo>
                <a:lnTo>
                  <a:pt x="684666" y="139680"/>
                </a:lnTo>
                <a:lnTo>
                  <a:pt x="684953" y="139968"/>
                </a:lnTo>
                <a:lnTo>
                  <a:pt x="685241" y="140544"/>
                </a:lnTo>
                <a:lnTo>
                  <a:pt x="685816" y="140832"/>
                </a:lnTo>
                <a:lnTo>
                  <a:pt x="686104" y="141120"/>
                </a:lnTo>
                <a:lnTo>
                  <a:pt x="686391" y="141696"/>
                </a:lnTo>
                <a:lnTo>
                  <a:pt x="686966" y="141984"/>
                </a:lnTo>
                <a:lnTo>
                  <a:pt x="687254" y="142272"/>
                </a:lnTo>
                <a:lnTo>
                  <a:pt x="687541" y="142848"/>
                </a:lnTo>
                <a:lnTo>
                  <a:pt x="688116" y="143136"/>
                </a:lnTo>
                <a:lnTo>
                  <a:pt x="688404" y="143424"/>
                </a:lnTo>
                <a:lnTo>
                  <a:pt x="688692" y="144000"/>
                </a:lnTo>
                <a:lnTo>
                  <a:pt x="689267" y="144288"/>
                </a:lnTo>
                <a:lnTo>
                  <a:pt x="689554" y="144576"/>
                </a:lnTo>
                <a:lnTo>
                  <a:pt x="689842" y="145152"/>
                </a:lnTo>
                <a:lnTo>
                  <a:pt x="690417" y="145440"/>
                </a:lnTo>
                <a:lnTo>
                  <a:pt x="690705" y="145728"/>
                </a:lnTo>
                <a:lnTo>
                  <a:pt x="690992" y="146304"/>
                </a:lnTo>
                <a:lnTo>
                  <a:pt x="691567" y="146592"/>
                </a:lnTo>
                <a:lnTo>
                  <a:pt x="691855" y="146880"/>
                </a:lnTo>
                <a:lnTo>
                  <a:pt x="692142" y="147456"/>
                </a:lnTo>
                <a:lnTo>
                  <a:pt x="692718" y="147744"/>
                </a:lnTo>
                <a:lnTo>
                  <a:pt x="693005" y="148032"/>
                </a:lnTo>
                <a:lnTo>
                  <a:pt x="693293" y="148608"/>
                </a:lnTo>
                <a:lnTo>
                  <a:pt x="693868" y="148896"/>
                </a:lnTo>
                <a:lnTo>
                  <a:pt x="694155" y="149184"/>
                </a:lnTo>
                <a:lnTo>
                  <a:pt x="694443" y="149760"/>
                </a:lnTo>
                <a:lnTo>
                  <a:pt x="695018" y="150048"/>
                </a:lnTo>
                <a:lnTo>
                  <a:pt x="695306" y="150336"/>
                </a:lnTo>
                <a:lnTo>
                  <a:pt x="695593" y="150912"/>
                </a:lnTo>
                <a:lnTo>
                  <a:pt x="696168" y="151200"/>
                </a:lnTo>
                <a:lnTo>
                  <a:pt x="696456" y="151488"/>
                </a:lnTo>
                <a:lnTo>
                  <a:pt x="696743" y="152064"/>
                </a:lnTo>
                <a:lnTo>
                  <a:pt x="697319" y="152352"/>
                </a:lnTo>
                <a:lnTo>
                  <a:pt x="697606" y="152640"/>
                </a:lnTo>
                <a:lnTo>
                  <a:pt x="697894" y="153216"/>
                </a:lnTo>
                <a:lnTo>
                  <a:pt x="698469" y="153504"/>
                </a:lnTo>
                <a:lnTo>
                  <a:pt x="698756" y="153792"/>
                </a:lnTo>
                <a:lnTo>
                  <a:pt x="699044" y="154368"/>
                </a:lnTo>
                <a:lnTo>
                  <a:pt x="699619" y="154656"/>
                </a:lnTo>
                <a:lnTo>
                  <a:pt x="699907" y="154944"/>
                </a:lnTo>
                <a:lnTo>
                  <a:pt x="700194" y="155520"/>
                </a:lnTo>
                <a:lnTo>
                  <a:pt x="700769" y="155808"/>
                </a:lnTo>
                <a:lnTo>
                  <a:pt x="701057" y="156096"/>
                </a:lnTo>
                <a:lnTo>
                  <a:pt x="701345" y="156384"/>
                </a:lnTo>
                <a:lnTo>
                  <a:pt x="701920" y="156960"/>
                </a:lnTo>
                <a:lnTo>
                  <a:pt x="702207" y="157248"/>
                </a:lnTo>
                <a:lnTo>
                  <a:pt x="702495" y="157536"/>
                </a:lnTo>
                <a:lnTo>
                  <a:pt x="703070" y="158112"/>
                </a:lnTo>
                <a:lnTo>
                  <a:pt x="703358" y="158400"/>
                </a:lnTo>
                <a:lnTo>
                  <a:pt x="703645" y="158688"/>
                </a:lnTo>
                <a:lnTo>
                  <a:pt x="704220" y="159552"/>
                </a:lnTo>
                <a:lnTo>
                  <a:pt x="704508" y="159840"/>
                </a:lnTo>
                <a:lnTo>
                  <a:pt x="704795" y="160416"/>
                </a:lnTo>
                <a:lnTo>
                  <a:pt x="705370" y="160992"/>
                </a:lnTo>
                <a:lnTo>
                  <a:pt x="705658" y="161568"/>
                </a:lnTo>
                <a:lnTo>
                  <a:pt x="705946" y="162144"/>
                </a:lnTo>
                <a:lnTo>
                  <a:pt x="706521" y="162720"/>
                </a:lnTo>
                <a:lnTo>
                  <a:pt x="706808" y="163296"/>
                </a:lnTo>
                <a:lnTo>
                  <a:pt x="707096" y="163872"/>
                </a:lnTo>
                <a:lnTo>
                  <a:pt x="707671" y="164448"/>
                </a:lnTo>
                <a:lnTo>
                  <a:pt x="707959" y="165312"/>
                </a:lnTo>
                <a:lnTo>
                  <a:pt x="708246" y="166176"/>
                </a:lnTo>
                <a:lnTo>
                  <a:pt x="708821" y="166752"/>
                </a:lnTo>
                <a:lnTo>
                  <a:pt x="709109" y="167616"/>
                </a:lnTo>
                <a:lnTo>
                  <a:pt x="709396" y="168480"/>
                </a:lnTo>
                <a:lnTo>
                  <a:pt x="709972" y="169632"/>
                </a:lnTo>
                <a:lnTo>
                  <a:pt x="710259" y="170208"/>
                </a:lnTo>
                <a:lnTo>
                  <a:pt x="710547" y="171360"/>
                </a:lnTo>
                <a:lnTo>
                  <a:pt x="711122" y="173088"/>
                </a:lnTo>
                <a:lnTo>
                  <a:pt x="711409" y="174240"/>
                </a:lnTo>
                <a:lnTo>
                  <a:pt x="711697" y="175968"/>
                </a:lnTo>
                <a:lnTo>
                  <a:pt x="712272" y="178272"/>
                </a:lnTo>
                <a:lnTo>
                  <a:pt x="712272" y="189216"/>
                </a:lnTo>
                <a:lnTo>
                  <a:pt x="711697" y="191520"/>
                </a:lnTo>
                <a:lnTo>
                  <a:pt x="711409" y="193248"/>
                </a:lnTo>
                <a:lnTo>
                  <a:pt x="711122" y="194400"/>
                </a:lnTo>
                <a:lnTo>
                  <a:pt x="710547" y="196128"/>
                </a:lnTo>
                <a:lnTo>
                  <a:pt x="710259" y="197280"/>
                </a:lnTo>
                <a:lnTo>
                  <a:pt x="709972" y="197856"/>
                </a:lnTo>
                <a:lnTo>
                  <a:pt x="709396" y="199007"/>
                </a:lnTo>
                <a:lnTo>
                  <a:pt x="709109" y="199871"/>
                </a:lnTo>
                <a:lnTo>
                  <a:pt x="708821" y="200735"/>
                </a:lnTo>
                <a:lnTo>
                  <a:pt x="708246" y="201311"/>
                </a:lnTo>
                <a:lnTo>
                  <a:pt x="707959" y="202175"/>
                </a:lnTo>
                <a:lnTo>
                  <a:pt x="707671" y="203039"/>
                </a:lnTo>
                <a:lnTo>
                  <a:pt x="707096" y="203615"/>
                </a:lnTo>
                <a:lnTo>
                  <a:pt x="706808" y="204191"/>
                </a:lnTo>
                <a:lnTo>
                  <a:pt x="706521" y="204767"/>
                </a:lnTo>
                <a:lnTo>
                  <a:pt x="705946" y="205343"/>
                </a:lnTo>
                <a:lnTo>
                  <a:pt x="705658" y="205919"/>
                </a:lnTo>
                <a:lnTo>
                  <a:pt x="705370" y="206495"/>
                </a:lnTo>
                <a:lnTo>
                  <a:pt x="704795" y="207071"/>
                </a:lnTo>
                <a:lnTo>
                  <a:pt x="704508" y="207647"/>
                </a:lnTo>
                <a:lnTo>
                  <a:pt x="704220" y="207935"/>
                </a:lnTo>
                <a:lnTo>
                  <a:pt x="703645" y="208799"/>
                </a:lnTo>
                <a:lnTo>
                  <a:pt x="703358" y="209087"/>
                </a:lnTo>
                <a:lnTo>
                  <a:pt x="703070" y="209375"/>
                </a:lnTo>
                <a:lnTo>
                  <a:pt x="702495" y="209951"/>
                </a:lnTo>
                <a:lnTo>
                  <a:pt x="702207" y="210239"/>
                </a:lnTo>
                <a:lnTo>
                  <a:pt x="701920" y="210527"/>
                </a:lnTo>
                <a:lnTo>
                  <a:pt x="701345" y="211103"/>
                </a:lnTo>
                <a:lnTo>
                  <a:pt x="701057" y="211391"/>
                </a:lnTo>
                <a:lnTo>
                  <a:pt x="700769" y="211679"/>
                </a:lnTo>
                <a:lnTo>
                  <a:pt x="700194" y="211967"/>
                </a:lnTo>
                <a:lnTo>
                  <a:pt x="699907" y="212543"/>
                </a:lnTo>
                <a:lnTo>
                  <a:pt x="699619" y="212831"/>
                </a:lnTo>
                <a:lnTo>
                  <a:pt x="699044" y="213119"/>
                </a:lnTo>
                <a:lnTo>
                  <a:pt x="698756" y="213695"/>
                </a:lnTo>
                <a:lnTo>
                  <a:pt x="698469" y="213983"/>
                </a:lnTo>
                <a:lnTo>
                  <a:pt x="697894" y="214271"/>
                </a:lnTo>
                <a:lnTo>
                  <a:pt x="697606" y="214847"/>
                </a:lnTo>
                <a:lnTo>
                  <a:pt x="697319" y="215135"/>
                </a:lnTo>
                <a:lnTo>
                  <a:pt x="696743" y="215423"/>
                </a:lnTo>
                <a:lnTo>
                  <a:pt x="696456" y="215999"/>
                </a:lnTo>
                <a:lnTo>
                  <a:pt x="696168" y="216287"/>
                </a:lnTo>
                <a:lnTo>
                  <a:pt x="695593" y="216575"/>
                </a:lnTo>
                <a:lnTo>
                  <a:pt x="695306" y="217151"/>
                </a:lnTo>
                <a:lnTo>
                  <a:pt x="695018" y="217439"/>
                </a:lnTo>
                <a:lnTo>
                  <a:pt x="694443" y="217727"/>
                </a:lnTo>
                <a:lnTo>
                  <a:pt x="694155" y="218303"/>
                </a:lnTo>
                <a:lnTo>
                  <a:pt x="693868" y="218591"/>
                </a:lnTo>
                <a:lnTo>
                  <a:pt x="693293" y="218879"/>
                </a:lnTo>
                <a:lnTo>
                  <a:pt x="693005" y="219455"/>
                </a:lnTo>
                <a:lnTo>
                  <a:pt x="692718" y="219743"/>
                </a:lnTo>
                <a:lnTo>
                  <a:pt x="692142" y="220031"/>
                </a:lnTo>
                <a:lnTo>
                  <a:pt x="691855" y="220607"/>
                </a:lnTo>
                <a:lnTo>
                  <a:pt x="691567" y="220895"/>
                </a:lnTo>
                <a:lnTo>
                  <a:pt x="690992" y="221183"/>
                </a:lnTo>
                <a:lnTo>
                  <a:pt x="690705" y="221759"/>
                </a:lnTo>
                <a:lnTo>
                  <a:pt x="690417" y="222047"/>
                </a:lnTo>
                <a:lnTo>
                  <a:pt x="689842" y="222335"/>
                </a:lnTo>
                <a:lnTo>
                  <a:pt x="689554" y="222911"/>
                </a:lnTo>
                <a:lnTo>
                  <a:pt x="689267" y="223199"/>
                </a:lnTo>
                <a:lnTo>
                  <a:pt x="688692" y="223487"/>
                </a:lnTo>
                <a:lnTo>
                  <a:pt x="688404" y="224063"/>
                </a:lnTo>
                <a:lnTo>
                  <a:pt x="688116" y="224351"/>
                </a:lnTo>
                <a:lnTo>
                  <a:pt x="687541" y="224639"/>
                </a:lnTo>
                <a:lnTo>
                  <a:pt x="687254" y="225215"/>
                </a:lnTo>
                <a:lnTo>
                  <a:pt x="686966" y="225503"/>
                </a:lnTo>
                <a:lnTo>
                  <a:pt x="686391" y="225791"/>
                </a:lnTo>
                <a:lnTo>
                  <a:pt x="686104" y="226367"/>
                </a:lnTo>
                <a:lnTo>
                  <a:pt x="685816" y="226655"/>
                </a:lnTo>
                <a:lnTo>
                  <a:pt x="685241" y="226943"/>
                </a:lnTo>
                <a:lnTo>
                  <a:pt x="684953" y="227519"/>
                </a:lnTo>
                <a:lnTo>
                  <a:pt x="684666" y="227807"/>
                </a:lnTo>
                <a:lnTo>
                  <a:pt x="684091" y="228095"/>
                </a:lnTo>
                <a:lnTo>
                  <a:pt x="683803" y="228671"/>
                </a:lnTo>
                <a:lnTo>
                  <a:pt x="683515" y="228959"/>
                </a:lnTo>
                <a:lnTo>
                  <a:pt x="682940" y="229247"/>
                </a:lnTo>
                <a:lnTo>
                  <a:pt x="682653" y="229823"/>
                </a:lnTo>
                <a:lnTo>
                  <a:pt x="682365" y="230111"/>
                </a:lnTo>
                <a:lnTo>
                  <a:pt x="681790" y="230399"/>
                </a:lnTo>
                <a:lnTo>
                  <a:pt x="681502" y="230975"/>
                </a:lnTo>
                <a:lnTo>
                  <a:pt x="681215" y="231263"/>
                </a:lnTo>
                <a:lnTo>
                  <a:pt x="680640" y="231551"/>
                </a:lnTo>
                <a:lnTo>
                  <a:pt x="680352" y="232127"/>
                </a:lnTo>
                <a:lnTo>
                  <a:pt x="680065" y="232415"/>
                </a:lnTo>
                <a:lnTo>
                  <a:pt x="679489" y="232703"/>
                </a:lnTo>
                <a:lnTo>
                  <a:pt x="679202" y="233279"/>
                </a:lnTo>
                <a:lnTo>
                  <a:pt x="678914" y="233567"/>
                </a:lnTo>
                <a:lnTo>
                  <a:pt x="678339" y="233855"/>
                </a:lnTo>
                <a:lnTo>
                  <a:pt x="678052" y="234431"/>
                </a:lnTo>
                <a:lnTo>
                  <a:pt x="677764" y="234719"/>
                </a:lnTo>
                <a:lnTo>
                  <a:pt x="677189" y="235007"/>
                </a:lnTo>
                <a:lnTo>
                  <a:pt x="676901" y="235583"/>
                </a:lnTo>
                <a:lnTo>
                  <a:pt x="676614" y="235871"/>
                </a:lnTo>
                <a:lnTo>
                  <a:pt x="676039" y="236159"/>
                </a:lnTo>
                <a:lnTo>
                  <a:pt x="675751" y="236735"/>
                </a:lnTo>
                <a:lnTo>
                  <a:pt x="675464" y="237023"/>
                </a:lnTo>
                <a:lnTo>
                  <a:pt x="674888" y="237311"/>
                </a:lnTo>
                <a:lnTo>
                  <a:pt x="674601" y="237887"/>
                </a:lnTo>
                <a:lnTo>
                  <a:pt x="674313" y="238175"/>
                </a:lnTo>
                <a:lnTo>
                  <a:pt x="673738" y="238463"/>
                </a:lnTo>
                <a:lnTo>
                  <a:pt x="673451" y="239039"/>
                </a:lnTo>
                <a:lnTo>
                  <a:pt x="673163" y="239327"/>
                </a:lnTo>
                <a:lnTo>
                  <a:pt x="672588" y="239615"/>
                </a:lnTo>
                <a:lnTo>
                  <a:pt x="672300" y="240191"/>
                </a:lnTo>
                <a:lnTo>
                  <a:pt x="672013" y="240479"/>
                </a:lnTo>
                <a:lnTo>
                  <a:pt x="671438" y="240767"/>
                </a:lnTo>
                <a:lnTo>
                  <a:pt x="671150" y="241343"/>
                </a:lnTo>
                <a:lnTo>
                  <a:pt x="670862" y="241631"/>
                </a:lnTo>
                <a:lnTo>
                  <a:pt x="670287" y="241919"/>
                </a:lnTo>
                <a:lnTo>
                  <a:pt x="670000" y="242495"/>
                </a:lnTo>
                <a:lnTo>
                  <a:pt x="669712" y="242783"/>
                </a:lnTo>
                <a:lnTo>
                  <a:pt x="669137" y="243071"/>
                </a:lnTo>
                <a:lnTo>
                  <a:pt x="668850" y="243647"/>
                </a:lnTo>
                <a:lnTo>
                  <a:pt x="668562" y="243935"/>
                </a:lnTo>
                <a:lnTo>
                  <a:pt x="667987" y="244223"/>
                </a:lnTo>
                <a:lnTo>
                  <a:pt x="667699" y="244799"/>
                </a:lnTo>
                <a:lnTo>
                  <a:pt x="667412" y="245087"/>
                </a:lnTo>
                <a:lnTo>
                  <a:pt x="666837" y="245375"/>
                </a:lnTo>
                <a:lnTo>
                  <a:pt x="666549" y="245951"/>
                </a:lnTo>
                <a:lnTo>
                  <a:pt x="666261" y="246239"/>
                </a:lnTo>
                <a:lnTo>
                  <a:pt x="665686" y="246527"/>
                </a:lnTo>
                <a:lnTo>
                  <a:pt x="665399" y="247103"/>
                </a:lnTo>
                <a:lnTo>
                  <a:pt x="665111" y="247391"/>
                </a:lnTo>
                <a:lnTo>
                  <a:pt x="664536" y="247679"/>
                </a:lnTo>
                <a:lnTo>
                  <a:pt x="664248" y="248255"/>
                </a:lnTo>
                <a:lnTo>
                  <a:pt x="663961" y="248543"/>
                </a:lnTo>
                <a:lnTo>
                  <a:pt x="663386" y="248831"/>
                </a:lnTo>
                <a:lnTo>
                  <a:pt x="663098" y="249407"/>
                </a:lnTo>
                <a:lnTo>
                  <a:pt x="662811" y="249695"/>
                </a:lnTo>
                <a:lnTo>
                  <a:pt x="662235" y="249983"/>
                </a:lnTo>
                <a:lnTo>
                  <a:pt x="661948" y="250559"/>
                </a:lnTo>
                <a:lnTo>
                  <a:pt x="661660" y="250847"/>
                </a:lnTo>
                <a:lnTo>
                  <a:pt x="661085" y="251135"/>
                </a:lnTo>
                <a:lnTo>
                  <a:pt x="660798" y="251711"/>
                </a:lnTo>
                <a:lnTo>
                  <a:pt x="660510" y="251999"/>
                </a:lnTo>
                <a:lnTo>
                  <a:pt x="659935" y="252287"/>
                </a:lnTo>
                <a:lnTo>
                  <a:pt x="659647" y="252863"/>
                </a:lnTo>
                <a:lnTo>
                  <a:pt x="659360" y="253151"/>
                </a:lnTo>
                <a:lnTo>
                  <a:pt x="659072" y="253439"/>
                </a:lnTo>
                <a:lnTo>
                  <a:pt x="658497" y="254015"/>
                </a:lnTo>
                <a:lnTo>
                  <a:pt x="658210" y="254303"/>
                </a:lnTo>
                <a:lnTo>
                  <a:pt x="657922" y="254591"/>
                </a:lnTo>
                <a:lnTo>
                  <a:pt x="657347" y="255167"/>
                </a:lnTo>
                <a:lnTo>
                  <a:pt x="657059" y="255455"/>
                </a:lnTo>
                <a:lnTo>
                  <a:pt x="656772" y="255743"/>
                </a:lnTo>
                <a:lnTo>
                  <a:pt x="656197" y="256319"/>
                </a:lnTo>
                <a:lnTo>
                  <a:pt x="655909" y="256607"/>
                </a:lnTo>
                <a:lnTo>
                  <a:pt x="655621" y="256895"/>
                </a:lnTo>
                <a:lnTo>
                  <a:pt x="655046" y="257471"/>
                </a:lnTo>
                <a:lnTo>
                  <a:pt x="654759" y="257759"/>
                </a:lnTo>
                <a:lnTo>
                  <a:pt x="654471" y="258047"/>
                </a:lnTo>
                <a:lnTo>
                  <a:pt x="653896" y="258623"/>
                </a:lnTo>
                <a:lnTo>
                  <a:pt x="653608" y="258911"/>
                </a:lnTo>
                <a:lnTo>
                  <a:pt x="653321" y="259199"/>
                </a:lnTo>
                <a:lnTo>
                  <a:pt x="652746" y="259775"/>
                </a:lnTo>
                <a:lnTo>
                  <a:pt x="652458" y="260063"/>
                </a:lnTo>
                <a:lnTo>
                  <a:pt x="652171" y="260351"/>
                </a:lnTo>
                <a:lnTo>
                  <a:pt x="651596" y="260927"/>
                </a:lnTo>
                <a:lnTo>
                  <a:pt x="651308" y="261215"/>
                </a:lnTo>
                <a:lnTo>
                  <a:pt x="651020" y="261503"/>
                </a:lnTo>
                <a:lnTo>
                  <a:pt x="650445" y="262079"/>
                </a:lnTo>
                <a:lnTo>
                  <a:pt x="650158" y="262367"/>
                </a:lnTo>
                <a:lnTo>
                  <a:pt x="649870" y="262655"/>
                </a:lnTo>
                <a:lnTo>
                  <a:pt x="649295" y="263231"/>
                </a:lnTo>
                <a:lnTo>
                  <a:pt x="649007" y="263519"/>
                </a:lnTo>
                <a:lnTo>
                  <a:pt x="648720" y="263807"/>
                </a:lnTo>
                <a:lnTo>
                  <a:pt x="648145" y="264383"/>
                </a:lnTo>
                <a:lnTo>
                  <a:pt x="647857" y="264671"/>
                </a:lnTo>
                <a:lnTo>
                  <a:pt x="647570" y="264959"/>
                </a:lnTo>
                <a:lnTo>
                  <a:pt x="646994" y="265535"/>
                </a:lnTo>
                <a:lnTo>
                  <a:pt x="646707" y="265823"/>
                </a:lnTo>
                <a:lnTo>
                  <a:pt x="646419" y="266111"/>
                </a:lnTo>
                <a:lnTo>
                  <a:pt x="645844" y="266687"/>
                </a:lnTo>
                <a:lnTo>
                  <a:pt x="645557" y="266975"/>
                </a:lnTo>
                <a:lnTo>
                  <a:pt x="645269" y="267263"/>
                </a:lnTo>
                <a:lnTo>
                  <a:pt x="644694" y="267551"/>
                </a:lnTo>
                <a:lnTo>
                  <a:pt x="644406" y="268127"/>
                </a:lnTo>
                <a:lnTo>
                  <a:pt x="644119" y="268415"/>
                </a:lnTo>
                <a:lnTo>
                  <a:pt x="643544" y="268703"/>
                </a:lnTo>
                <a:lnTo>
                  <a:pt x="643256" y="269279"/>
                </a:lnTo>
                <a:lnTo>
                  <a:pt x="642969" y="269567"/>
                </a:lnTo>
                <a:lnTo>
                  <a:pt x="642393" y="269855"/>
                </a:lnTo>
                <a:lnTo>
                  <a:pt x="642106" y="270431"/>
                </a:lnTo>
                <a:lnTo>
                  <a:pt x="641818" y="270719"/>
                </a:lnTo>
                <a:lnTo>
                  <a:pt x="641243" y="271007"/>
                </a:lnTo>
                <a:lnTo>
                  <a:pt x="640956" y="271583"/>
                </a:lnTo>
                <a:lnTo>
                  <a:pt x="640668" y="271871"/>
                </a:lnTo>
                <a:lnTo>
                  <a:pt x="640093" y="272159"/>
                </a:lnTo>
                <a:lnTo>
                  <a:pt x="639805" y="272735"/>
                </a:lnTo>
                <a:lnTo>
                  <a:pt x="639518" y="273023"/>
                </a:lnTo>
                <a:lnTo>
                  <a:pt x="638943" y="273311"/>
                </a:lnTo>
                <a:lnTo>
                  <a:pt x="638655" y="273887"/>
                </a:lnTo>
                <a:lnTo>
                  <a:pt x="638367" y="274175"/>
                </a:lnTo>
                <a:lnTo>
                  <a:pt x="637792" y="274463"/>
                </a:lnTo>
                <a:lnTo>
                  <a:pt x="637505" y="275039"/>
                </a:lnTo>
                <a:lnTo>
                  <a:pt x="637217" y="275327"/>
                </a:lnTo>
                <a:lnTo>
                  <a:pt x="636642" y="275615"/>
                </a:lnTo>
                <a:lnTo>
                  <a:pt x="636354" y="276191"/>
                </a:lnTo>
                <a:lnTo>
                  <a:pt x="636067" y="276479"/>
                </a:lnTo>
                <a:lnTo>
                  <a:pt x="635492" y="276767"/>
                </a:lnTo>
                <a:lnTo>
                  <a:pt x="635204" y="277343"/>
                </a:lnTo>
                <a:lnTo>
                  <a:pt x="634917" y="277631"/>
                </a:lnTo>
                <a:lnTo>
                  <a:pt x="634342" y="277919"/>
                </a:lnTo>
                <a:lnTo>
                  <a:pt x="634054" y="278495"/>
                </a:lnTo>
                <a:lnTo>
                  <a:pt x="633766" y="278783"/>
                </a:lnTo>
                <a:lnTo>
                  <a:pt x="633191" y="279071"/>
                </a:lnTo>
                <a:lnTo>
                  <a:pt x="632904" y="279647"/>
                </a:lnTo>
                <a:lnTo>
                  <a:pt x="632616" y="279935"/>
                </a:lnTo>
                <a:lnTo>
                  <a:pt x="632041" y="280223"/>
                </a:lnTo>
                <a:lnTo>
                  <a:pt x="631753" y="280799"/>
                </a:lnTo>
                <a:lnTo>
                  <a:pt x="631466" y="281087"/>
                </a:lnTo>
                <a:lnTo>
                  <a:pt x="630891" y="281375"/>
                </a:lnTo>
                <a:lnTo>
                  <a:pt x="630603" y="281951"/>
                </a:lnTo>
                <a:lnTo>
                  <a:pt x="630316" y="282239"/>
                </a:lnTo>
                <a:lnTo>
                  <a:pt x="629740" y="282527"/>
                </a:lnTo>
                <a:lnTo>
                  <a:pt x="629453" y="283103"/>
                </a:lnTo>
                <a:lnTo>
                  <a:pt x="629165" y="283391"/>
                </a:lnTo>
                <a:lnTo>
                  <a:pt x="628590" y="283679"/>
                </a:lnTo>
                <a:lnTo>
                  <a:pt x="628303" y="284255"/>
                </a:lnTo>
                <a:lnTo>
                  <a:pt x="628015" y="284543"/>
                </a:lnTo>
                <a:lnTo>
                  <a:pt x="627440" y="284831"/>
                </a:lnTo>
                <a:lnTo>
                  <a:pt x="627152" y="285407"/>
                </a:lnTo>
                <a:lnTo>
                  <a:pt x="626865" y="285695"/>
                </a:lnTo>
                <a:lnTo>
                  <a:pt x="626290" y="285983"/>
                </a:lnTo>
                <a:lnTo>
                  <a:pt x="626002" y="286559"/>
                </a:lnTo>
                <a:lnTo>
                  <a:pt x="625715" y="286847"/>
                </a:lnTo>
                <a:lnTo>
                  <a:pt x="625139" y="287135"/>
                </a:lnTo>
                <a:lnTo>
                  <a:pt x="624852" y="287711"/>
                </a:lnTo>
                <a:lnTo>
                  <a:pt x="624564" y="287999"/>
                </a:lnTo>
                <a:lnTo>
                  <a:pt x="623989" y="288287"/>
                </a:lnTo>
                <a:lnTo>
                  <a:pt x="623702" y="288863"/>
                </a:lnTo>
                <a:lnTo>
                  <a:pt x="623414" y="289151"/>
                </a:lnTo>
                <a:lnTo>
                  <a:pt x="622839" y="289439"/>
                </a:lnTo>
                <a:lnTo>
                  <a:pt x="622551" y="290015"/>
                </a:lnTo>
                <a:lnTo>
                  <a:pt x="622264" y="290303"/>
                </a:lnTo>
                <a:lnTo>
                  <a:pt x="621689" y="290591"/>
                </a:lnTo>
                <a:lnTo>
                  <a:pt x="621401" y="291167"/>
                </a:lnTo>
                <a:lnTo>
                  <a:pt x="621113" y="291455"/>
                </a:lnTo>
                <a:lnTo>
                  <a:pt x="620538" y="291743"/>
                </a:lnTo>
                <a:lnTo>
                  <a:pt x="620251" y="292319"/>
                </a:lnTo>
                <a:lnTo>
                  <a:pt x="619963" y="292607"/>
                </a:lnTo>
                <a:lnTo>
                  <a:pt x="619388" y="292895"/>
                </a:lnTo>
                <a:lnTo>
                  <a:pt x="619100" y="293471"/>
                </a:lnTo>
                <a:lnTo>
                  <a:pt x="618813" y="293759"/>
                </a:lnTo>
                <a:lnTo>
                  <a:pt x="618238" y="294047"/>
                </a:lnTo>
                <a:lnTo>
                  <a:pt x="617950" y="294623"/>
                </a:lnTo>
                <a:lnTo>
                  <a:pt x="617663" y="294911"/>
                </a:lnTo>
                <a:lnTo>
                  <a:pt x="617088" y="295199"/>
                </a:lnTo>
                <a:lnTo>
                  <a:pt x="616800" y="295775"/>
                </a:lnTo>
                <a:lnTo>
                  <a:pt x="616512" y="296063"/>
                </a:lnTo>
                <a:lnTo>
                  <a:pt x="615937" y="296351"/>
                </a:lnTo>
                <a:lnTo>
                  <a:pt x="615650" y="296927"/>
                </a:lnTo>
                <a:lnTo>
                  <a:pt x="615362" y="297215"/>
                </a:lnTo>
                <a:lnTo>
                  <a:pt x="614787" y="297503"/>
                </a:lnTo>
                <a:lnTo>
                  <a:pt x="614499" y="298079"/>
                </a:lnTo>
                <a:lnTo>
                  <a:pt x="614212" y="298367"/>
                </a:lnTo>
                <a:lnTo>
                  <a:pt x="613637" y="298655"/>
                </a:lnTo>
                <a:lnTo>
                  <a:pt x="613349" y="299231"/>
                </a:lnTo>
                <a:lnTo>
                  <a:pt x="613062" y="299519"/>
                </a:lnTo>
                <a:lnTo>
                  <a:pt x="612486" y="299807"/>
                </a:lnTo>
                <a:lnTo>
                  <a:pt x="612199" y="300383"/>
                </a:lnTo>
                <a:lnTo>
                  <a:pt x="611911" y="300671"/>
                </a:lnTo>
                <a:lnTo>
                  <a:pt x="611336" y="300959"/>
                </a:lnTo>
                <a:lnTo>
                  <a:pt x="611049" y="301535"/>
                </a:lnTo>
                <a:lnTo>
                  <a:pt x="610761" y="301823"/>
                </a:lnTo>
                <a:lnTo>
                  <a:pt x="610186" y="302111"/>
                </a:lnTo>
                <a:lnTo>
                  <a:pt x="609898" y="302687"/>
                </a:lnTo>
                <a:lnTo>
                  <a:pt x="609611" y="302975"/>
                </a:lnTo>
                <a:lnTo>
                  <a:pt x="609036" y="303263"/>
                </a:lnTo>
                <a:lnTo>
                  <a:pt x="608748" y="303839"/>
                </a:lnTo>
                <a:lnTo>
                  <a:pt x="608461" y="304127"/>
                </a:lnTo>
                <a:lnTo>
                  <a:pt x="607885" y="304415"/>
                </a:lnTo>
                <a:lnTo>
                  <a:pt x="607598" y="304991"/>
                </a:lnTo>
                <a:lnTo>
                  <a:pt x="607310" y="305279"/>
                </a:lnTo>
                <a:lnTo>
                  <a:pt x="606735" y="305567"/>
                </a:lnTo>
                <a:lnTo>
                  <a:pt x="606448" y="306143"/>
                </a:lnTo>
                <a:lnTo>
                  <a:pt x="606160" y="306431"/>
                </a:lnTo>
                <a:lnTo>
                  <a:pt x="605585" y="306719"/>
                </a:lnTo>
                <a:lnTo>
                  <a:pt x="605297" y="307295"/>
                </a:lnTo>
                <a:lnTo>
                  <a:pt x="605010" y="307583"/>
                </a:lnTo>
                <a:lnTo>
                  <a:pt x="604435" y="307871"/>
                </a:lnTo>
                <a:lnTo>
                  <a:pt x="604147" y="308447"/>
                </a:lnTo>
                <a:lnTo>
                  <a:pt x="603859" y="308735"/>
                </a:lnTo>
                <a:lnTo>
                  <a:pt x="603284" y="309023"/>
                </a:lnTo>
                <a:lnTo>
                  <a:pt x="602997" y="309599"/>
                </a:lnTo>
                <a:lnTo>
                  <a:pt x="602709" y="309887"/>
                </a:lnTo>
                <a:lnTo>
                  <a:pt x="602134" y="310175"/>
                </a:lnTo>
                <a:lnTo>
                  <a:pt x="601846" y="310751"/>
                </a:lnTo>
                <a:lnTo>
                  <a:pt x="601559" y="311039"/>
                </a:lnTo>
                <a:lnTo>
                  <a:pt x="600984" y="311327"/>
                </a:lnTo>
                <a:lnTo>
                  <a:pt x="600696" y="311903"/>
                </a:lnTo>
                <a:lnTo>
                  <a:pt x="600409" y="312191"/>
                </a:lnTo>
                <a:lnTo>
                  <a:pt x="599834" y="312479"/>
                </a:lnTo>
                <a:lnTo>
                  <a:pt x="599546" y="313055"/>
                </a:lnTo>
                <a:lnTo>
                  <a:pt x="599258" y="313343"/>
                </a:lnTo>
                <a:lnTo>
                  <a:pt x="598683" y="313631"/>
                </a:lnTo>
                <a:lnTo>
                  <a:pt x="598396" y="314207"/>
                </a:lnTo>
                <a:lnTo>
                  <a:pt x="598108" y="314495"/>
                </a:lnTo>
                <a:lnTo>
                  <a:pt x="597533" y="314783"/>
                </a:lnTo>
                <a:lnTo>
                  <a:pt x="597245" y="315359"/>
                </a:lnTo>
                <a:lnTo>
                  <a:pt x="596958" y="315647"/>
                </a:lnTo>
                <a:lnTo>
                  <a:pt x="596383" y="315935"/>
                </a:lnTo>
                <a:lnTo>
                  <a:pt x="596095" y="316511"/>
                </a:lnTo>
                <a:lnTo>
                  <a:pt x="595808" y="316799"/>
                </a:lnTo>
                <a:lnTo>
                  <a:pt x="595232" y="317087"/>
                </a:lnTo>
                <a:lnTo>
                  <a:pt x="594945" y="317663"/>
                </a:lnTo>
                <a:lnTo>
                  <a:pt x="594657" y="317951"/>
                </a:lnTo>
                <a:lnTo>
                  <a:pt x="594082" y="318239"/>
                </a:lnTo>
                <a:lnTo>
                  <a:pt x="593795" y="318815"/>
                </a:lnTo>
                <a:lnTo>
                  <a:pt x="593507" y="319103"/>
                </a:lnTo>
                <a:lnTo>
                  <a:pt x="592932" y="319391"/>
                </a:lnTo>
                <a:lnTo>
                  <a:pt x="592644" y="319967"/>
                </a:lnTo>
                <a:lnTo>
                  <a:pt x="592357" y="320255"/>
                </a:lnTo>
                <a:lnTo>
                  <a:pt x="591782" y="320543"/>
                </a:lnTo>
                <a:lnTo>
                  <a:pt x="591494" y="321119"/>
                </a:lnTo>
                <a:lnTo>
                  <a:pt x="591207" y="321407"/>
                </a:lnTo>
                <a:lnTo>
                  <a:pt x="590631" y="321695"/>
                </a:lnTo>
                <a:lnTo>
                  <a:pt x="590344" y="322271"/>
                </a:lnTo>
                <a:lnTo>
                  <a:pt x="590056" y="322559"/>
                </a:lnTo>
                <a:lnTo>
                  <a:pt x="589481" y="322847"/>
                </a:lnTo>
                <a:lnTo>
                  <a:pt x="589194" y="323135"/>
                </a:lnTo>
                <a:lnTo>
                  <a:pt x="588906" y="323711"/>
                </a:lnTo>
                <a:lnTo>
                  <a:pt x="588331" y="323999"/>
                </a:lnTo>
                <a:lnTo>
                  <a:pt x="588043" y="324287"/>
                </a:lnTo>
                <a:lnTo>
                  <a:pt x="587756" y="324863"/>
                </a:lnTo>
                <a:lnTo>
                  <a:pt x="587181" y="325151"/>
                </a:lnTo>
                <a:lnTo>
                  <a:pt x="586893" y="325439"/>
                </a:lnTo>
                <a:lnTo>
                  <a:pt x="586605" y="326015"/>
                </a:lnTo>
                <a:lnTo>
                  <a:pt x="586030" y="326303"/>
                </a:lnTo>
                <a:lnTo>
                  <a:pt x="585743" y="326591"/>
                </a:lnTo>
                <a:lnTo>
                  <a:pt x="585455" y="327167"/>
                </a:lnTo>
                <a:lnTo>
                  <a:pt x="584880" y="327455"/>
                </a:lnTo>
                <a:lnTo>
                  <a:pt x="584592" y="327743"/>
                </a:lnTo>
                <a:lnTo>
                  <a:pt x="584305" y="328319"/>
                </a:lnTo>
                <a:lnTo>
                  <a:pt x="583730" y="328607"/>
                </a:lnTo>
                <a:lnTo>
                  <a:pt x="583442" y="328895"/>
                </a:lnTo>
                <a:lnTo>
                  <a:pt x="583155" y="329471"/>
                </a:lnTo>
                <a:lnTo>
                  <a:pt x="582580" y="329759"/>
                </a:lnTo>
                <a:lnTo>
                  <a:pt x="582292" y="330047"/>
                </a:lnTo>
                <a:lnTo>
                  <a:pt x="582004" y="330623"/>
                </a:lnTo>
                <a:lnTo>
                  <a:pt x="581429" y="330911"/>
                </a:lnTo>
                <a:lnTo>
                  <a:pt x="581142" y="331199"/>
                </a:lnTo>
                <a:lnTo>
                  <a:pt x="580854" y="331775"/>
                </a:lnTo>
                <a:lnTo>
                  <a:pt x="580279" y="332063"/>
                </a:lnTo>
                <a:lnTo>
                  <a:pt x="579991" y="332351"/>
                </a:lnTo>
                <a:lnTo>
                  <a:pt x="579704" y="332927"/>
                </a:lnTo>
                <a:lnTo>
                  <a:pt x="579129" y="333215"/>
                </a:lnTo>
                <a:lnTo>
                  <a:pt x="578841" y="333503"/>
                </a:lnTo>
                <a:lnTo>
                  <a:pt x="578554" y="334079"/>
                </a:lnTo>
                <a:lnTo>
                  <a:pt x="577978" y="334367"/>
                </a:lnTo>
                <a:lnTo>
                  <a:pt x="577691" y="334655"/>
                </a:lnTo>
                <a:lnTo>
                  <a:pt x="577403" y="335231"/>
                </a:lnTo>
                <a:lnTo>
                  <a:pt x="576828" y="335519"/>
                </a:lnTo>
                <a:lnTo>
                  <a:pt x="576541" y="335807"/>
                </a:lnTo>
                <a:lnTo>
                  <a:pt x="576253" y="336383"/>
                </a:lnTo>
                <a:lnTo>
                  <a:pt x="575678" y="336671"/>
                </a:lnTo>
                <a:lnTo>
                  <a:pt x="575390" y="336959"/>
                </a:lnTo>
                <a:lnTo>
                  <a:pt x="575103" y="337535"/>
                </a:lnTo>
                <a:lnTo>
                  <a:pt x="574528" y="337823"/>
                </a:lnTo>
                <a:lnTo>
                  <a:pt x="574240" y="338111"/>
                </a:lnTo>
                <a:lnTo>
                  <a:pt x="573953" y="338687"/>
                </a:lnTo>
                <a:lnTo>
                  <a:pt x="573377" y="338975"/>
                </a:lnTo>
                <a:lnTo>
                  <a:pt x="573090" y="339263"/>
                </a:lnTo>
                <a:lnTo>
                  <a:pt x="572802" y="339839"/>
                </a:lnTo>
                <a:lnTo>
                  <a:pt x="572227" y="340127"/>
                </a:lnTo>
                <a:lnTo>
                  <a:pt x="571940" y="340415"/>
                </a:lnTo>
                <a:lnTo>
                  <a:pt x="571652" y="340991"/>
                </a:lnTo>
                <a:lnTo>
                  <a:pt x="571077" y="341279"/>
                </a:lnTo>
                <a:lnTo>
                  <a:pt x="570789" y="341567"/>
                </a:lnTo>
                <a:lnTo>
                  <a:pt x="570502" y="342143"/>
                </a:lnTo>
                <a:lnTo>
                  <a:pt x="569927" y="342431"/>
                </a:lnTo>
                <a:lnTo>
                  <a:pt x="569639" y="342719"/>
                </a:lnTo>
                <a:lnTo>
                  <a:pt x="569351" y="343295"/>
                </a:lnTo>
                <a:lnTo>
                  <a:pt x="568776" y="343583"/>
                </a:lnTo>
                <a:lnTo>
                  <a:pt x="568489" y="343871"/>
                </a:lnTo>
                <a:lnTo>
                  <a:pt x="568201" y="344447"/>
                </a:lnTo>
                <a:lnTo>
                  <a:pt x="567626" y="344735"/>
                </a:lnTo>
                <a:lnTo>
                  <a:pt x="567338" y="345023"/>
                </a:lnTo>
                <a:lnTo>
                  <a:pt x="567051" y="345599"/>
                </a:lnTo>
                <a:lnTo>
                  <a:pt x="566476" y="345887"/>
                </a:lnTo>
                <a:lnTo>
                  <a:pt x="566188" y="346175"/>
                </a:lnTo>
                <a:lnTo>
                  <a:pt x="565901" y="346751"/>
                </a:lnTo>
                <a:lnTo>
                  <a:pt x="565326" y="347039"/>
                </a:lnTo>
                <a:lnTo>
                  <a:pt x="565038" y="347327"/>
                </a:lnTo>
                <a:lnTo>
                  <a:pt x="564750" y="347903"/>
                </a:lnTo>
                <a:lnTo>
                  <a:pt x="564175" y="348191"/>
                </a:lnTo>
                <a:lnTo>
                  <a:pt x="563888" y="348479"/>
                </a:lnTo>
                <a:lnTo>
                  <a:pt x="563600" y="349055"/>
                </a:lnTo>
                <a:lnTo>
                  <a:pt x="563025" y="349343"/>
                </a:lnTo>
                <a:lnTo>
                  <a:pt x="562737" y="349631"/>
                </a:lnTo>
                <a:lnTo>
                  <a:pt x="562450" y="350207"/>
                </a:lnTo>
                <a:lnTo>
                  <a:pt x="561875" y="350495"/>
                </a:lnTo>
                <a:lnTo>
                  <a:pt x="561587" y="350783"/>
                </a:lnTo>
                <a:lnTo>
                  <a:pt x="561300" y="351359"/>
                </a:lnTo>
                <a:lnTo>
                  <a:pt x="560724" y="351647"/>
                </a:lnTo>
                <a:lnTo>
                  <a:pt x="560437" y="351935"/>
                </a:lnTo>
                <a:lnTo>
                  <a:pt x="560149" y="352511"/>
                </a:lnTo>
                <a:lnTo>
                  <a:pt x="559574" y="352799"/>
                </a:lnTo>
                <a:lnTo>
                  <a:pt x="559287" y="353087"/>
                </a:lnTo>
                <a:lnTo>
                  <a:pt x="558999" y="353663"/>
                </a:lnTo>
                <a:lnTo>
                  <a:pt x="558424" y="353951"/>
                </a:lnTo>
                <a:lnTo>
                  <a:pt x="558136" y="354239"/>
                </a:lnTo>
                <a:lnTo>
                  <a:pt x="557849" y="354815"/>
                </a:lnTo>
                <a:lnTo>
                  <a:pt x="557274" y="355103"/>
                </a:lnTo>
                <a:lnTo>
                  <a:pt x="556986" y="355391"/>
                </a:lnTo>
                <a:lnTo>
                  <a:pt x="556699" y="355967"/>
                </a:lnTo>
                <a:lnTo>
                  <a:pt x="556123" y="356255"/>
                </a:lnTo>
                <a:lnTo>
                  <a:pt x="555836" y="356543"/>
                </a:lnTo>
                <a:lnTo>
                  <a:pt x="555548" y="357119"/>
                </a:lnTo>
                <a:lnTo>
                  <a:pt x="554973" y="357407"/>
                </a:lnTo>
                <a:lnTo>
                  <a:pt x="554686" y="357695"/>
                </a:lnTo>
                <a:lnTo>
                  <a:pt x="554398" y="358271"/>
                </a:lnTo>
                <a:lnTo>
                  <a:pt x="553823" y="358559"/>
                </a:lnTo>
                <a:lnTo>
                  <a:pt x="553248" y="358847"/>
                </a:lnTo>
                <a:lnTo>
                  <a:pt x="552673" y="359423"/>
                </a:lnTo>
                <a:lnTo>
                  <a:pt x="552385" y="359711"/>
                </a:lnTo>
                <a:lnTo>
                  <a:pt x="552097" y="359999"/>
                </a:lnTo>
                <a:lnTo>
                  <a:pt x="551235" y="360575"/>
                </a:lnTo>
                <a:lnTo>
                  <a:pt x="550947" y="360863"/>
                </a:lnTo>
                <a:lnTo>
                  <a:pt x="550084" y="361151"/>
                </a:lnTo>
                <a:lnTo>
                  <a:pt x="549797" y="361727"/>
                </a:lnTo>
                <a:lnTo>
                  <a:pt x="548934" y="362015"/>
                </a:lnTo>
                <a:lnTo>
                  <a:pt x="548072" y="362303"/>
                </a:lnTo>
                <a:lnTo>
                  <a:pt x="547496" y="362879"/>
                </a:lnTo>
                <a:lnTo>
                  <a:pt x="546921" y="363167"/>
                </a:lnTo>
                <a:lnTo>
                  <a:pt x="546346" y="363455"/>
                </a:lnTo>
                <a:lnTo>
                  <a:pt x="545196" y="364031"/>
                </a:lnTo>
                <a:lnTo>
                  <a:pt x="544333" y="364319"/>
                </a:lnTo>
                <a:lnTo>
                  <a:pt x="543470" y="364607"/>
                </a:lnTo>
                <a:lnTo>
                  <a:pt x="542320" y="365183"/>
                </a:lnTo>
                <a:lnTo>
                  <a:pt x="541170" y="365471"/>
                </a:lnTo>
                <a:lnTo>
                  <a:pt x="540020" y="365759"/>
                </a:lnTo>
                <a:lnTo>
                  <a:pt x="538869" y="366335"/>
                </a:lnTo>
                <a:lnTo>
                  <a:pt x="537144" y="366623"/>
                </a:lnTo>
                <a:lnTo>
                  <a:pt x="535131" y="366911"/>
                </a:lnTo>
                <a:lnTo>
                  <a:pt x="531680" y="367487"/>
                </a:lnTo>
                <a:lnTo>
                  <a:pt x="525929" y="367487"/>
                </a:lnTo>
                <a:lnTo>
                  <a:pt x="522478" y="366911"/>
                </a:lnTo>
                <a:lnTo>
                  <a:pt x="520465" y="366623"/>
                </a:lnTo>
                <a:lnTo>
                  <a:pt x="519027" y="366335"/>
                </a:lnTo>
                <a:lnTo>
                  <a:pt x="517589" y="365759"/>
                </a:lnTo>
                <a:lnTo>
                  <a:pt x="516439" y="365471"/>
                </a:lnTo>
                <a:lnTo>
                  <a:pt x="515289" y="365183"/>
                </a:lnTo>
                <a:lnTo>
                  <a:pt x="514139" y="364607"/>
                </a:lnTo>
                <a:lnTo>
                  <a:pt x="513276" y="364319"/>
                </a:lnTo>
                <a:lnTo>
                  <a:pt x="512413" y="364031"/>
                </a:lnTo>
                <a:lnTo>
                  <a:pt x="511838" y="363455"/>
                </a:lnTo>
                <a:lnTo>
                  <a:pt x="510975" y="363167"/>
                </a:lnTo>
                <a:lnTo>
                  <a:pt x="510113" y="362879"/>
                </a:lnTo>
                <a:lnTo>
                  <a:pt x="509538" y="362303"/>
                </a:lnTo>
                <a:lnTo>
                  <a:pt x="508675" y="362015"/>
                </a:lnTo>
                <a:lnTo>
                  <a:pt x="508387" y="361727"/>
                </a:lnTo>
                <a:lnTo>
                  <a:pt x="507525" y="361151"/>
                </a:lnTo>
                <a:lnTo>
                  <a:pt x="507237" y="360863"/>
                </a:lnTo>
                <a:lnTo>
                  <a:pt x="506374" y="360575"/>
                </a:lnTo>
                <a:lnTo>
                  <a:pt x="506087" y="359999"/>
                </a:lnTo>
                <a:lnTo>
                  <a:pt x="505224" y="359711"/>
                </a:lnTo>
                <a:lnTo>
                  <a:pt x="504936" y="359423"/>
                </a:lnTo>
                <a:lnTo>
                  <a:pt x="504361" y="358847"/>
                </a:lnTo>
                <a:lnTo>
                  <a:pt x="504074" y="358559"/>
                </a:lnTo>
                <a:lnTo>
                  <a:pt x="503211" y="358271"/>
                </a:lnTo>
                <a:lnTo>
                  <a:pt x="502924" y="357695"/>
                </a:lnTo>
                <a:lnTo>
                  <a:pt x="502636" y="357407"/>
                </a:lnTo>
                <a:lnTo>
                  <a:pt x="502061" y="357119"/>
                </a:lnTo>
                <a:lnTo>
                  <a:pt x="501773" y="356543"/>
                </a:lnTo>
                <a:lnTo>
                  <a:pt x="501486" y="356255"/>
                </a:lnTo>
                <a:lnTo>
                  <a:pt x="500911" y="355967"/>
                </a:lnTo>
                <a:lnTo>
                  <a:pt x="500623" y="355391"/>
                </a:lnTo>
                <a:lnTo>
                  <a:pt x="500335" y="355103"/>
                </a:lnTo>
                <a:lnTo>
                  <a:pt x="499760" y="354815"/>
                </a:lnTo>
                <a:lnTo>
                  <a:pt x="499473" y="354239"/>
                </a:lnTo>
                <a:lnTo>
                  <a:pt x="499185" y="353951"/>
                </a:lnTo>
                <a:lnTo>
                  <a:pt x="498610" y="353087"/>
                </a:lnTo>
                <a:lnTo>
                  <a:pt x="498322" y="352799"/>
                </a:lnTo>
                <a:lnTo>
                  <a:pt x="498035" y="352511"/>
                </a:lnTo>
                <a:lnTo>
                  <a:pt x="497460" y="351935"/>
                </a:lnTo>
                <a:lnTo>
                  <a:pt x="497172" y="351359"/>
                </a:lnTo>
                <a:lnTo>
                  <a:pt x="496885" y="350783"/>
                </a:lnTo>
                <a:lnTo>
                  <a:pt x="496309" y="350495"/>
                </a:lnTo>
                <a:lnTo>
                  <a:pt x="496022" y="349631"/>
                </a:lnTo>
                <a:lnTo>
                  <a:pt x="495734" y="349343"/>
                </a:lnTo>
                <a:lnTo>
                  <a:pt x="495159" y="348479"/>
                </a:lnTo>
                <a:lnTo>
                  <a:pt x="494872" y="347903"/>
                </a:lnTo>
                <a:lnTo>
                  <a:pt x="494584" y="347039"/>
                </a:lnTo>
                <a:lnTo>
                  <a:pt x="494009" y="346751"/>
                </a:lnTo>
                <a:lnTo>
                  <a:pt x="493721" y="345887"/>
                </a:lnTo>
                <a:lnTo>
                  <a:pt x="493434" y="345023"/>
                </a:lnTo>
                <a:lnTo>
                  <a:pt x="492859" y="343871"/>
                </a:lnTo>
                <a:lnTo>
                  <a:pt x="492571" y="343295"/>
                </a:lnTo>
                <a:lnTo>
                  <a:pt x="492284" y="342143"/>
                </a:lnTo>
                <a:lnTo>
                  <a:pt x="491708" y="341279"/>
                </a:lnTo>
                <a:lnTo>
                  <a:pt x="491421" y="340127"/>
                </a:lnTo>
                <a:lnTo>
                  <a:pt x="491133" y="338687"/>
                </a:lnTo>
                <a:lnTo>
                  <a:pt x="490558" y="336959"/>
                </a:lnTo>
                <a:lnTo>
                  <a:pt x="490271" y="335231"/>
                </a:lnTo>
                <a:lnTo>
                  <a:pt x="489983" y="332351"/>
                </a:lnTo>
                <a:lnTo>
                  <a:pt x="489983" y="323999"/>
                </a:lnTo>
                <a:lnTo>
                  <a:pt x="490271" y="321407"/>
                </a:lnTo>
                <a:lnTo>
                  <a:pt x="490558" y="319391"/>
                </a:lnTo>
                <a:lnTo>
                  <a:pt x="491133" y="317951"/>
                </a:lnTo>
                <a:lnTo>
                  <a:pt x="491421" y="316511"/>
                </a:lnTo>
                <a:lnTo>
                  <a:pt x="491708" y="315359"/>
                </a:lnTo>
                <a:lnTo>
                  <a:pt x="492284" y="314495"/>
                </a:lnTo>
                <a:lnTo>
                  <a:pt x="492571" y="313343"/>
                </a:lnTo>
                <a:lnTo>
                  <a:pt x="492859" y="312479"/>
                </a:lnTo>
                <a:lnTo>
                  <a:pt x="493434" y="311903"/>
                </a:lnTo>
                <a:lnTo>
                  <a:pt x="493721" y="310751"/>
                </a:lnTo>
                <a:lnTo>
                  <a:pt x="494009" y="310175"/>
                </a:lnTo>
                <a:lnTo>
                  <a:pt x="494584" y="309599"/>
                </a:lnTo>
                <a:lnTo>
                  <a:pt x="494872" y="308735"/>
                </a:lnTo>
                <a:lnTo>
                  <a:pt x="495159" y="307871"/>
                </a:lnTo>
                <a:lnTo>
                  <a:pt x="495734" y="307583"/>
                </a:lnTo>
                <a:lnTo>
                  <a:pt x="496022" y="306719"/>
                </a:lnTo>
                <a:lnTo>
                  <a:pt x="496309" y="306431"/>
                </a:lnTo>
                <a:lnTo>
                  <a:pt x="496885" y="305567"/>
                </a:lnTo>
                <a:lnTo>
                  <a:pt x="497172" y="305279"/>
                </a:lnTo>
                <a:lnTo>
                  <a:pt x="497460" y="304415"/>
                </a:lnTo>
                <a:lnTo>
                  <a:pt x="498035" y="304127"/>
                </a:lnTo>
                <a:lnTo>
                  <a:pt x="498322" y="303839"/>
                </a:lnTo>
                <a:lnTo>
                  <a:pt x="498610" y="303263"/>
                </a:lnTo>
                <a:lnTo>
                  <a:pt x="499185" y="302687"/>
                </a:lnTo>
                <a:lnTo>
                  <a:pt x="499473" y="302111"/>
                </a:lnTo>
                <a:lnTo>
                  <a:pt x="499760" y="301823"/>
                </a:lnTo>
                <a:lnTo>
                  <a:pt x="500335" y="301535"/>
                </a:lnTo>
                <a:lnTo>
                  <a:pt x="500623" y="300959"/>
                </a:lnTo>
                <a:lnTo>
                  <a:pt x="500911" y="300671"/>
                </a:lnTo>
                <a:lnTo>
                  <a:pt x="501486" y="300383"/>
                </a:lnTo>
                <a:lnTo>
                  <a:pt x="501773" y="299807"/>
                </a:lnTo>
                <a:lnTo>
                  <a:pt x="502061" y="299519"/>
                </a:lnTo>
                <a:lnTo>
                  <a:pt x="502636" y="299231"/>
                </a:lnTo>
                <a:lnTo>
                  <a:pt x="502924" y="298655"/>
                </a:lnTo>
                <a:lnTo>
                  <a:pt x="503211" y="298367"/>
                </a:lnTo>
                <a:lnTo>
                  <a:pt x="503786" y="298079"/>
                </a:lnTo>
                <a:lnTo>
                  <a:pt x="504074" y="297503"/>
                </a:lnTo>
                <a:lnTo>
                  <a:pt x="504361" y="297215"/>
                </a:lnTo>
                <a:lnTo>
                  <a:pt x="504936" y="296927"/>
                </a:lnTo>
                <a:lnTo>
                  <a:pt x="505224" y="296351"/>
                </a:lnTo>
                <a:lnTo>
                  <a:pt x="505512" y="296063"/>
                </a:lnTo>
                <a:lnTo>
                  <a:pt x="506087" y="295775"/>
                </a:lnTo>
                <a:lnTo>
                  <a:pt x="506374" y="295199"/>
                </a:lnTo>
                <a:lnTo>
                  <a:pt x="506662" y="294911"/>
                </a:lnTo>
                <a:lnTo>
                  <a:pt x="507237" y="294623"/>
                </a:lnTo>
                <a:lnTo>
                  <a:pt x="507525" y="294047"/>
                </a:lnTo>
                <a:lnTo>
                  <a:pt x="507812" y="293759"/>
                </a:lnTo>
                <a:lnTo>
                  <a:pt x="508387" y="293471"/>
                </a:lnTo>
                <a:lnTo>
                  <a:pt x="508675" y="292895"/>
                </a:lnTo>
                <a:lnTo>
                  <a:pt x="508962" y="292607"/>
                </a:lnTo>
                <a:lnTo>
                  <a:pt x="509538" y="292319"/>
                </a:lnTo>
                <a:lnTo>
                  <a:pt x="509825" y="291743"/>
                </a:lnTo>
                <a:lnTo>
                  <a:pt x="510113" y="291455"/>
                </a:lnTo>
                <a:lnTo>
                  <a:pt x="510688" y="291167"/>
                </a:lnTo>
                <a:lnTo>
                  <a:pt x="510975" y="290591"/>
                </a:lnTo>
                <a:lnTo>
                  <a:pt x="511263" y="290303"/>
                </a:lnTo>
                <a:lnTo>
                  <a:pt x="511838" y="290015"/>
                </a:lnTo>
                <a:lnTo>
                  <a:pt x="512126" y="289439"/>
                </a:lnTo>
                <a:lnTo>
                  <a:pt x="512413" y="289151"/>
                </a:lnTo>
                <a:lnTo>
                  <a:pt x="512988" y="288863"/>
                </a:lnTo>
                <a:lnTo>
                  <a:pt x="513276" y="288287"/>
                </a:lnTo>
                <a:lnTo>
                  <a:pt x="513564" y="287999"/>
                </a:lnTo>
                <a:lnTo>
                  <a:pt x="514139" y="287711"/>
                </a:lnTo>
                <a:lnTo>
                  <a:pt x="514426" y="287135"/>
                </a:lnTo>
                <a:lnTo>
                  <a:pt x="514714" y="286847"/>
                </a:lnTo>
                <a:lnTo>
                  <a:pt x="515289" y="286559"/>
                </a:lnTo>
                <a:lnTo>
                  <a:pt x="515576" y="285983"/>
                </a:lnTo>
                <a:lnTo>
                  <a:pt x="515864" y="285695"/>
                </a:lnTo>
                <a:lnTo>
                  <a:pt x="516439" y="285407"/>
                </a:lnTo>
                <a:lnTo>
                  <a:pt x="516727" y="284831"/>
                </a:lnTo>
                <a:lnTo>
                  <a:pt x="517014" y="284543"/>
                </a:lnTo>
                <a:lnTo>
                  <a:pt x="517589" y="284255"/>
                </a:lnTo>
                <a:lnTo>
                  <a:pt x="517877" y="283679"/>
                </a:lnTo>
                <a:lnTo>
                  <a:pt x="518165" y="283391"/>
                </a:lnTo>
                <a:lnTo>
                  <a:pt x="518740" y="283103"/>
                </a:lnTo>
                <a:lnTo>
                  <a:pt x="519027" y="282527"/>
                </a:lnTo>
                <a:lnTo>
                  <a:pt x="519315" y="282239"/>
                </a:lnTo>
                <a:lnTo>
                  <a:pt x="519890" y="281951"/>
                </a:lnTo>
                <a:lnTo>
                  <a:pt x="520178" y="281375"/>
                </a:lnTo>
                <a:lnTo>
                  <a:pt x="520465" y="281087"/>
                </a:lnTo>
                <a:lnTo>
                  <a:pt x="521040" y="280799"/>
                </a:lnTo>
                <a:lnTo>
                  <a:pt x="521328" y="280223"/>
                </a:lnTo>
                <a:lnTo>
                  <a:pt x="521615" y="279935"/>
                </a:lnTo>
                <a:lnTo>
                  <a:pt x="522191" y="279647"/>
                </a:lnTo>
                <a:lnTo>
                  <a:pt x="522478" y="279071"/>
                </a:lnTo>
                <a:lnTo>
                  <a:pt x="522766" y="278783"/>
                </a:lnTo>
                <a:lnTo>
                  <a:pt x="523341" y="278495"/>
                </a:lnTo>
                <a:lnTo>
                  <a:pt x="523628" y="277919"/>
                </a:lnTo>
                <a:lnTo>
                  <a:pt x="523916" y="277631"/>
                </a:lnTo>
                <a:lnTo>
                  <a:pt x="524491" y="277343"/>
                </a:lnTo>
                <a:lnTo>
                  <a:pt x="524779" y="276767"/>
                </a:lnTo>
                <a:lnTo>
                  <a:pt x="525066" y="276479"/>
                </a:lnTo>
                <a:lnTo>
                  <a:pt x="525641" y="276191"/>
                </a:lnTo>
                <a:lnTo>
                  <a:pt x="525929" y="275615"/>
                </a:lnTo>
                <a:lnTo>
                  <a:pt x="526216" y="275327"/>
                </a:lnTo>
                <a:lnTo>
                  <a:pt x="526792" y="275039"/>
                </a:lnTo>
                <a:lnTo>
                  <a:pt x="527079" y="274463"/>
                </a:lnTo>
                <a:lnTo>
                  <a:pt x="527367" y="274175"/>
                </a:lnTo>
                <a:lnTo>
                  <a:pt x="527942" y="273887"/>
                </a:lnTo>
                <a:lnTo>
                  <a:pt x="528229" y="273311"/>
                </a:lnTo>
                <a:lnTo>
                  <a:pt x="528517" y="273023"/>
                </a:lnTo>
                <a:lnTo>
                  <a:pt x="529092" y="272735"/>
                </a:lnTo>
                <a:lnTo>
                  <a:pt x="529380" y="272159"/>
                </a:lnTo>
                <a:lnTo>
                  <a:pt x="529667" y="271871"/>
                </a:lnTo>
                <a:lnTo>
                  <a:pt x="530242" y="271583"/>
                </a:lnTo>
                <a:lnTo>
                  <a:pt x="530530" y="271007"/>
                </a:lnTo>
                <a:lnTo>
                  <a:pt x="530818" y="270719"/>
                </a:lnTo>
                <a:lnTo>
                  <a:pt x="531393" y="270431"/>
                </a:lnTo>
                <a:lnTo>
                  <a:pt x="531680" y="269855"/>
                </a:lnTo>
                <a:lnTo>
                  <a:pt x="531968" y="269567"/>
                </a:lnTo>
                <a:lnTo>
                  <a:pt x="532543" y="269279"/>
                </a:lnTo>
                <a:lnTo>
                  <a:pt x="532830" y="268703"/>
                </a:lnTo>
                <a:lnTo>
                  <a:pt x="533118" y="268415"/>
                </a:lnTo>
                <a:lnTo>
                  <a:pt x="533693" y="268127"/>
                </a:lnTo>
                <a:lnTo>
                  <a:pt x="533981" y="267551"/>
                </a:lnTo>
                <a:lnTo>
                  <a:pt x="534268" y="267263"/>
                </a:lnTo>
                <a:lnTo>
                  <a:pt x="534843" y="266975"/>
                </a:lnTo>
                <a:lnTo>
                  <a:pt x="535131" y="266687"/>
                </a:lnTo>
                <a:lnTo>
                  <a:pt x="535419" y="266111"/>
                </a:lnTo>
                <a:lnTo>
                  <a:pt x="535994" y="265823"/>
                </a:lnTo>
                <a:lnTo>
                  <a:pt x="536281" y="265535"/>
                </a:lnTo>
                <a:lnTo>
                  <a:pt x="536569" y="264959"/>
                </a:lnTo>
                <a:lnTo>
                  <a:pt x="537144" y="264671"/>
                </a:lnTo>
                <a:lnTo>
                  <a:pt x="537432" y="264383"/>
                </a:lnTo>
                <a:lnTo>
                  <a:pt x="537719" y="263807"/>
                </a:lnTo>
                <a:lnTo>
                  <a:pt x="538294" y="263519"/>
                </a:lnTo>
                <a:lnTo>
                  <a:pt x="538582" y="263231"/>
                </a:lnTo>
                <a:lnTo>
                  <a:pt x="538869" y="262655"/>
                </a:lnTo>
                <a:lnTo>
                  <a:pt x="539445" y="262367"/>
                </a:lnTo>
                <a:lnTo>
                  <a:pt x="539732" y="262079"/>
                </a:lnTo>
                <a:lnTo>
                  <a:pt x="540020" y="261503"/>
                </a:lnTo>
                <a:lnTo>
                  <a:pt x="540595" y="261215"/>
                </a:lnTo>
                <a:lnTo>
                  <a:pt x="540882" y="260927"/>
                </a:lnTo>
                <a:lnTo>
                  <a:pt x="541170" y="260351"/>
                </a:lnTo>
                <a:lnTo>
                  <a:pt x="541745" y="260063"/>
                </a:lnTo>
                <a:lnTo>
                  <a:pt x="542033" y="259775"/>
                </a:lnTo>
                <a:lnTo>
                  <a:pt x="542320" y="259199"/>
                </a:lnTo>
                <a:lnTo>
                  <a:pt x="542895" y="258911"/>
                </a:lnTo>
                <a:lnTo>
                  <a:pt x="543183" y="258623"/>
                </a:lnTo>
                <a:lnTo>
                  <a:pt x="543470" y="258047"/>
                </a:lnTo>
                <a:lnTo>
                  <a:pt x="544046" y="257759"/>
                </a:lnTo>
                <a:lnTo>
                  <a:pt x="544333" y="257471"/>
                </a:lnTo>
                <a:lnTo>
                  <a:pt x="544621" y="256895"/>
                </a:lnTo>
                <a:lnTo>
                  <a:pt x="545196" y="256607"/>
                </a:lnTo>
                <a:lnTo>
                  <a:pt x="545483" y="256319"/>
                </a:lnTo>
                <a:lnTo>
                  <a:pt x="545771" y="255743"/>
                </a:lnTo>
                <a:lnTo>
                  <a:pt x="546346" y="255455"/>
                </a:lnTo>
                <a:lnTo>
                  <a:pt x="546634" y="255167"/>
                </a:lnTo>
                <a:lnTo>
                  <a:pt x="546921" y="254591"/>
                </a:lnTo>
                <a:lnTo>
                  <a:pt x="547496" y="254303"/>
                </a:lnTo>
                <a:lnTo>
                  <a:pt x="547784" y="254015"/>
                </a:lnTo>
                <a:lnTo>
                  <a:pt x="548072" y="253439"/>
                </a:lnTo>
                <a:lnTo>
                  <a:pt x="548647" y="253151"/>
                </a:lnTo>
                <a:lnTo>
                  <a:pt x="548934" y="252863"/>
                </a:lnTo>
                <a:lnTo>
                  <a:pt x="549222" y="252287"/>
                </a:lnTo>
                <a:lnTo>
                  <a:pt x="549797" y="251999"/>
                </a:lnTo>
                <a:lnTo>
                  <a:pt x="550084" y="251711"/>
                </a:lnTo>
                <a:lnTo>
                  <a:pt x="550372" y="251135"/>
                </a:lnTo>
                <a:lnTo>
                  <a:pt x="550947" y="250847"/>
                </a:lnTo>
                <a:lnTo>
                  <a:pt x="551235" y="250559"/>
                </a:lnTo>
                <a:lnTo>
                  <a:pt x="551522" y="249983"/>
                </a:lnTo>
                <a:lnTo>
                  <a:pt x="552097" y="249695"/>
                </a:lnTo>
                <a:lnTo>
                  <a:pt x="552385" y="249407"/>
                </a:lnTo>
                <a:lnTo>
                  <a:pt x="552673" y="248831"/>
                </a:lnTo>
                <a:lnTo>
                  <a:pt x="553248" y="248543"/>
                </a:lnTo>
                <a:lnTo>
                  <a:pt x="553535" y="248255"/>
                </a:lnTo>
                <a:lnTo>
                  <a:pt x="553823" y="247679"/>
                </a:lnTo>
                <a:lnTo>
                  <a:pt x="554398" y="247391"/>
                </a:lnTo>
                <a:lnTo>
                  <a:pt x="554686" y="247103"/>
                </a:lnTo>
                <a:lnTo>
                  <a:pt x="554973" y="246527"/>
                </a:lnTo>
                <a:lnTo>
                  <a:pt x="555548" y="246239"/>
                </a:lnTo>
                <a:lnTo>
                  <a:pt x="555836" y="245951"/>
                </a:lnTo>
                <a:lnTo>
                  <a:pt x="556123" y="245375"/>
                </a:lnTo>
                <a:lnTo>
                  <a:pt x="556699" y="245087"/>
                </a:lnTo>
                <a:lnTo>
                  <a:pt x="556986" y="244799"/>
                </a:lnTo>
                <a:lnTo>
                  <a:pt x="557274" y="244223"/>
                </a:lnTo>
                <a:lnTo>
                  <a:pt x="557849" y="243935"/>
                </a:lnTo>
                <a:lnTo>
                  <a:pt x="558136" y="243647"/>
                </a:lnTo>
                <a:lnTo>
                  <a:pt x="558424" y="243071"/>
                </a:lnTo>
                <a:lnTo>
                  <a:pt x="558999" y="242783"/>
                </a:lnTo>
                <a:lnTo>
                  <a:pt x="559287" y="242495"/>
                </a:lnTo>
                <a:lnTo>
                  <a:pt x="559574" y="241919"/>
                </a:lnTo>
                <a:lnTo>
                  <a:pt x="560149" y="241631"/>
                </a:lnTo>
                <a:lnTo>
                  <a:pt x="560437" y="241343"/>
                </a:lnTo>
                <a:lnTo>
                  <a:pt x="560724" y="240767"/>
                </a:lnTo>
                <a:lnTo>
                  <a:pt x="561300" y="240479"/>
                </a:lnTo>
                <a:lnTo>
                  <a:pt x="561587" y="240191"/>
                </a:lnTo>
                <a:lnTo>
                  <a:pt x="561875" y="239615"/>
                </a:lnTo>
                <a:lnTo>
                  <a:pt x="562450" y="239327"/>
                </a:lnTo>
                <a:lnTo>
                  <a:pt x="562737" y="239039"/>
                </a:lnTo>
                <a:lnTo>
                  <a:pt x="563025" y="238463"/>
                </a:lnTo>
                <a:lnTo>
                  <a:pt x="563600" y="238175"/>
                </a:lnTo>
                <a:lnTo>
                  <a:pt x="563888" y="237887"/>
                </a:lnTo>
                <a:lnTo>
                  <a:pt x="564175" y="237311"/>
                </a:lnTo>
                <a:lnTo>
                  <a:pt x="564750" y="237023"/>
                </a:lnTo>
                <a:lnTo>
                  <a:pt x="565038" y="236735"/>
                </a:lnTo>
                <a:lnTo>
                  <a:pt x="565326" y="236159"/>
                </a:lnTo>
                <a:lnTo>
                  <a:pt x="565901" y="235871"/>
                </a:lnTo>
                <a:lnTo>
                  <a:pt x="566188" y="235583"/>
                </a:lnTo>
                <a:lnTo>
                  <a:pt x="566476" y="235007"/>
                </a:lnTo>
                <a:lnTo>
                  <a:pt x="567051" y="234719"/>
                </a:lnTo>
                <a:lnTo>
                  <a:pt x="567338" y="234431"/>
                </a:lnTo>
                <a:lnTo>
                  <a:pt x="567626" y="233855"/>
                </a:lnTo>
                <a:lnTo>
                  <a:pt x="568201" y="233567"/>
                </a:lnTo>
                <a:lnTo>
                  <a:pt x="568489" y="233279"/>
                </a:lnTo>
                <a:lnTo>
                  <a:pt x="568776" y="232703"/>
                </a:lnTo>
                <a:lnTo>
                  <a:pt x="569351" y="232415"/>
                </a:lnTo>
                <a:lnTo>
                  <a:pt x="569639" y="232127"/>
                </a:lnTo>
                <a:lnTo>
                  <a:pt x="569927" y="231551"/>
                </a:lnTo>
                <a:lnTo>
                  <a:pt x="570502" y="231263"/>
                </a:lnTo>
                <a:lnTo>
                  <a:pt x="570789" y="230975"/>
                </a:lnTo>
                <a:lnTo>
                  <a:pt x="571077" y="230399"/>
                </a:lnTo>
                <a:lnTo>
                  <a:pt x="571652" y="230111"/>
                </a:lnTo>
                <a:lnTo>
                  <a:pt x="571940" y="229823"/>
                </a:lnTo>
                <a:lnTo>
                  <a:pt x="572227" y="229247"/>
                </a:lnTo>
                <a:lnTo>
                  <a:pt x="572802" y="228959"/>
                </a:lnTo>
                <a:lnTo>
                  <a:pt x="573090" y="228671"/>
                </a:lnTo>
                <a:lnTo>
                  <a:pt x="573377" y="228095"/>
                </a:lnTo>
                <a:lnTo>
                  <a:pt x="573953" y="227807"/>
                </a:lnTo>
                <a:lnTo>
                  <a:pt x="574240" y="227519"/>
                </a:lnTo>
                <a:lnTo>
                  <a:pt x="574528" y="226943"/>
                </a:lnTo>
                <a:lnTo>
                  <a:pt x="575103" y="226655"/>
                </a:lnTo>
                <a:lnTo>
                  <a:pt x="575390" y="226367"/>
                </a:lnTo>
                <a:lnTo>
                  <a:pt x="575678" y="225791"/>
                </a:lnTo>
                <a:lnTo>
                  <a:pt x="576253" y="225503"/>
                </a:lnTo>
                <a:lnTo>
                  <a:pt x="576541" y="225215"/>
                </a:lnTo>
                <a:lnTo>
                  <a:pt x="576828" y="224639"/>
                </a:lnTo>
                <a:lnTo>
                  <a:pt x="577403" y="224351"/>
                </a:lnTo>
                <a:lnTo>
                  <a:pt x="577691" y="224063"/>
                </a:lnTo>
                <a:lnTo>
                  <a:pt x="577978" y="223487"/>
                </a:lnTo>
                <a:lnTo>
                  <a:pt x="578554" y="223199"/>
                </a:lnTo>
                <a:lnTo>
                  <a:pt x="578841" y="222911"/>
                </a:lnTo>
                <a:lnTo>
                  <a:pt x="579129" y="222335"/>
                </a:lnTo>
                <a:lnTo>
                  <a:pt x="579704" y="222047"/>
                </a:lnTo>
                <a:lnTo>
                  <a:pt x="579991" y="221759"/>
                </a:lnTo>
                <a:lnTo>
                  <a:pt x="580279" y="221183"/>
                </a:lnTo>
                <a:lnTo>
                  <a:pt x="580854" y="220895"/>
                </a:lnTo>
                <a:lnTo>
                  <a:pt x="581142" y="220607"/>
                </a:lnTo>
                <a:lnTo>
                  <a:pt x="581429" y="220031"/>
                </a:lnTo>
                <a:lnTo>
                  <a:pt x="582004" y="219743"/>
                </a:lnTo>
                <a:lnTo>
                  <a:pt x="582292" y="219455"/>
                </a:lnTo>
                <a:lnTo>
                  <a:pt x="582580" y="218879"/>
                </a:lnTo>
                <a:lnTo>
                  <a:pt x="583155" y="218591"/>
                </a:lnTo>
                <a:lnTo>
                  <a:pt x="583442" y="218303"/>
                </a:lnTo>
                <a:lnTo>
                  <a:pt x="583730" y="217727"/>
                </a:lnTo>
                <a:lnTo>
                  <a:pt x="584305" y="217439"/>
                </a:lnTo>
                <a:lnTo>
                  <a:pt x="584592" y="217151"/>
                </a:lnTo>
                <a:lnTo>
                  <a:pt x="584880" y="216575"/>
                </a:lnTo>
                <a:lnTo>
                  <a:pt x="585455" y="216287"/>
                </a:lnTo>
                <a:lnTo>
                  <a:pt x="585743" y="215999"/>
                </a:lnTo>
                <a:lnTo>
                  <a:pt x="586030" y="215423"/>
                </a:lnTo>
                <a:lnTo>
                  <a:pt x="586605" y="215135"/>
                </a:lnTo>
                <a:lnTo>
                  <a:pt x="586893" y="214847"/>
                </a:lnTo>
                <a:lnTo>
                  <a:pt x="587181" y="214271"/>
                </a:lnTo>
                <a:lnTo>
                  <a:pt x="587756" y="213983"/>
                </a:lnTo>
                <a:lnTo>
                  <a:pt x="588043" y="213695"/>
                </a:lnTo>
                <a:lnTo>
                  <a:pt x="588331" y="213119"/>
                </a:lnTo>
                <a:lnTo>
                  <a:pt x="588906" y="212831"/>
                </a:lnTo>
                <a:lnTo>
                  <a:pt x="589194" y="212543"/>
                </a:lnTo>
                <a:lnTo>
                  <a:pt x="589481" y="211967"/>
                </a:lnTo>
                <a:lnTo>
                  <a:pt x="590056" y="211679"/>
                </a:lnTo>
                <a:lnTo>
                  <a:pt x="590344" y="211391"/>
                </a:lnTo>
                <a:lnTo>
                  <a:pt x="590631" y="211103"/>
                </a:lnTo>
                <a:lnTo>
                  <a:pt x="591207" y="210527"/>
                </a:lnTo>
                <a:lnTo>
                  <a:pt x="591494" y="210239"/>
                </a:lnTo>
                <a:lnTo>
                  <a:pt x="591782" y="209951"/>
                </a:lnTo>
                <a:lnTo>
                  <a:pt x="592357" y="209375"/>
                </a:lnTo>
                <a:lnTo>
                  <a:pt x="592644" y="209087"/>
                </a:lnTo>
                <a:lnTo>
                  <a:pt x="592932" y="208799"/>
                </a:lnTo>
                <a:lnTo>
                  <a:pt x="593507" y="207935"/>
                </a:lnTo>
                <a:lnTo>
                  <a:pt x="593795" y="207647"/>
                </a:lnTo>
                <a:lnTo>
                  <a:pt x="594082" y="207071"/>
                </a:lnTo>
                <a:lnTo>
                  <a:pt x="594657" y="206495"/>
                </a:lnTo>
                <a:lnTo>
                  <a:pt x="594945" y="205919"/>
                </a:lnTo>
                <a:lnTo>
                  <a:pt x="595232" y="205631"/>
                </a:lnTo>
                <a:lnTo>
                  <a:pt x="595808" y="204767"/>
                </a:lnTo>
                <a:lnTo>
                  <a:pt x="596095" y="204479"/>
                </a:lnTo>
                <a:lnTo>
                  <a:pt x="596383" y="203615"/>
                </a:lnTo>
                <a:lnTo>
                  <a:pt x="596958" y="203039"/>
                </a:lnTo>
                <a:lnTo>
                  <a:pt x="597245" y="202463"/>
                </a:lnTo>
                <a:lnTo>
                  <a:pt x="597533" y="201887"/>
                </a:lnTo>
                <a:lnTo>
                  <a:pt x="598108" y="201023"/>
                </a:lnTo>
                <a:lnTo>
                  <a:pt x="598396" y="200159"/>
                </a:lnTo>
                <a:lnTo>
                  <a:pt x="598683" y="199583"/>
                </a:lnTo>
                <a:lnTo>
                  <a:pt x="599258" y="198431"/>
                </a:lnTo>
                <a:lnTo>
                  <a:pt x="599546" y="197568"/>
                </a:lnTo>
                <a:lnTo>
                  <a:pt x="599834" y="196416"/>
                </a:lnTo>
                <a:lnTo>
                  <a:pt x="600409" y="195264"/>
                </a:lnTo>
                <a:lnTo>
                  <a:pt x="600696" y="194112"/>
                </a:lnTo>
                <a:lnTo>
                  <a:pt x="600984" y="192672"/>
                </a:lnTo>
                <a:lnTo>
                  <a:pt x="601559" y="190656"/>
                </a:lnTo>
                <a:lnTo>
                  <a:pt x="601846" y="188064"/>
                </a:lnTo>
                <a:lnTo>
                  <a:pt x="601846" y="179424"/>
                </a:lnTo>
                <a:lnTo>
                  <a:pt x="601559" y="176832"/>
                </a:lnTo>
                <a:lnTo>
                  <a:pt x="600984" y="174816"/>
                </a:lnTo>
                <a:lnTo>
                  <a:pt x="600696" y="173376"/>
                </a:lnTo>
                <a:lnTo>
                  <a:pt x="600409" y="172224"/>
                </a:lnTo>
                <a:lnTo>
                  <a:pt x="599834" y="171072"/>
                </a:lnTo>
                <a:lnTo>
                  <a:pt x="599546" y="169920"/>
                </a:lnTo>
                <a:lnTo>
                  <a:pt x="599258" y="169056"/>
                </a:lnTo>
                <a:lnTo>
                  <a:pt x="598683" y="167904"/>
                </a:lnTo>
                <a:lnTo>
                  <a:pt x="598396" y="167328"/>
                </a:lnTo>
                <a:lnTo>
                  <a:pt x="598108" y="166464"/>
                </a:lnTo>
                <a:lnTo>
                  <a:pt x="597533" y="165600"/>
                </a:lnTo>
                <a:lnTo>
                  <a:pt x="597245" y="165024"/>
                </a:lnTo>
                <a:lnTo>
                  <a:pt x="596958" y="164448"/>
                </a:lnTo>
                <a:lnTo>
                  <a:pt x="596383" y="163872"/>
                </a:lnTo>
                <a:lnTo>
                  <a:pt x="596095" y="163008"/>
                </a:lnTo>
                <a:lnTo>
                  <a:pt x="595808" y="162720"/>
                </a:lnTo>
                <a:lnTo>
                  <a:pt x="595232" y="161856"/>
                </a:lnTo>
                <a:lnTo>
                  <a:pt x="594945" y="161568"/>
                </a:lnTo>
                <a:lnTo>
                  <a:pt x="594657" y="160992"/>
                </a:lnTo>
                <a:lnTo>
                  <a:pt x="594082" y="160416"/>
                </a:lnTo>
                <a:lnTo>
                  <a:pt x="593795" y="159840"/>
                </a:lnTo>
                <a:lnTo>
                  <a:pt x="593507" y="159552"/>
                </a:lnTo>
                <a:lnTo>
                  <a:pt x="592932" y="158688"/>
                </a:lnTo>
                <a:lnTo>
                  <a:pt x="592644" y="158400"/>
                </a:lnTo>
                <a:lnTo>
                  <a:pt x="592357" y="158112"/>
                </a:lnTo>
                <a:lnTo>
                  <a:pt x="591782" y="157536"/>
                </a:lnTo>
                <a:lnTo>
                  <a:pt x="591494" y="157248"/>
                </a:lnTo>
                <a:lnTo>
                  <a:pt x="591207" y="156960"/>
                </a:lnTo>
                <a:lnTo>
                  <a:pt x="590631" y="156384"/>
                </a:lnTo>
                <a:lnTo>
                  <a:pt x="590344" y="156096"/>
                </a:lnTo>
                <a:lnTo>
                  <a:pt x="590056" y="155808"/>
                </a:lnTo>
                <a:lnTo>
                  <a:pt x="589481" y="155520"/>
                </a:lnTo>
                <a:lnTo>
                  <a:pt x="589194" y="154944"/>
                </a:lnTo>
                <a:lnTo>
                  <a:pt x="588906" y="154656"/>
                </a:lnTo>
                <a:lnTo>
                  <a:pt x="588331" y="154368"/>
                </a:lnTo>
                <a:lnTo>
                  <a:pt x="588043" y="153792"/>
                </a:lnTo>
                <a:lnTo>
                  <a:pt x="587756" y="153504"/>
                </a:lnTo>
                <a:lnTo>
                  <a:pt x="587181" y="153216"/>
                </a:lnTo>
                <a:lnTo>
                  <a:pt x="586893" y="152640"/>
                </a:lnTo>
                <a:lnTo>
                  <a:pt x="586605" y="152352"/>
                </a:lnTo>
                <a:lnTo>
                  <a:pt x="586030" y="152064"/>
                </a:lnTo>
                <a:lnTo>
                  <a:pt x="585743" y="151488"/>
                </a:lnTo>
                <a:lnTo>
                  <a:pt x="585455" y="151200"/>
                </a:lnTo>
                <a:lnTo>
                  <a:pt x="584880" y="150912"/>
                </a:lnTo>
                <a:lnTo>
                  <a:pt x="584592" y="150336"/>
                </a:lnTo>
                <a:lnTo>
                  <a:pt x="584305" y="150048"/>
                </a:lnTo>
                <a:lnTo>
                  <a:pt x="583730" y="149760"/>
                </a:lnTo>
                <a:lnTo>
                  <a:pt x="583442" y="149184"/>
                </a:lnTo>
                <a:lnTo>
                  <a:pt x="583155" y="148896"/>
                </a:lnTo>
                <a:lnTo>
                  <a:pt x="582580" y="148608"/>
                </a:lnTo>
                <a:lnTo>
                  <a:pt x="582292" y="148032"/>
                </a:lnTo>
                <a:lnTo>
                  <a:pt x="582004" y="147744"/>
                </a:lnTo>
                <a:lnTo>
                  <a:pt x="581429" y="147456"/>
                </a:lnTo>
                <a:lnTo>
                  <a:pt x="581142" y="146880"/>
                </a:lnTo>
                <a:lnTo>
                  <a:pt x="580854" y="146592"/>
                </a:lnTo>
                <a:lnTo>
                  <a:pt x="580279" y="146304"/>
                </a:lnTo>
                <a:lnTo>
                  <a:pt x="579991" y="145728"/>
                </a:lnTo>
                <a:lnTo>
                  <a:pt x="579704" y="145440"/>
                </a:lnTo>
                <a:lnTo>
                  <a:pt x="579129" y="145152"/>
                </a:lnTo>
                <a:lnTo>
                  <a:pt x="578841" y="144576"/>
                </a:lnTo>
                <a:lnTo>
                  <a:pt x="578554" y="144288"/>
                </a:lnTo>
                <a:lnTo>
                  <a:pt x="577978" y="144000"/>
                </a:lnTo>
                <a:lnTo>
                  <a:pt x="577691" y="143424"/>
                </a:lnTo>
                <a:lnTo>
                  <a:pt x="577403" y="143136"/>
                </a:lnTo>
                <a:lnTo>
                  <a:pt x="576828" y="142848"/>
                </a:lnTo>
                <a:lnTo>
                  <a:pt x="576541" y="142272"/>
                </a:lnTo>
                <a:lnTo>
                  <a:pt x="576253" y="141984"/>
                </a:lnTo>
                <a:lnTo>
                  <a:pt x="575678" y="141696"/>
                </a:lnTo>
                <a:lnTo>
                  <a:pt x="575390" y="141120"/>
                </a:lnTo>
                <a:lnTo>
                  <a:pt x="575103" y="140832"/>
                </a:lnTo>
                <a:lnTo>
                  <a:pt x="574528" y="140544"/>
                </a:lnTo>
                <a:lnTo>
                  <a:pt x="574240" y="139968"/>
                </a:lnTo>
                <a:lnTo>
                  <a:pt x="573953" y="139680"/>
                </a:lnTo>
                <a:lnTo>
                  <a:pt x="573377" y="139392"/>
                </a:lnTo>
                <a:lnTo>
                  <a:pt x="573090" y="138816"/>
                </a:lnTo>
                <a:lnTo>
                  <a:pt x="572802" y="138528"/>
                </a:lnTo>
                <a:lnTo>
                  <a:pt x="572227" y="138240"/>
                </a:lnTo>
                <a:lnTo>
                  <a:pt x="571940" y="137664"/>
                </a:lnTo>
                <a:lnTo>
                  <a:pt x="571652" y="137376"/>
                </a:lnTo>
                <a:lnTo>
                  <a:pt x="571077" y="137088"/>
                </a:lnTo>
                <a:lnTo>
                  <a:pt x="570789" y="136512"/>
                </a:lnTo>
                <a:lnTo>
                  <a:pt x="570502" y="136224"/>
                </a:lnTo>
                <a:lnTo>
                  <a:pt x="569927" y="135936"/>
                </a:lnTo>
                <a:lnTo>
                  <a:pt x="569639" y="135360"/>
                </a:lnTo>
                <a:lnTo>
                  <a:pt x="569351" y="135072"/>
                </a:lnTo>
                <a:lnTo>
                  <a:pt x="568776" y="134784"/>
                </a:lnTo>
                <a:lnTo>
                  <a:pt x="568489" y="134208"/>
                </a:lnTo>
                <a:lnTo>
                  <a:pt x="568201" y="133920"/>
                </a:lnTo>
                <a:lnTo>
                  <a:pt x="567626" y="133632"/>
                </a:lnTo>
                <a:lnTo>
                  <a:pt x="567338" y="133056"/>
                </a:lnTo>
                <a:lnTo>
                  <a:pt x="567051" y="132768"/>
                </a:lnTo>
                <a:lnTo>
                  <a:pt x="566476" y="132480"/>
                </a:lnTo>
                <a:lnTo>
                  <a:pt x="566188" y="131904"/>
                </a:lnTo>
                <a:lnTo>
                  <a:pt x="565901" y="131616"/>
                </a:lnTo>
                <a:lnTo>
                  <a:pt x="565326" y="131328"/>
                </a:lnTo>
                <a:lnTo>
                  <a:pt x="565038" y="130752"/>
                </a:lnTo>
                <a:lnTo>
                  <a:pt x="564750" y="130464"/>
                </a:lnTo>
                <a:lnTo>
                  <a:pt x="564175" y="130176"/>
                </a:lnTo>
                <a:lnTo>
                  <a:pt x="563888" y="129600"/>
                </a:lnTo>
                <a:lnTo>
                  <a:pt x="563600" y="129312"/>
                </a:lnTo>
                <a:lnTo>
                  <a:pt x="563025" y="129024"/>
                </a:lnTo>
                <a:lnTo>
                  <a:pt x="562737" y="128448"/>
                </a:lnTo>
                <a:lnTo>
                  <a:pt x="562450" y="128160"/>
                </a:lnTo>
                <a:lnTo>
                  <a:pt x="561875" y="127872"/>
                </a:lnTo>
                <a:lnTo>
                  <a:pt x="561587" y="127296"/>
                </a:lnTo>
                <a:lnTo>
                  <a:pt x="561300" y="127008"/>
                </a:lnTo>
                <a:lnTo>
                  <a:pt x="560724" y="126720"/>
                </a:lnTo>
                <a:lnTo>
                  <a:pt x="560437" y="126144"/>
                </a:lnTo>
                <a:lnTo>
                  <a:pt x="560149" y="125856"/>
                </a:lnTo>
                <a:lnTo>
                  <a:pt x="559574" y="125568"/>
                </a:lnTo>
                <a:lnTo>
                  <a:pt x="559287" y="124992"/>
                </a:lnTo>
                <a:lnTo>
                  <a:pt x="558999" y="124704"/>
                </a:lnTo>
                <a:lnTo>
                  <a:pt x="558424" y="124416"/>
                </a:lnTo>
                <a:lnTo>
                  <a:pt x="558136" y="123840"/>
                </a:lnTo>
                <a:lnTo>
                  <a:pt x="557849" y="123552"/>
                </a:lnTo>
                <a:lnTo>
                  <a:pt x="557274" y="123264"/>
                </a:lnTo>
                <a:lnTo>
                  <a:pt x="556986" y="122688"/>
                </a:lnTo>
                <a:lnTo>
                  <a:pt x="556699" y="122400"/>
                </a:lnTo>
                <a:lnTo>
                  <a:pt x="556123" y="122112"/>
                </a:lnTo>
                <a:lnTo>
                  <a:pt x="555836" y="121536"/>
                </a:lnTo>
                <a:lnTo>
                  <a:pt x="555548" y="121248"/>
                </a:lnTo>
                <a:lnTo>
                  <a:pt x="554973" y="120960"/>
                </a:lnTo>
                <a:lnTo>
                  <a:pt x="554686" y="120384"/>
                </a:lnTo>
                <a:lnTo>
                  <a:pt x="554398" y="120096"/>
                </a:lnTo>
                <a:lnTo>
                  <a:pt x="553823" y="119808"/>
                </a:lnTo>
                <a:lnTo>
                  <a:pt x="553535" y="119232"/>
                </a:lnTo>
                <a:lnTo>
                  <a:pt x="553248" y="118944"/>
                </a:lnTo>
                <a:lnTo>
                  <a:pt x="552673" y="118656"/>
                </a:lnTo>
                <a:lnTo>
                  <a:pt x="552385" y="118080"/>
                </a:lnTo>
                <a:lnTo>
                  <a:pt x="552097" y="117792"/>
                </a:lnTo>
                <a:lnTo>
                  <a:pt x="551522" y="117504"/>
                </a:lnTo>
                <a:lnTo>
                  <a:pt x="551235" y="116928"/>
                </a:lnTo>
                <a:lnTo>
                  <a:pt x="550947" y="116640"/>
                </a:lnTo>
                <a:lnTo>
                  <a:pt x="550372" y="116352"/>
                </a:lnTo>
                <a:lnTo>
                  <a:pt x="550084" y="115776"/>
                </a:lnTo>
                <a:lnTo>
                  <a:pt x="549797" y="115488"/>
                </a:lnTo>
                <a:lnTo>
                  <a:pt x="549222" y="115200"/>
                </a:lnTo>
                <a:lnTo>
                  <a:pt x="548934" y="114624"/>
                </a:lnTo>
                <a:lnTo>
                  <a:pt x="548647" y="114336"/>
                </a:lnTo>
                <a:lnTo>
                  <a:pt x="548072" y="114048"/>
                </a:lnTo>
                <a:lnTo>
                  <a:pt x="547784" y="113472"/>
                </a:lnTo>
                <a:lnTo>
                  <a:pt x="547496" y="113184"/>
                </a:lnTo>
                <a:lnTo>
                  <a:pt x="546921" y="112896"/>
                </a:lnTo>
                <a:lnTo>
                  <a:pt x="546634" y="112320"/>
                </a:lnTo>
                <a:lnTo>
                  <a:pt x="546346" y="112032"/>
                </a:lnTo>
                <a:lnTo>
                  <a:pt x="545771" y="111744"/>
                </a:lnTo>
                <a:lnTo>
                  <a:pt x="545483" y="111168"/>
                </a:lnTo>
                <a:lnTo>
                  <a:pt x="545196" y="110880"/>
                </a:lnTo>
                <a:lnTo>
                  <a:pt x="544621" y="110592"/>
                </a:lnTo>
                <a:lnTo>
                  <a:pt x="544333" y="110016"/>
                </a:lnTo>
                <a:lnTo>
                  <a:pt x="544046" y="109728"/>
                </a:lnTo>
                <a:lnTo>
                  <a:pt x="543470" y="109440"/>
                </a:lnTo>
                <a:lnTo>
                  <a:pt x="543183" y="108864"/>
                </a:lnTo>
                <a:lnTo>
                  <a:pt x="542895" y="108576"/>
                </a:lnTo>
                <a:lnTo>
                  <a:pt x="542320" y="108288"/>
                </a:lnTo>
                <a:lnTo>
                  <a:pt x="542033" y="107712"/>
                </a:lnTo>
                <a:lnTo>
                  <a:pt x="541745" y="107424"/>
                </a:lnTo>
                <a:lnTo>
                  <a:pt x="541170" y="107136"/>
                </a:lnTo>
                <a:lnTo>
                  <a:pt x="540882" y="106560"/>
                </a:lnTo>
                <a:lnTo>
                  <a:pt x="540595" y="106272"/>
                </a:lnTo>
                <a:lnTo>
                  <a:pt x="540020" y="105984"/>
                </a:lnTo>
                <a:lnTo>
                  <a:pt x="539732" y="105408"/>
                </a:lnTo>
                <a:lnTo>
                  <a:pt x="539445" y="105120"/>
                </a:lnTo>
                <a:lnTo>
                  <a:pt x="538869" y="104832"/>
                </a:lnTo>
                <a:lnTo>
                  <a:pt x="538582" y="104256"/>
                </a:lnTo>
                <a:lnTo>
                  <a:pt x="538294" y="103968"/>
                </a:lnTo>
                <a:lnTo>
                  <a:pt x="537719" y="103680"/>
                </a:lnTo>
                <a:lnTo>
                  <a:pt x="537432" y="103104"/>
                </a:lnTo>
                <a:lnTo>
                  <a:pt x="537144" y="102816"/>
                </a:lnTo>
                <a:lnTo>
                  <a:pt x="536569" y="102528"/>
                </a:lnTo>
                <a:lnTo>
                  <a:pt x="536281" y="101952"/>
                </a:lnTo>
                <a:lnTo>
                  <a:pt x="535994" y="101664"/>
                </a:lnTo>
                <a:lnTo>
                  <a:pt x="535419" y="101376"/>
                </a:lnTo>
                <a:lnTo>
                  <a:pt x="535131" y="100800"/>
                </a:lnTo>
                <a:lnTo>
                  <a:pt x="534843" y="100512"/>
                </a:lnTo>
                <a:lnTo>
                  <a:pt x="534268" y="100224"/>
                </a:lnTo>
                <a:lnTo>
                  <a:pt x="533981" y="99936"/>
                </a:lnTo>
                <a:lnTo>
                  <a:pt x="533693" y="99360"/>
                </a:lnTo>
                <a:lnTo>
                  <a:pt x="533118" y="99072"/>
                </a:lnTo>
                <a:lnTo>
                  <a:pt x="532830" y="98784"/>
                </a:lnTo>
                <a:lnTo>
                  <a:pt x="532543" y="98208"/>
                </a:lnTo>
                <a:lnTo>
                  <a:pt x="531968" y="97920"/>
                </a:lnTo>
                <a:lnTo>
                  <a:pt x="531680" y="97632"/>
                </a:lnTo>
                <a:lnTo>
                  <a:pt x="531393" y="97056"/>
                </a:lnTo>
                <a:lnTo>
                  <a:pt x="530818" y="96768"/>
                </a:lnTo>
                <a:lnTo>
                  <a:pt x="530530" y="96480"/>
                </a:lnTo>
                <a:lnTo>
                  <a:pt x="530242" y="95904"/>
                </a:lnTo>
                <a:lnTo>
                  <a:pt x="529667" y="95616"/>
                </a:lnTo>
                <a:lnTo>
                  <a:pt x="529380" y="95328"/>
                </a:lnTo>
                <a:lnTo>
                  <a:pt x="529092" y="94752"/>
                </a:lnTo>
                <a:lnTo>
                  <a:pt x="528517" y="94464"/>
                </a:lnTo>
                <a:lnTo>
                  <a:pt x="528229" y="94176"/>
                </a:lnTo>
                <a:lnTo>
                  <a:pt x="527942" y="93600"/>
                </a:lnTo>
                <a:lnTo>
                  <a:pt x="527367" y="93312"/>
                </a:lnTo>
                <a:lnTo>
                  <a:pt x="527079" y="93024"/>
                </a:lnTo>
                <a:lnTo>
                  <a:pt x="526792" y="92448"/>
                </a:lnTo>
                <a:lnTo>
                  <a:pt x="526216" y="92160"/>
                </a:lnTo>
                <a:lnTo>
                  <a:pt x="525929" y="91872"/>
                </a:lnTo>
                <a:lnTo>
                  <a:pt x="525641" y="91296"/>
                </a:lnTo>
                <a:lnTo>
                  <a:pt x="525066" y="91008"/>
                </a:lnTo>
                <a:lnTo>
                  <a:pt x="524779" y="90720"/>
                </a:lnTo>
                <a:lnTo>
                  <a:pt x="524491" y="90144"/>
                </a:lnTo>
                <a:lnTo>
                  <a:pt x="523916" y="89856"/>
                </a:lnTo>
                <a:lnTo>
                  <a:pt x="523628" y="89568"/>
                </a:lnTo>
                <a:lnTo>
                  <a:pt x="523341" y="88992"/>
                </a:lnTo>
                <a:lnTo>
                  <a:pt x="522766" y="88704"/>
                </a:lnTo>
                <a:lnTo>
                  <a:pt x="522478" y="88416"/>
                </a:lnTo>
                <a:lnTo>
                  <a:pt x="522191" y="87840"/>
                </a:lnTo>
                <a:lnTo>
                  <a:pt x="521615" y="87552"/>
                </a:lnTo>
                <a:lnTo>
                  <a:pt x="521328" y="87264"/>
                </a:lnTo>
                <a:lnTo>
                  <a:pt x="521040" y="86688"/>
                </a:lnTo>
                <a:lnTo>
                  <a:pt x="520465" y="86400"/>
                </a:lnTo>
                <a:lnTo>
                  <a:pt x="520178" y="86112"/>
                </a:lnTo>
                <a:lnTo>
                  <a:pt x="519890" y="85536"/>
                </a:lnTo>
                <a:lnTo>
                  <a:pt x="519315" y="85248"/>
                </a:lnTo>
                <a:lnTo>
                  <a:pt x="519027" y="84960"/>
                </a:lnTo>
                <a:lnTo>
                  <a:pt x="518740" y="84384"/>
                </a:lnTo>
                <a:lnTo>
                  <a:pt x="518165" y="84096"/>
                </a:lnTo>
                <a:lnTo>
                  <a:pt x="517877" y="83808"/>
                </a:lnTo>
                <a:lnTo>
                  <a:pt x="517589" y="83232"/>
                </a:lnTo>
                <a:lnTo>
                  <a:pt x="517014" y="82944"/>
                </a:lnTo>
                <a:lnTo>
                  <a:pt x="516727" y="82656"/>
                </a:lnTo>
                <a:lnTo>
                  <a:pt x="516439" y="82080"/>
                </a:lnTo>
                <a:lnTo>
                  <a:pt x="515864" y="81792"/>
                </a:lnTo>
                <a:lnTo>
                  <a:pt x="515576" y="81504"/>
                </a:lnTo>
                <a:lnTo>
                  <a:pt x="515289" y="80928"/>
                </a:lnTo>
                <a:lnTo>
                  <a:pt x="514714" y="80640"/>
                </a:lnTo>
                <a:lnTo>
                  <a:pt x="514426" y="80352"/>
                </a:lnTo>
                <a:lnTo>
                  <a:pt x="514139" y="79776"/>
                </a:lnTo>
                <a:lnTo>
                  <a:pt x="513564" y="79488"/>
                </a:lnTo>
                <a:lnTo>
                  <a:pt x="513276" y="79200"/>
                </a:lnTo>
                <a:lnTo>
                  <a:pt x="512988" y="78624"/>
                </a:lnTo>
                <a:lnTo>
                  <a:pt x="512413" y="78336"/>
                </a:lnTo>
                <a:lnTo>
                  <a:pt x="512126" y="78048"/>
                </a:lnTo>
                <a:lnTo>
                  <a:pt x="511838" y="77472"/>
                </a:lnTo>
                <a:lnTo>
                  <a:pt x="511263" y="77184"/>
                </a:lnTo>
                <a:lnTo>
                  <a:pt x="510975" y="76896"/>
                </a:lnTo>
                <a:lnTo>
                  <a:pt x="510688" y="76320"/>
                </a:lnTo>
                <a:lnTo>
                  <a:pt x="510113" y="76032"/>
                </a:lnTo>
                <a:lnTo>
                  <a:pt x="509825" y="75744"/>
                </a:lnTo>
                <a:lnTo>
                  <a:pt x="509538" y="75168"/>
                </a:lnTo>
                <a:lnTo>
                  <a:pt x="508962" y="74880"/>
                </a:lnTo>
                <a:lnTo>
                  <a:pt x="508675" y="74592"/>
                </a:lnTo>
                <a:lnTo>
                  <a:pt x="508387" y="74016"/>
                </a:lnTo>
                <a:lnTo>
                  <a:pt x="507812" y="73728"/>
                </a:lnTo>
                <a:lnTo>
                  <a:pt x="507525" y="73440"/>
                </a:lnTo>
                <a:lnTo>
                  <a:pt x="507237" y="72864"/>
                </a:lnTo>
                <a:lnTo>
                  <a:pt x="506662" y="72576"/>
                </a:lnTo>
                <a:lnTo>
                  <a:pt x="506374" y="72288"/>
                </a:lnTo>
                <a:lnTo>
                  <a:pt x="506087" y="71712"/>
                </a:lnTo>
                <a:lnTo>
                  <a:pt x="505512" y="71424"/>
                </a:lnTo>
                <a:lnTo>
                  <a:pt x="505224" y="71136"/>
                </a:lnTo>
                <a:lnTo>
                  <a:pt x="504936" y="70560"/>
                </a:lnTo>
                <a:lnTo>
                  <a:pt x="504361" y="70272"/>
                </a:lnTo>
                <a:lnTo>
                  <a:pt x="504074" y="69984"/>
                </a:lnTo>
                <a:lnTo>
                  <a:pt x="503786" y="69408"/>
                </a:lnTo>
                <a:lnTo>
                  <a:pt x="503211" y="69120"/>
                </a:lnTo>
                <a:lnTo>
                  <a:pt x="502924" y="68832"/>
                </a:lnTo>
                <a:lnTo>
                  <a:pt x="502636" y="68256"/>
                </a:lnTo>
                <a:lnTo>
                  <a:pt x="502061" y="67968"/>
                </a:lnTo>
                <a:lnTo>
                  <a:pt x="501773" y="67680"/>
                </a:lnTo>
                <a:lnTo>
                  <a:pt x="501486" y="67104"/>
                </a:lnTo>
                <a:lnTo>
                  <a:pt x="500911" y="66816"/>
                </a:lnTo>
                <a:lnTo>
                  <a:pt x="500623" y="66528"/>
                </a:lnTo>
                <a:lnTo>
                  <a:pt x="500335" y="65952"/>
                </a:lnTo>
                <a:lnTo>
                  <a:pt x="499760" y="65664"/>
                </a:lnTo>
                <a:lnTo>
                  <a:pt x="499473" y="65376"/>
                </a:lnTo>
                <a:lnTo>
                  <a:pt x="499185" y="64800"/>
                </a:lnTo>
                <a:lnTo>
                  <a:pt x="498610" y="64224"/>
                </a:lnTo>
                <a:lnTo>
                  <a:pt x="498322" y="63648"/>
                </a:lnTo>
                <a:lnTo>
                  <a:pt x="498035" y="63360"/>
                </a:lnTo>
                <a:lnTo>
                  <a:pt x="497460" y="63072"/>
                </a:lnTo>
                <a:lnTo>
                  <a:pt x="497172" y="62208"/>
                </a:lnTo>
                <a:lnTo>
                  <a:pt x="496885" y="61920"/>
                </a:lnTo>
                <a:lnTo>
                  <a:pt x="496309" y="61056"/>
                </a:lnTo>
                <a:lnTo>
                  <a:pt x="496022" y="60768"/>
                </a:lnTo>
                <a:lnTo>
                  <a:pt x="495734" y="59904"/>
                </a:lnTo>
                <a:lnTo>
                  <a:pt x="495159" y="59616"/>
                </a:lnTo>
                <a:lnTo>
                  <a:pt x="494872" y="58752"/>
                </a:lnTo>
                <a:lnTo>
                  <a:pt x="494584" y="57888"/>
                </a:lnTo>
                <a:lnTo>
                  <a:pt x="494009" y="57312"/>
                </a:lnTo>
                <a:lnTo>
                  <a:pt x="493721" y="56736"/>
                </a:lnTo>
                <a:lnTo>
                  <a:pt x="493434" y="55584"/>
                </a:lnTo>
                <a:lnTo>
                  <a:pt x="492859" y="55008"/>
                </a:lnTo>
                <a:lnTo>
                  <a:pt x="492571" y="54144"/>
                </a:lnTo>
                <a:lnTo>
                  <a:pt x="492284" y="52992"/>
                </a:lnTo>
                <a:lnTo>
                  <a:pt x="491708" y="52128"/>
                </a:lnTo>
                <a:lnTo>
                  <a:pt x="491421" y="50976"/>
                </a:lnTo>
                <a:lnTo>
                  <a:pt x="491133" y="49536"/>
                </a:lnTo>
                <a:lnTo>
                  <a:pt x="490558" y="48096"/>
                </a:lnTo>
                <a:lnTo>
                  <a:pt x="490271" y="46080"/>
                </a:lnTo>
                <a:lnTo>
                  <a:pt x="489983" y="43488"/>
                </a:lnTo>
                <a:lnTo>
                  <a:pt x="489983" y="35136"/>
                </a:lnTo>
                <a:lnTo>
                  <a:pt x="490271" y="32256"/>
                </a:lnTo>
                <a:lnTo>
                  <a:pt x="490558" y="30528"/>
                </a:lnTo>
                <a:lnTo>
                  <a:pt x="491133" y="28800"/>
                </a:lnTo>
                <a:lnTo>
                  <a:pt x="491421" y="27360"/>
                </a:lnTo>
                <a:lnTo>
                  <a:pt x="491708" y="26208"/>
                </a:lnTo>
                <a:lnTo>
                  <a:pt x="492284" y="25344"/>
                </a:lnTo>
                <a:lnTo>
                  <a:pt x="492571" y="24192"/>
                </a:lnTo>
                <a:lnTo>
                  <a:pt x="492859" y="23616"/>
                </a:lnTo>
                <a:lnTo>
                  <a:pt x="493434" y="22464"/>
                </a:lnTo>
                <a:lnTo>
                  <a:pt x="493721" y="21600"/>
                </a:lnTo>
                <a:lnTo>
                  <a:pt x="494009" y="20736"/>
                </a:lnTo>
                <a:lnTo>
                  <a:pt x="494584" y="20448"/>
                </a:lnTo>
                <a:lnTo>
                  <a:pt x="494872" y="19584"/>
                </a:lnTo>
                <a:lnTo>
                  <a:pt x="495159" y="19008"/>
                </a:lnTo>
                <a:lnTo>
                  <a:pt x="495734" y="18144"/>
                </a:lnTo>
                <a:lnTo>
                  <a:pt x="496022" y="17856"/>
                </a:lnTo>
                <a:lnTo>
                  <a:pt x="496309" y="16992"/>
                </a:lnTo>
                <a:lnTo>
                  <a:pt x="496885" y="16704"/>
                </a:lnTo>
                <a:lnTo>
                  <a:pt x="497172" y="16128"/>
                </a:lnTo>
                <a:lnTo>
                  <a:pt x="497460" y="15552"/>
                </a:lnTo>
                <a:lnTo>
                  <a:pt x="498035" y="14976"/>
                </a:lnTo>
                <a:lnTo>
                  <a:pt x="498322" y="14688"/>
                </a:lnTo>
                <a:lnTo>
                  <a:pt x="498610" y="14400"/>
                </a:lnTo>
                <a:lnTo>
                  <a:pt x="499185" y="13536"/>
                </a:lnTo>
                <a:lnTo>
                  <a:pt x="499473" y="13248"/>
                </a:lnTo>
                <a:lnTo>
                  <a:pt x="499760" y="12672"/>
                </a:lnTo>
                <a:lnTo>
                  <a:pt x="500335" y="12384"/>
                </a:lnTo>
                <a:lnTo>
                  <a:pt x="500623" y="12096"/>
                </a:lnTo>
                <a:lnTo>
                  <a:pt x="500911" y="11520"/>
                </a:lnTo>
                <a:lnTo>
                  <a:pt x="501486" y="11232"/>
                </a:lnTo>
                <a:lnTo>
                  <a:pt x="501773" y="10944"/>
                </a:lnTo>
                <a:lnTo>
                  <a:pt x="502061" y="10368"/>
                </a:lnTo>
                <a:lnTo>
                  <a:pt x="502636" y="10080"/>
                </a:lnTo>
                <a:lnTo>
                  <a:pt x="502924" y="9792"/>
                </a:lnTo>
                <a:lnTo>
                  <a:pt x="503211" y="9216"/>
                </a:lnTo>
                <a:lnTo>
                  <a:pt x="504074" y="8928"/>
                </a:lnTo>
                <a:lnTo>
                  <a:pt x="504361" y="8640"/>
                </a:lnTo>
                <a:lnTo>
                  <a:pt x="504936" y="8064"/>
                </a:lnTo>
                <a:lnTo>
                  <a:pt x="505224" y="7776"/>
                </a:lnTo>
                <a:lnTo>
                  <a:pt x="506087" y="7488"/>
                </a:lnTo>
                <a:lnTo>
                  <a:pt x="506374" y="6912"/>
                </a:lnTo>
                <a:lnTo>
                  <a:pt x="507237" y="6624"/>
                </a:lnTo>
                <a:lnTo>
                  <a:pt x="507525" y="6336"/>
                </a:lnTo>
                <a:lnTo>
                  <a:pt x="508387" y="5760"/>
                </a:lnTo>
                <a:lnTo>
                  <a:pt x="508675" y="5472"/>
                </a:lnTo>
                <a:lnTo>
                  <a:pt x="509538" y="5184"/>
                </a:lnTo>
                <a:lnTo>
                  <a:pt x="510113" y="4608"/>
                </a:lnTo>
                <a:lnTo>
                  <a:pt x="510975" y="4320"/>
                </a:lnTo>
                <a:lnTo>
                  <a:pt x="511838" y="4032"/>
                </a:lnTo>
                <a:lnTo>
                  <a:pt x="512413" y="3456"/>
                </a:lnTo>
                <a:lnTo>
                  <a:pt x="513276" y="3168"/>
                </a:lnTo>
                <a:lnTo>
                  <a:pt x="514139" y="2880"/>
                </a:lnTo>
                <a:lnTo>
                  <a:pt x="515289" y="2304"/>
                </a:lnTo>
                <a:lnTo>
                  <a:pt x="516439" y="2016"/>
                </a:lnTo>
                <a:lnTo>
                  <a:pt x="517589" y="1728"/>
                </a:lnTo>
                <a:lnTo>
                  <a:pt x="519027" y="1152"/>
                </a:lnTo>
                <a:lnTo>
                  <a:pt x="520465" y="864"/>
                </a:lnTo>
                <a:lnTo>
                  <a:pt x="522478" y="576"/>
                </a:lnTo>
                <a:close/>
                <a:moveTo>
                  <a:pt x="281474" y="0"/>
                </a:moveTo>
                <a:lnTo>
                  <a:pt x="287226" y="0"/>
                </a:lnTo>
                <a:lnTo>
                  <a:pt x="290676" y="576"/>
                </a:lnTo>
                <a:lnTo>
                  <a:pt x="292402" y="864"/>
                </a:lnTo>
                <a:lnTo>
                  <a:pt x="294127" y="1152"/>
                </a:lnTo>
                <a:lnTo>
                  <a:pt x="295565" y="1728"/>
                </a:lnTo>
                <a:lnTo>
                  <a:pt x="296715" y="2016"/>
                </a:lnTo>
                <a:lnTo>
                  <a:pt x="297866" y="2304"/>
                </a:lnTo>
                <a:lnTo>
                  <a:pt x="298441" y="2880"/>
                </a:lnTo>
                <a:lnTo>
                  <a:pt x="299591" y="3168"/>
                </a:lnTo>
                <a:lnTo>
                  <a:pt x="300454" y="3456"/>
                </a:lnTo>
                <a:lnTo>
                  <a:pt x="301316" y="4032"/>
                </a:lnTo>
                <a:lnTo>
                  <a:pt x="301892" y="4320"/>
                </a:lnTo>
                <a:lnTo>
                  <a:pt x="302754" y="4608"/>
                </a:lnTo>
                <a:lnTo>
                  <a:pt x="303617" y="5184"/>
                </a:lnTo>
                <a:lnTo>
                  <a:pt x="304192" y="5472"/>
                </a:lnTo>
                <a:lnTo>
                  <a:pt x="304767" y="5760"/>
                </a:lnTo>
                <a:lnTo>
                  <a:pt x="305342" y="6336"/>
                </a:lnTo>
                <a:lnTo>
                  <a:pt x="305918" y="6624"/>
                </a:lnTo>
                <a:lnTo>
                  <a:pt x="306493" y="6912"/>
                </a:lnTo>
                <a:lnTo>
                  <a:pt x="307068" y="7488"/>
                </a:lnTo>
                <a:lnTo>
                  <a:pt x="307643" y="7776"/>
                </a:lnTo>
                <a:lnTo>
                  <a:pt x="308218" y="8064"/>
                </a:lnTo>
                <a:lnTo>
                  <a:pt x="308506" y="8640"/>
                </a:lnTo>
                <a:lnTo>
                  <a:pt x="308793" y="8928"/>
                </a:lnTo>
                <a:lnTo>
                  <a:pt x="309656" y="9216"/>
                </a:lnTo>
                <a:lnTo>
                  <a:pt x="309943" y="9792"/>
                </a:lnTo>
                <a:lnTo>
                  <a:pt x="310519" y="10080"/>
                </a:lnTo>
                <a:lnTo>
                  <a:pt x="310806" y="10368"/>
                </a:lnTo>
                <a:lnTo>
                  <a:pt x="311094" y="10944"/>
                </a:lnTo>
                <a:lnTo>
                  <a:pt x="311669" y="11232"/>
                </a:lnTo>
                <a:lnTo>
                  <a:pt x="311956" y="11520"/>
                </a:lnTo>
                <a:lnTo>
                  <a:pt x="312244" y="12096"/>
                </a:lnTo>
                <a:lnTo>
                  <a:pt x="312819" y="12384"/>
                </a:lnTo>
                <a:lnTo>
                  <a:pt x="313107" y="12672"/>
                </a:lnTo>
                <a:lnTo>
                  <a:pt x="313394" y="13248"/>
                </a:lnTo>
                <a:lnTo>
                  <a:pt x="313969" y="13536"/>
                </a:lnTo>
                <a:lnTo>
                  <a:pt x="314257" y="13824"/>
                </a:lnTo>
                <a:lnTo>
                  <a:pt x="314545" y="14400"/>
                </a:lnTo>
                <a:lnTo>
                  <a:pt x="315120" y="14688"/>
                </a:lnTo>
                <a:lnTo>
                  <a:pt x="315407" y="14976"/>
                </a:lnTo>
                <a:lnTo>
                  <a:pt x="315695" y="15552"/>
                </a:lnTo>
                <a:lnTo>
                  <a:pt x="316270" y="15840"/>
                </a:lnTo>
                <a:lnTo>
                  <a:pt x="316557" y="16128"/>
                </a:lnTo>
                <a:lnTo>
                  <a:pt x="316845" y="16704"/>
                </a:lnTo>
                <a:lnTo>
                  <a:pt x="317420" y="16992"/>
                </a:lnTo>
                <a:lnTo>
                  <a:pt x="317708" y="17280"/>
                </a:lnTo>
                <a:lnTo>
                  <a:pt x="317995" y="17856"/>
                </a:lnTo>
                <a:lnTo>
                  <a:pt x="318570" y="18144"/>
                </a:lnTo>
                <a:lnTo>
                  <a:pt x="318858" y="18432"/>
                </a:lnTo>
                <a:lnTo>
                  <a:pt x="319146" y="19008"/>
                </a:lnTo>
                <a:lnTo>
                  <a:pt x="319721" y="19296"/>
                </a:lnTo>
                <a:lnTo>
                  <a:pt x="320008" y="19584"/>
                </a:lnTo>
                <a:lnTo>
                  <a:pt x="320296" y="20160"/>
                </a:lnTo>
                <a:lnTo>
                  <a:pt x="320871" y="20448"/>
                </a:lnTo>
                <a:lnTo>
                  <a:pt x="321159" y="20736"/>
                </a:lnTo>
                <a:lnTo>
                  <a:pt x="321446" y="21312"/>
                </a:lnTo>
                <a:lnTo>
                  <a:pt x="322021" y="21600"/>
                </a:lnTo>
                <a:lnTo>
                  <a:pt x="322309" y="21888"/>
                </a:lnTo>
                <a:lnTo>
                  <a:pt x="322596" y="22464"/>
                </a:lnTo>
                <a:lnTo>
                  <a:pt x="323172" y="22752"/>
                </a:lnTo>
                <a:lnTo>
                  <a:pt x="323459" y="23040"/>
                </a:lnTo>
                <a:lnTo>
                  <a:pt x="323747" y="23616"/>
                </a:lnTo>
                <a:lnTo>
                  <a:pt x="324322" y="23904"/>
                </a:lnTo>
                <a:lnTo>
                  <a:pt x="324609" y="24192"/>
                </a:lnTo>
                <a:lnTo>
                  <a:pt x="324897" y="24768"/>
                </a:lnTo>
                <a:lnTo>
                  <a:pt x="325472" y="25056"/>
                </a:lnTo>
                <a:lnTo>
                  <a:pt x="325760" y="25344"/>
                </a:lnTo>
                <a:lnTo>
                  <a:pt x="326047" y="25920"/>
                </a:lnTo>
                <a:lnTo>
                  <a:pt x="326622" y="26208"/>
                </a:lnTo>
                <a:lnTo>
                  <a:pt x="326910" y="26496"/>
                </a:lnTo>
                <a:lnTo>
                  <a:pt x="327197" y="27072"/>
                </a:lnTo>
                <a:lnTo>
                  <a:pt x="327773" y="27360"/>
                </a:lnTo>
                <a:lnTo>
                  <a:pt x="328060" y="27648"/>
                </a:lnTo>
                <a:lnTo>
                  <a:pt x="328348" y="28224"/>
                </a:lnTo>
                <a:lnTo>
                  <a:pt x="328923" y="28512"/>
                </a:lnTo>
                <a:lnTo>
                  <a:pt x="329210" y="28800"/>
                </a:lnTo>
                <a:lnTo>
                  <a:pt x="329498" y="29376"/>
                </a:lnTo>
                <a:lnTo>
                  <a:pt x="330073" y="29664"/>
                </a:lnTo>
                <a:lnTo>
                  <a:pt x="330361" y="29952"/>
                </a:lnTo>
                <a:lnTo>
                  <a:pt x="330648" y="30528"/>
                </a:lnTo>
                <a:lnTo>
                  <a:pt x="331223" y="30816"/>
                </a:lnTo>
                <a:lnTo>
                  <a:pt x="331511" y="31104"/>
                </a:lnTo>
                <a:lnTo>
                  <a:pt x="331799" y="31680"/>
                </a:lnTo>
                <a:lnTo>
                  <a:pt x="332374" y="31968"/>
                </a:lnTo>
                <a:lnTo>
                  <a:pt x="332661" y="32256"/>
                </a:lnTo>
                <a:lnTo>
                  <a:pt x="332949" y="32832"/>
                </a:lnTo>
                <a:lnTo>
                  <a:pt x="333524" y="33120"/>
                </a:lnTo>
                <a:lnTo>
                  <a:pt x="333811" y="33408"/>
                </a:lnTo>
                <a:lnTo>
                  <a:pt x="334099" y="33984"/>
                </a:lnTo>
                <a:lnTo>
                  <a:pt x="334674" y="34272"/>
                </a:lnTo>
                <a:lnTo>
                  <a:pt x="334962" y="34560"/>
                </a:lnTo>
                <a:lnTo>
                  <a:pt x="335249" y="35136"/>
                </a:lnTo>
                <a:lnTo>
                  <a:pt x="335824" y="35424"/>
                </a:lnTo>
                <a:lnTo>
                  <a:pt x="336112" y="35712"/>
                </a:lnTo>
                <a:lnTo>
                  <a:pt x="336400" y="36288"/>
                </a:lnTo>
                <a:lnTo>
                  <a:pt x="336975" y="36576"/>
                </a:lnTo>
                <a:lnTo>
                  <a:pt x="337262" y="36864"/>
                </a:lnTo>
                <a:lnTo>
                  <a:pt x="337550" y="37440"/>
                </a:lnTo>
                <a:lnTo>
                  <a:pt x="338125" y="37728"/>
                </a:lnTo>
                <a:lnTo>
                  <a:pt x="338413" y="38016"/>
                </a:lnTo>
                <a:lnTo>
                  <a:pt x="338700" y="38592"/>
                </a:lnTo>
                <a:lnTo>
                  <a:pt x="339275" y="38880"/>
                </a:lnTo>
                <a:lnTo>
                  <a:pt x="339563" y="39168"/>
                </a:lnTo>
                <a:lnTo>
                  <a:pt x="339850" y="39744"/>
                </a:lnTo>
                <a:lnTo>
                  <a:pt x="340426" y="40032"/>
                </a:lnTo>
                <a:lnTo>
                  <a:pt x="340713" y="40320"/>
                </a:lnTo>
                <a:lnTo>
                  <a:pt x="341001" y="40896"/>
                </a:lnTo>
                <a:lnTo>
                  <a:pt x="341576" y="41184"/>
                </a:lnTo>
                <a:lnTo>
                  <a:pt x="341863" y="41472"/>
                </a:lnTo>
                <a:lnTo>
                  <a:pt x="342151" y="42048"/>
                </a:lnTo>
                <a:lnTo>
                  <a:pt x="342726" y="42336"/>
                </a:lnTo>
                <a:lnTo>
                  <a:pt x="343014" y="42624"/>
                </a:lnTo>
                <a:lnTo>
                  <a:pt x="343301" y="43200"/>
                </a:lnTo>
                <a:lnTo>
                  <a:pt x="343876" y="43488"/>
                </a:lnTo>
                <a:lnTo>
                  <a:pt x="344164" y="43776"/>
                </a:lnTo>
                <a:lnTo>
                  <a:pt x="344451" y="44352"/>
                </a:lnTo>
                <a:lnTo>
                  <a:pt x="345027" y="44640"/>
                </a:lnTo>
                <a:lnTo>
                  <a:pt x="345314" y="44928"/>
                </a:lnTo>
                <a:lnTo>
                  <a:pt x="345602" y="45216"/>
                </a:lnTo>
                <a:lnTo>
                  <a:pt x="346177" y="45792"/>
                </a:lnTo>
                <a:lnTo>
                  <a:pt x="346464" y="46080"/>
                </a:lnTo>
                <a:lnTo>
                  <a:pt x="346752" y="46368"/>
                </a:lnTo>
                <a:lnTo>
                  <a:pt x="347327" y="46944"/>
                </a:lnTo>
                <a:lnTo>
                  <a:pt x="347615" y="47232"/>
                </a:lnTo>
                <a:lnTo>
                  <a:pt x="347902" y="47520"/>
                </a:lnTo>
                <a:lnTo>
                  <a:pt x="348477" y="48096"/>
                </a:lnTo>
                <a:lnTo>
                  <a:pt x="348765" y="48384"/>
                </a:lnTo>
                <a:lnTo>
                  <a:pt x="349053" y="48672"/>
                </a:lnTo>
                <a:lnTo>
                  <a:pt x="349628" y="49248"/>
                </a:lnTo>
                <a:lnTo>
                  <a:pt x="349915" y="49536"/>
                </a:lnTo>
                <a:lnTo>
                  <a:pt x="350203" y="49824"/>
                </a:lnTo>
                <a:lnTo>
                  <a:pt x="350778" y="50400"/>
                </a:lnTo>
                <a:lnTo>
                  <a:pt x="351065" y="50688"/>
                </a:lnTo>
                <a:lnTo>
                  <a:pt x="351353" y="50976"/>
                </a:lnTo>
                <a:lnTo>
                  <a:pt x="351928" y="51552"/>
                </a:lnTo>
                <a:lnTo>
                  <a:pt x="352216" y="51840"/>
                </a:lnTo>
                <a:lnTo>
                  <a:pt x="352503" y="52128"/>
                </a:lnTo>
                <a:lnTo>
                  <a:pt x="353078" y="52704"/>
                </a:lnTo>
                <a:lnTo>
                  <a:pt x="353366" y="52992"/>
                </a:lnTo>
                <a:lnTo>
                  <a:pt x="353654" y="53280"/>
                </a:lnTo>
                <a:lnTo>
                  <a:pt x="354229" y="53856"/>
                </a:lnTo>
                <a:lnTo>
                  <a:pt x="354516" y="54144"/>
                </a:lnTo>
                <a:lnTo>
                  <a:pt x="354804" y="54432"/>
                </a:lnTo>
                <a:lnTo>
                  <a:pt x="355379" y="55008"/>
                </a:lnTo>
                <a:lnTo>
                  <a:pt x="355667" y="55296"/>
                </a:lnTo>
                <a:lnTo>
                  <a:pt x="355954" y="55584"/>
                </a:lnTo>
                <a:lnTo>
                  <a:pt x="356529" y="56160"/>
                </a:lnTo>
                <a:lnTo>
                  <a:pt x="356817" y="56448"/>
                </a:lnTo>
                <a:lnTo>
                  <a:pt x="357104" y="56736"/>
                </a:lnTo>
                <a:lnTo>
                  <a:pt x="357680" y="57312"/>
                </a:lnTo>
                <a:lnTo>
                  <a:pt x="357967" y="57600"/>
                </a:lnTo>
                <a:lnTo>
                  <a:pt x="358255" y="57888"/>
                </a:lnTo>
                <a:lnTo>
                  <a:pt x="358830" y="58464"/>
                </a:lnTo>
                <a:lnTo>
                  <a:pt x="359117" y="58752"/>
                </a:lnTo>
                <a:lnTo>
                  <a:pt x="359405" y="59040"/>
                </a:lnTo>
                <a:lnTo>
                  <a:pt x="359980" y="59616"/>
                </a:lnTo>
                <a:lnTo>
                  <a:pt x="360268" y="59904"/>
                </a:lnTo>
                <a:lnTo>
                  <a:pt x="360555" y="60192"/>
                </a:lnTo>
                <a:lnTo>
                  <a:pt x="361130" y="60768"/>
                </a:lnTo>
                <a:lnTo>
                  <a:pt x="361418" y="61056"/>
                </a:lnTo>
                <a:lnTo>
                  <a:pt x="361705" y="61344"/>
                </a:lnTo>
                <a:lnTo>
                  <a:pt x="362281" y="61920"/>
                </a:lnTo>
                <a:lnTo>
                  <a:pt x="362568" y="62208"/>
                </a:lnTo>
                <a:lnTo>
                  <a:pt x="362856" y="62496"/>
                </a:lnTo>
                <a:lnTo>
                  <a:pt x="363431" y="63072"/>
                </a:lnTo>
                <a:lnTo>
                  <a:pt x="363718" y="63360"/>
                </a:lnTo>
                <a:lnTo>
                  <a:pt x="364006" y="63648"/>
                </a:lnTo>
                <a:lnTo>
                  <a:pt x="364581" y="64224"/>
                </a:lnTo>
                <a:lnTo>
                  <a:pt x="364869" y="64512"/>
                </a:lnTo>
                <a:lnTo>
                  <a:pt x="365156" y="64800"/>
                </a:lnTo>
                <a:lnTo>
                  <a:pt x="365731" y="65376"/>
                </a:lnTo>
                <a:lnTo>
                  <a:pt x="366019" y="65664"/>
                </a:lnTo>
                <a:lnTo>
                  <a:pt x="366307" y="65952"/>
                </a:lnTo>
                <a:lnTo>
                  <a:pt x="366882" y="66528"/>
                </a:lnTo>
                <a:lnTo>
                  <a:pt x="367169" y="66816"/>
                </a:lnTo>
                <a:lnTo>
                  <a:pt x="367457" y="67104"/>
                </a:lnTo>
                <a:lnTo>
                  <a:pt x="368032" y="67680"/>
                </a:lnTo>
                <a:lnTo>
                  <a:pt x="368319" y="67968"/>
                </a:lnTo>
                <a:lnTo>
                  <a:pt x="368607" y="68256"/>
                </a:lnTo>
                <a:lnTo>
                  <a:pt x="369182" y="68832"/>
                </a:lnTo>
                <a:lnTo>
                  <a:pt x="369470" y="69120"/>
                </a:lnTo>
                <a:lnTo>
                  <a:pt x="369757" y="69408"/>
                </a:lnTo>
                <a:lnTo>
                  <a:pt x="370332" y="69984"/>
                </a:lnTo>
                <a:lnTo>
                  <a:pt x="370620" y="70272"/>
                </a:lnTo>
                <a:lnTo>
                  <a:pt x="370908" y="70560"/>
                </a:lnTo>
                <a:lnTo>
                  <a:pt x="371483" y="71136"/>
                </a:lnTo>
                <a:lnTo>
                  <a:pt x="371770" y="71424"/>
                </a:lnTo>
                <a:lnTo>
                  <a:pt x="372058" y="71712"/>
                </a:lnTo>
                <a:lnTo>
                  <a:pt x="372633" y="72288"/>
                </a:lnTo>
                <a:lnTo>
                  <a:pt x="372921" y="72576"/>
                </a:lnTo>
                <a:lnTo>
                  <a:pt x="373208" y="72864"/>
                </a:lnTo>
                <a:lnTo>
                  <a:pt x="373783" y="73440"/>
                </a:lnTo>
                <a:lnTo>
                  <a:pt x="374071" y="73728"/>
                </a:lnTo>
                <a:lnTo>
                  <a:pt x="374358" y="74016"/>
                </a:lnTo>
                <a:lnTo>
                  <a:pt x="374934" y="74592"/>
                </a:lnTo>
                <a:lnTo>
                  <a:pt x="375221" y="74880"/>
                </a:lnTo>
                <a:lnTo>
                  <a:pt x="375509" y="75168"/>
                </a:lnTo>
                <a:lnTo>
                  <a:pt x="376084" y="75744"/>
                </a:lnTo>
                <a:lnTo>
                  <a:pt x="376371" y="76032"/>
                </a:lnTo>
                <a:lnTo>
                  <a:pt x="376659" y="76320"/>
                </a:lnTo>
                <a:lnTo>
                  <a:pt x="377234" y="76896"/>
                </a:lnTo>
                <a:lnTo>
                  <a:pt x="377522" y="77184"/>
                </a:lnTo>
                <a:lnTo>
                  <a:pt x="377809" y="77472"/>
                </a:lnTo>
                <a:lnTo>
                  <a:pt x="378384" y="78048"/>
                </a:lnTo>
                <a:lnTo>
                  <a:pt x="378672" y="78336"/>
                </a:lnTo>
                <a:lnTo>
                  <a:pt x="378959" y="78624"/>
                </a:lnTo>
                <a:lnTo>
                  <a:pt x="379535" y="79200"/>
                </a:lnTo>
                <a:lnTo>
                  <a:pt x="379822" y="79488"/>
                </a:lnTo>
                <a:lnTo>
                  <a:pt x="380110" y="79776"/>
                </a:lnTo>
                <a:lnTo>
                  <a:pt x="380685" y="80352"/>
                </a:lnTo>
                <a:lnTo>
                  <a:pt x="380972" y="80640"/>
                </a:lnTo>
                <a:lnTo>
                  <a:pt x="381260" y="80928"/>
                </a:lnTo>
                <a:lnTo>
                  <a:pt x="381835" y="81504"/>
                </a:lnTo>
                <a:lnTo>
                  <a:pt x="382123" y="81792"/>
                </a:lnTo>
                <a:lnTo>
                  <a:pt x="382410" y="82080"/>
                </a:lnTo>
                <a:lnTo>
                  <a:pt x="382985" y="82656"/>
                </a:lnTo>
                <a:lnTo>
                  <a:pt x="383273" y="82944"/>
                </a:lnTo>
                <a:lnTo>
                  <a:pt x="383561" y="83232"/>
                </a:lnTo>
                <a:lnTo>
                  <a:pt x="384136" y="83808"/>
                </a:lnTo>
                <a:lnTo>
                  <a:pt x="384423" y="84096"/>
                </a:lnTo>
                <a:lnTo>
                  <a:pt x="384711" y="84384"/>
                </a:lnTo>
                <a:lnTo>
                  <a:pt x="385286" y="84960"/>
                </a:lnTo>
                <a:lnTo>
                  <a:pt x="385573" y="85248"/>
                </a:lnTo>
                <a:lnTo>
                  <a:pt x="385861" y="85536"/>
                </a:lnTo>
                <a:lnTo>
                  <a:pt x="386436" y="86112"/>
                </a:lnTo>
                <a:lnTo>
                  <a:pt x="386724" y="86400"/>
                </a:lnTo>
                <a:lnTo>
                  <a:pt x="387011" y="86688"/>
                </a:lnTo>
                <a:lnTo>
                  <a:pt x="387586" y="87264"/>
                </a:lnTo>
                <a:lnTo>
                  <a:pt x="387874" y="87552"/>
                </a:lnTo>
                <a:lnTo>
                  <a:pt x="388162" y="87840"/>
                </a:lnTo>
                <a:lnTo>
                  <a:pt x="388737" y="88416"/>
                </a:lnTo>
                <a:lnTo>
                  <a:pt x="389024" y="88704"/>
                </a:lnTo>
                <a:lnTo>
                  <a:pt x="389312" y="88992"/>
                </a:lnTo>
                <a:lnTo>
                  <a:pt x="389887" y="89568"/>
                </a:lnTo>
                <a:lnTo>
                  <a:pt x="390175" y="89856"/>
                </a:lnTo>
                <a:lnTo>
                  <a:pt x="390462" y="90144"/>
                </a:lnTo>
                <a:lnTo>
                  <a:pt x="391037" y="90720"/>
                </a:lnTo>
                <a:lnTo>
                  <a:pt x="391325" y="91008"/>
                </a:lnTo>
                <a:lnTo>
                  <a:pt x="391612" y="91296"/>
                </a:lnTo>
                <a:lnTo>
                  <a:pt x="392188" y="91872"/>
                </a:lnTo>
                <a:lnTo>
                  <a:pt x="392475" y="92160"/>
                </a:lnTo>
                <a:lnTo>
                  <a:pt x="392763" y="92448"/>
                </a:lnTo>
                <a:lnTo>
                  <a:pt x="393338" y="93024"/>
                </a:lnTo>
                <a:lnTo>
                  <a:pt x="393625" y="93312"/>
                </a:lnTo>
                <a:lnTo>
                  <a:pt x="393913" y="93600"/>
                </a:lnTo>
                <a:lnTo>
                  <a:pt x="394488" y="94176"/>
                </a:lnTo>
                <a:lnTo>
                  <a:pt x="394776" y="94464"/>
                </a:lnTo>
                <a:lnTo>
                  <a:pt x="395063" y="94752"/>
                </a:lnTo>
                <a:lnTo>
                  <a:pt x="395638" y="95328"/>
                </a:lnTo>
                <a:lnTo>
                  <a:pt x="395926" y="95616"/>
                </a:lnTo>
                <a:lnTo>
                  <a:pt x="396213" y="95904"/>
                </a:lnTo>
                <a:lnTo>
                  <a:pt x="396789" y="96480"/>
                </a:lnTo>
                <a:lnTo>
                  <a:pt x="397076" y="96768"/>
                </a:lnTo>
                <a:lnTo>
                  <a:pt x="397364" y="97056"/>
                </a:lnTo>
                <a:lnTo>
                  <a:pt x="397939" y="97632"/>
                </a:lnTo>
                <a:lnTo>
                  <a:pt x="398226" y="97920"/>
                </a:lnTo>
                <a:lnTo>
                  <a:pt x="398514" y="98208"/>
                </a:lnTo>
                <a:lnTo>
                  <a:pt x="399089" y="98784"/>
                </a:lnTo>
                <a:lnTo>
                  <a:pt x="399377" y="99072"/>
                </a:lnTo>
                <a:lnTo>
                  <a:pt x="399664" y="99360"/>
                </a:lnTo>
                <a:lnTo>
                  <a:pt x="400239" y="99936"/>
                </a:lnTo>
                <a:lnTo>
                  <a:pt x="400527" y="100224"/>
                </a:lnTo>
                <a:lnTo>
                  <a:pt x="400815" y="100512"/>
                </a:lnTo>
                <a:lnTo>
                  <a:pt x="401390" y="100800"/>
                </a:lnTo>
                <a:lnTo>
                  <a:pt x="401677" y="101376"/>
                </a:lnTo>
                <a:lnTo>
                  <a:pt x="401965" y="101664"/>
                </a:lnTo>
                <a:lnTo>
                  <a:pt x="402540" y="101952"/>
                </a:lnTo>
                <a:lnTo>
                  <a:pt x="402827" y="102528"/>
                </a:lnTo>
                <a:lnTo>
                  <a:pt x="403115" y="102816"/>
                </a:lnTo>
                <a:lnTo>
                  <a:pt x="403690" y="103104"/>
                </a:lnTo>
                <a:lnTo>
                  <a:pt x="403978" y="103680"/>
                </a:lnTo>
                <a:lnTo>
                  <a:pt x="404265" y="103968"/>
                </a:lnTo>
                <a:lnTo>
                  <a:pt x="404840" y="104256"/>
                </a:lnTo>
                <a:lnTo>
                  <a:pt x="405128" y="104832"/>
                </a:lnTo>
                <a:lnTo>
                  <a:pt x="405416" y="105120"/>
                </a:lnTo>
                <a:lnTo>
                  <a:pt x="405991" y="105408"/>
                </a:lnTo>
                <a:lnTo>
                  <a:pt x="406278" y="105984"/>
                </a:lnTo>
                <a:lnTo>
                  <a:pt x="406566" y="106272"/>
                </a:lnTo>
                <a:lnTo>
                  <a:pt x="407141" y="106560"/>
                </a:lnTo>
                <a:lnTo>
                  <a:pt x="407429" y="107136"/>
                </a:lnTo>
                <a:lnTo>
                  <a:pt x="407716" y="107424"/>
                </a:lnTo>
                <a:lnTo>
                  <a:pt x="408291" y="107712"/>
                </a:lnTo>
                <a:lnTo>
                  <a:pt x="408579" y="108288"/>
                </a:lnTo>
                <a:lnTo>
                  <a:pt x="408866" y="108576"/>
                </a:lnTo>
                <a:lnTo>
                  <a:pt x="409442" y="108864"/>
                </a:lnTo>
                <a:lnTo>
                  <a:pt x="409729" y="109440"/>
                </a:lnTo>
                <a:lnTo>
                  <a:pt x="410017" y="109728"/>
                </a:lnTo>
                <a:lnTo>
                  <a:pt x="410592" y="110016"/>
                </a:lnTo>
                <a:lnTo>
                  <a:pt x="410879" y="110592"/>
                </a:lnTo>
                <a:lnTo>
                  <a:pt x="411167" y="110880"/>
                </a:lnTo>
                <a:lnTo>
                  <a:pt x="411742" y="111168"/>
                </a:lnTo>
                <a:lnTo>
                  <a:pt x="412030" y="111744"/>
                </a:lnTo>
                <a:lnTo>
                  <a:pt x="412317" y="112032"/>
                </a:lnTo>
                <a:lnTo>
                  <a:pt x="412892" y="112320"/>
                </a:lnTo>
                <a:lnTo>
                  <a:pt x="413180" y="112896"/>
                </a:lnTo>
                <a:lnTo>
                  <a:pt x="413467" y="113184"/>
                </a:lnTo>
                <a:lnTo>
                  <a:pt x="414043" y="113472"/>
                </a:lnTo>
                <a:lnTo>
                  <a:pt x="414330" y="114048"/>
                </a:lnTo>
                <a:lnTo>
                  <a:pt x="414618" y="114336"/>
                </a:lnTo>
                <a:lnTo>
                  <a:pt x="415193" y="114624"/>
                </a:lnTo>
                <a:lnTo>
                  <a:pt x="415480" y="115200"/>
                </a:lnTo>
                <a:lnTo>
                  <a:pt x="415768" y="115488"/>
                </a:lnTo>
                <a:lnTo>
                  <a:pt x="416343" y="115776"/>
                </a:lnTo>
                <a:lnTo>
                  <a:pt x="416631" y="116352"/>
                </a:lnTo>
                <a:lnTo>
                  <a:pt x="416918" y="116640"/>
                </a:lnTo>
                <a:lnTo>
                  <a:pt x="417493" y="116928"/>
                </a:lnTo>
                <a:lnTo>
                  <a:pt x="417781" y="117504"/>
                </a:lnTo>
                <a:lnTo>
                  <a:pt x="418069" y="117792"/>
                </a:lnTo>
                <a:lnTo>
                  <a:pt x="418644" y="118080"/>
                </a:lnTo>
                <a:lnTo>
                  <a:pt x="418931" y="118656"/>
                </a:lnTo>
                <a:lnTo>
                  <a:pt x="419219" y="118944"/>
                </a:lnTo>
                <a:lnTo>
                  <a:pt x="419794" y="119232"/>
                </a:lnTo>
                <a:lnTo>
                  <a:pt x="420081" y="119808"/>
                </a:lnTo>
                <a:lnTo>
                  <a:pt x="420369" y="120096"/>
                </a:lnTo>
                <a:lnTo>
                  <a:pt x="420944" y="120384"/>
                </a:lnTo>
                <a:lnTo>
                  <a:pt x="421232" y="120960"/>
                </a:lnTo>
                <a:lnTo>
                  <a:pt x="421519" y="121248"/>
                </a:lnTo>
                <a:lnTo>
                  <a:pt x="422094" y="121536"/>
                </a:lnTo>
                <a:lnTo>
                  <a:pt x="422382" y="122112"/>
                </a:lnTo>
                <a:lnTo>
                  <a:pt x="422670" y="122400"/>
                </a:lnTo>
                <a:lnTo>
                  <a:pt x="423245" y="122688"/>
                </a:lnTo>
                <a:lnTo>
                  <a:pt x="423532" y="123264"/>
                </a:lnTo>
                <a:lnTo>
                  <a:pt x="423820" y="123552"/>
                </a:lnTo>
                <a:lnTo>
                  <a:pt x="424395" y="123840"/>
                </a:lnTo>
                <a:lnTo>
                  <a:pt x="424683" y="124416"/>
                </a:lnTo>
                <a:lnTo>
                  <a:pt x="424970" y="124704"/>
                </a:lnTo>
                <a:lnTo>
                  <a:pt x="425545" y="124992"/>
                </a:lnTo>
                <a:lnTo>
                  <a:pt x="425833" y="125568"/>
                </a:lnTo>
                <a:lnTo>
                  <a:pt x="426120" y="125856"/>
                </a:lnTo>
                <a:lnTo>
                  <a:pt x="426696" y="126144"/>
                </a:lnTo>
                <a:lnTo>
                  <a:pt x="426983" y="126720"/>
                </a:lnTo>
                <a:lnTo>
                  <a:pt x="427271" y="127008"/>
                </a:lnTo>
                <a:lnTo>
                  <a:pt x="427846" y="127296"/>
                </a:lnTo>
                <a:lnTo>
                  <a:pt x="428133" y="127872"/>
                </a:lnTo>
                <a:lnTo>
                  <a:pt x="428421" y="128160"/>
                </a:lnTo>
                <a:lnTo>
                  <a:pt x="428996" y="128448"/>
                </a:lnTo>
                <a:lnTo>
                  <a:pt x="429284" y="129024"/>
                </a:lnTo>
                <a:lnTo>
                  <a:pt x="429571" y="129312"/>
                </a:lnTo>
                <a:lnTo>
                  <a:pt x="430146" y="129600"/>
                </a:lnTo>
                <a:lnTo>
                  <a:pt x="430434" y="130176"/>
                </a:lnTo>
                <a:lnTo>
                  <a:pt x="430721" y="130464"/>
                </a:lnTo>
                <a:lnTo>
                  <a:pt x="431297" y="130752"/>
                </a:lnTo>
                <a:lnTo>
                  <a:pt x="431584" y="131328"/>
                </a:lnTo>
                <a:lnTo>
                  <a:pt x="431872" y="131616"/>
                </a:lnTo>
                <a:lnTo>
                  <a:pt x="432447" y="131904"/>
                </a:lnTo>
                <a:lnTo>
                  <a:pt x="432734" y="132480"/>
                </a:lnTo>
                <a:lnTo>
                  <a:pt x="433022" y="132768"/>
                </a:lnTo>
                <a:lnTo>
                  <a:pt x="433597" y="133056"/>
                </a:lnTo>
                <a:lnTo>
                  <a:pt x="433885" y="133632"/>
                </a:lnTo>
                <a:lnTo>
                  <a:pt x="434172" y="133920"/>
                </a:lnTo>
                <a:lnTo>
                  <a:pt x="434747" y="134208"/>
                </a:lnTo>
                <a:lnTo>
                  <a:pt x="435035" y="134784"/>
                </a:lnTo>
                <a:lnTo>
                  <a:pt x="435322" y="135072"/>
                </a:lnTo>
                <a:lnTo>
                  <a:pt x="435898" y="135360"/>
                </a:lnTo>
                <a:lnTo>
                  <a:pt x="436185" y="135936"/>
                </a:lnTo>
                <a:lnTo>
                  <a:pt x="436473" y="136224"/>
                </a:lnTo>
                <a:lnTo>
                  <a:pt x="437048" y="136512"/>
                </a:lnTo>
                <a:lnTo>
                  <a:pt x="437335" y="137088"/>
                </a:lnTo>
                <a:lnTo>
                  <a:pt x="437623" y="137376"/>
                </a:lnTo>
                <a:lnTo>
                  <a:pt x="438198" y="137664"/>
                </a:lnTo>
                <a:lnTo>
                  <a:pt x="438486" y="138240"/>
                </a:lnTo>
                <a:lnTo>
                  <a:pt x="438773" y="138528"/>
                </a:lnTo>
                <a:lnTo>
                  <a:pt x="439348" y="138816"/>
                </a:lnTo>
                <a:lnTo>
                  <a:pt x="439636" y="139392"/>
                </a:lnTo>
                <a:lnTo>
                  <a:pt x="439924" y="139680"/>
                </a:lnTo>
                <a:lnTo>
                  <a:pt x="440499" y="139968"/>
                </a:lnTo>
                <a:lnTo>
                  <a:pt x="440786" y="140544"/>
                </a:lnTo>
                <a:lnTo>
                  <a:pt x="441074" y="140832"/>
                </a:lnTo>
                <a:lnTo>
                  <a:pt x="441649" y="141120"/>
                </a:lnTo>
                <a:lnTo>
                  <a:pt x="441937" y="141696"/>
                </a:lnTo>
                <a:lnTo>
                  <a:pt x="442224" y="141984"/>
                </a:lnTo>
                <a:lnTo>
                  <a:pt x="442799" y="142272"/>
                </a:lnTo>
                <a:lnTo>
                  <a:pt x="443087" y="142848"/>
                </a:lnTo>
                <a:lnTo>
                  <a:pt x="443374" y="143136"/>
                </a:lnTo>
                <a:lnTo>
                  <a:pt x="443949" y="143424"/>
                </a:lnTo>
                <a:lnTo>
                  <a:pt x="444237" y="144000"/>
                </a:lnTo>
                <a:lnTo>
                  <a:pt x="444525" y="144288"/>
                </a:lnTo>
                <a:lnTo>
                  <a:pt x="445100" y="144576"/>
                </a:lnTo>
                <a:lnTo>
                  <a:pt x="445387" y="145152"/>
                </a:lnTo>
                <a:lnTo>
                  <a:pt x="445675" y="145440"/>
                </a:lnTo>
                <a:lnTo>
                  <a:pt x="446250" y="145728"/>
                </a:lnTo>
                <a:lnTo>
                  <a:pt x="446538" y="146304"/>
                </a:lnTo>
                <a:lnTo>
                  <a:pt x="446825" y="146592"/>
                </a:lnTo>
                <a:lnTo>
                  <a:pt x="447400" y="146880"/>
                </a:lnTo>
                <a:lnTo>
                  <a:pt x="447688" y="147456"/>
                </a:lnTo>
                <a:lnTo>
                  <a:pt x="447975" y="147744"/>
                </a:lnTo>
                <a:lnTo>
                  <a:pt x="448551" y="148032"/>
                </a:lnTo>
                <a:lnTo>
                  <a:pt x="448838" y="148608"/>
                </a:lnTo>
                <a:lnTo>
                  <a:pt x="449126" y="148896"/>
                </a:lnTo>
                <a:lnTo>
                  <a:pt x="449701" y="149184"/>
                </a:lnTo>
                <a:lnTo>
                  <a:pt x="449988" y="149760"/>
                </a:lnTo>
                <a:lnTo>
                  <a:pt x="450276" y="150048"/>
                </a:lnTo>
                <a:lnTo>
                  <a:pt x="450851" y="150336"/>
                </a:lnTo>
                <a:lnTo>
                  <a:pt x="451139" y="150912"/>
                </a:lnTo>
                <a:lnTo>
                  <a:pt x="451426" y="151200"/>
                </a:lnTo>
                <a:lnTo>
                  <a:pt x="452001" y="151488"/>
                </a:lnTo>
                <a:lnTo>
                  <a:pt x="452289" y="152064"/>
                </a:lnTo>
                <a:lnTo>
                  <a:pt x="452576" y="152352"/>
                </a:lnTo>
                <a:lnTo>
                  <a:pt x="453152" y="152640"/>
                </a:lnTo>
                <a:lnTo>
                  <a:pt x="453439" y="153216"/>
                </a:lnTo>
                <a:lnTo>
                  <a:pt x="453727" y="153504"/>
                </a:lnTo>
                <a:lnTo>
                  <a:pt x="454302" y="153792"/>
                </a:lnTo>
                <a:lnTo>
                  <a:pt x="454589" y="154368"/>
                </a:lnTo>
                <a:lnTo>
                  <a:pt x="454877" y="154656"/>
                </a:lnTo>
                <a:lnTo>
                  <a:pt x="455452" y="154944"/>
                </a:lnTo>
                <a:lnTo>
                  <a:pt x="455740" y="155520"/>
                </a:lnTo>
                <a:lnTo>
                  <a:pt x="456027" y="155808"/>
                </a:lnTo>
                <a:lnTo>
                  <a:pt x="456602" y="156096"/>
                </a:lnTo>
                <a:lnTo>
                  <a:pt x="456890" y="156384"/>
                </a:lnTo>
                <a:lnTo>
                  <a:pt x="457178" y="156960"/>
                </a:lnTo>
                <a:lnTo>
                  <a:pt x="457753" y="157248"/>
                </a:lnTo>
                <a:lnTo>
                  <a:pt x="458040" y="157536"/>
                </a:lnTo>
                <a:lnTo>
                  <a:pt x="458328" y="158112"/>
                </a:lnTo>
                <a:lnTo>
                  <a:pt x="458903" y="158688"/>
                </a:lnTo>
                <a:lnTo>
                  <a:pt x="459191" y="159264"/>
                </a:lnTo>
                <a:lnTo>
                  <a:pt x="459478" y="159552"/>
                </a:lnTo>
                <a:lnTo>
                  <a:pt x="460053" y="159840"/>
                </a:lnTo>
                <a:lnTo>
                  <a:pt x="460341" y="160704"/>
                </a:lnTo>
                <a:lnTo>
                  <a:pt x="460628" y="160992"/>
                </a:lnTo>
                <a:lnTo>
                  <a:pt x="461203" y="161568"/>
                </a:lnTo>
                <a:lnTo>
                  <a:pt x="461491" y="162144"/>
                </a:lnTo>
                <a:lnTo>
                  <a:pt x="461779" y="163008"/>
                </a:lnTo>
                <a:lnTo>
                  <a:pt x="462354" y="163296"/>
                </a:lnTo>
                <a:lnTo>
                  <a:pt x="462641" y="164160"/>
                </a:lnTo>
                <a:lnTo>
                  <a:pt x="462929" y="165024"/>
                </a:lnTo>
                <a:lnTo>
                  <a:pt x="463504" y="165312"/>
                </a:lnTo>
                <a:lnTo>
                  <a:pt x="463792" y="166176"/>
                </a:lnTo>
                <a:lnTo>
                  <a:pt x="464079" y="166752"/>
                </a:lnTo>
                <a:lnTo>
                  <a:pt x="464654" y="167904"/>
                </a:lnTo>
                <a:lnTo>
                  <a:pt x="464942" y="168768"/>
                </a:lnTo>
                <a:lnTo>
                  <a:pt x="465229" y="169920"/>
                </a:lnTo>
                <a:lnTo>
                  <a:pt x="465805" y="170784"/>
                </a:lnTo>
                <a:lnTo>
                  <a:pt x="466092" y="171936"/>
                </a:lnTo>
                <a:lnTo>
                  <a:pt x="466380" y="173376"/>
                </a:lnTo>
                <a:lnTo>
                  <a:pt x="466955" y="174816"/>
                </a:lnTo>
                <a:lnTo>
                  <a:pt x="467242" y="176832"/>
                </a:lnTo>
                <a:lnTo>
                  <a:pt x="467530" y="179424"/>
                </a:lnTo>
                <a:lnTo>
                  <a:pt x="467530" y="188064"/>
                </a:lnTo>
                <a:lnTo>
                  <a:pt x="467242" y="190656"/>
                </a:lnTo>
                <a:lnTo>
                  <a:pt x="466955" y="192672"/>
                </a:lnTo>
                <a:lnTo>
                  <a:pt x="466380" y="194112"/>
                </a:lnTo>
                <a:lnTo>
                  <a:pt x="466092" y="195552"/>
                </a:lnTo>
                <a:lnTo>
                  <a:pt x="465805" y="196704"/>
                </a:lnTo>
                <a:lnTo>
                  <a:pt x="465229" y="197568"/>
                </a:lnTo>
                <a:lnTo>
                  <a:pt x="464942" y="198719"/>
                </a:lnTo>
                <a:lnTo>
                  <a:pt x="464654" y="199583"/>
                </a:lnTo>
                <a:lnTo>
                  <a:pt x="464079" y="200735"/>
                </a:lnTo>
                <a:lnTo>
                  <a:pt x="463792" y="201311"/>
                </a:lnTo>
                <a:lnTo>
                  <a:pt x="463504" y="202175"/>
                </a:lnTo>
                <a:lnTo>
                  <a:pt x="462929" y="202463"/>
                </a:lnTo>
                <a:lnTo>
                  <a:pt x="462641" y="203327"/>
                </a:lnTo>
                <a:lnTo>
                  <a:pt x="462354" y="204191"/>
                </a:lnTo>
                <a:lnTo>
                  <a:pt x="461779" y="204479"/>
                </a:lnTo>
                <a:lnTo>
                  <a:pt x="461491" y="205343"/>
                </a:lnTo>
                <a:lnTo>
                  <a:pt x="461203" y="205919"/>
                </a:lnTo>
                <a:lnTo>
                  <a:pt x="460628" y="206495"/>
                </a:lnTo>
                <a:lnTo>
                  <a:pt x="460341" y="206783"/>
                </a:lnTo>
                <a:lnTo>
                  <a:pt x="460053" y="207647"/>
                </a:lnTo>
                <a:lnTo>
                  <a:pt x="459478" y="207935"/>
                </a:lnTo>
                <a:lnTo>
                  <a:pt x="459191" y="208223"/>
                </a:lnTo>
                <a:lnTo>
                  <a:pt x="458903" y="208799"/>
                </a:lnTo>
                <a:lnTo>
                  <a:pt x="458328" y="209375"/>
                </a:lnTo>
                <a:lnTo>
                  <a:pt x="458040" y="209951"/>
                </a:lnTo>
                <a:lnTo>
                  <a:pt x="457753" y="210239"/>
                </a:lnTo>
                <a:lnTo>
                  <a:pt x="457178" y="210527"/>
                </a:lnTo>
                <a:lnTo>
                  <a:pt x="456890" y="211103"/>
                </a:lnTo>
                <a:lnTo>
                  <a:pt x="456602" y="211391"/>
                </a:lnTo>
                <a:lnTo>
                  <a:pt x="456027" y="211679"/>
                </a:lnTo>
                <a:lnTo>
                  <a:pt x="455740" y="211967"/>
                </a:lnTo>
                <a:lnTo>
                  <a:pt x="455452" y="212543"/>
                </a:lnTo>
                <a:lnTo>
                  <a:pt x="454877" y="212831"/>
                </a:lnTo>
                <a:lnTo>
                  <a:pt x="454589" y="213119"/>
                </a:lnTo>
                <a:lnTo>
                  <a:pt x="454302" y="213695"/>
                </a:lnTo>
                <a:lnTo>
                  <a:pt x="453727" y="213983"/>
                </a:lnTo>
                <a:lnTo>
                  <a:pt x="453439" y="214271"/>
                </a:lnTo>
                <a:lnTo>
                  <a:pt x="453152" y="214847"/>
                </a:lnTo>
                <a:lnTo>
                  <a:pt x="452576" y="215135"/>
                </a:lnTo>
                <a:lnTo>
                  <a:pt x="452289" y="215423"/>
                </a:lnTo>
                <a:lnTo>
                  <a:pt x="452001" y="215999"/>
                </a:lnTo>
                <a:lnTo>
                  <a:pt x="451426" y="216287"/>
                </a:lnTo>
                <a:lnTo>
                  <a:pt x="451139" y="216575"/>
                </a:lnTo>
                <a:lnTo>
                  <a:pt x="450851" y="217151"/>
                </a:lnTo>
                <a:lnTo>
                  <a:pt x="450276" y="217439"/>
                </a:lnTo>
                <a:lnTo>
                  <a:pt x="449988" y="217727"/>
                </a:lnTo>
                <a:lnTo>
                  <a:pt x="449701" y="218303"/>
                </a:lnTo>
                <a:lnTo>
                  <a:pt x="449126" y="218591"/>
                </a:lnTo>
                <a:lnTo>
                  <a:pt x="448838" y="218879"/>
                </a:lnTo>
                <a:lnTo>
                  <a:pt x="448551" y="219455"/>
                </a:lnTo>
                <a:lnTo>
                  <a:pt x="447975" y="219743"/>
                </a:lnTo>
                <a:lnTo>
                  <a:pt x="447688" y="220031"/>
                </a:lnTo>
                <a:lnTo>
                  <a:pt x="447400" y="220607"/>
                </a:lnTo>
                <a:lnTo>
                  <a:pt x="446825" y="220895"/>
                </a:lnTo>
                <a:lnTo>
                  <a:pt x="446538" y="221183"/>
                </a:lnTo>
                <a:lnTo>
                  <a:pt x="446250" y="221759"/>
                </a:lnTo>
                <a:lnTo>
                  <a:pt x="445675" y="222047"/>
                </a:lnTo>
                <a:lnTo>
                  <a:pt x="445387" y="222335"/>
                </a:lnTo>
                <a:lnTo>
                  <a:pt x="445100" y="222911"/>
                </a:lnTo>
                <a:lnTo>
                  <a:pt x="444525" y="223199"/>
                </a:lnTo>
                <a:lnTo>
                  <a:pt x="444237" y="223487"/>
                </a:lnTo>
                <a:lnTo>
                  <a:pt x="443949" y="224063"/>
                </a:lnTo>
                <a:lnTo>
                  <a:pt x="443374" y="224351"/>
                </a:lnTo>
                <a:lnTo>
                  <a:pt x="443087" y="224639"/>
                </a:lnTo>
                <a:lnTo>
                  <a:pt x="442799" y="225215"/>
                </a:lnTo>
                <a:lnTo>
                  <a:pt x="442224" y="225503"/>
                </a:lnTo>
                <a:lnTo>
                  <a:pt x="441937" y="225791"/>
                </a:lnTo>
                <a:lnTo>
                  <a:pt x="441649" y="226367"/>
                </a:lnTo>
                <a:lnTo>
                  <a:pt x="441074" y="226655"/>
                </a:lnTo>
                <a:lnTo>
                  <a:pt x="440786" y="226943"/>
                </a:lnTo>
                <a:lnTo>
                  <a:pt x="440499" y="227519"/>
                </a:lnTo>
                <a:lnTo>
                  <a:pt x="439924" y="227807"/>
                </a:lnTo>
                <a:lnTo>
                  <a:pt x="439636" y="228095"/>
                </a:lnTo>
                <a:lnTo>
                  <a:pt x="439348" y="228671"/>
                </a:lnTo>
                <a:lnTo>
                  <a:pt x="438773" y="228959"/>
                </a:lnTo>
                <a:lnTo>
                  <a:pt x="438486" y="229247"/>
                </a:lnTo>
                <a:lnTo>
                  <a:pt x="438198" y="229823"/>
                </a:lnTo>
                <a:lnTo>
                  <a:pt x="437623" y="230111"/>
                </a:lnTo>
                <a:lnTo>
                  <a:pt x="437335" y="230399"/>
                </a:lnTo>
                <a:lnTo>
                  <a:pt x="437048" y="230975"/>
                </a:lnTo>
                <a:lnTo>
                  <a:pt x="436473" y="231263"/>
                </a:lnTo>
                <a:lnTo>
                  <a:pt x="436185" y="231551"/>
                </a:lnTo>
                <a:lnTo>
                  <a:pt x="435898" y="232127"/>
                </a:lnTo>
                <a:lnTo>
                  <a:pt x="435322" y="232415"/>
                </a:lnTo>
                <a:lnTo>
                  <a:pt x="435035" y="232703"/>
                </a:lnTo>
                <a:lnTo>
                  <a:pt x="434747" y="233279"/>
                </a:lnTo>
                <a:lnTo>
                  <a:pt x="434172" y="233567"/>
                </a:lnTo>
                <a:lnTo>
                  <a:pt x="433885" y="233855"/>
                </a:lnTo>
                <a:lnTo>
                  <a:pt x="433597" y="234431"/>
                </a:lnTo>
                <a:lnTo>
                  <a:pt x="433022" y="234719"/>
                </a:lnTo>
                <a:lnTo>
                  <a:pt x="432734" y="235007"/>
                </a:lnTo>
                <a:lnTo>
                  <a:pt x="432447" y="235583"/>
                </a:lnTo>
                <a:lnTo>
                  <a:pt x="431872" y="235871"/>
                </a:lnTo>
                <a:lnTo>
                  <a:pt x="431584" y="236159"/>
                </a:lnTo>
                <a:lnTo>
                  <a:pt x="431297" y="236735"/>
                </a:lnTo>
                <a:lnTo>
                  <a:pt x="430721" y="237023"/>
                </a:lnTo>
                <a:lnTo>
                  <a:pt x="430434" y="237311"/>
                </a:lnTo>
                <a:lnTo>
                  <a:pt x="430146" y="237887"/>
                </a:lnTo>
                <a:lnTo>
                  <a:pt x="429571" y="238175"/>
                </a:lnTo>
                <a:lnTo>
                  <a:pt x="429284" y="238463"/>
                </a:lnTo>
                <a:lnTo>
                  <a:pt x="428996" y="239039"/>
                </a:lnTo>
                <a:lnTo>
                  <a:pt x="428421" y="239327"/>
                </a:lnTo>
                <a:lnTo>
                  <a:pt x="428133" y="239615"/>
                </a:lnTo>
                <a:lnTo>
                  <a:pt x="427846" y="240191"/>
                </a:lnTo>
                <a:lnTo>
                  <a:pt x="427271" y="240479"/>
                </a:lnTo>
                <a:lnTo>
                  <a:pt x="426983" y="240767"/>
                </a:lnTo>
                <a:lnTo>
                  <a:pt x="426696" y="241343"/>
                </a:lnTo>
                <a:lnTo>
                  <a:pt x="426120" y="241631"/>
                </a:lnTo>
                <a:lnTo>
                  <a:pt x="425833" y="241919"/>
                </a:lnTo>
                <a:lnTo>
                  <a:pt x="425545" y="242495"/>
                </a:lnTo>
                <a:lnTo>
                  <a:pt x="424970" y="242783"/>
                </a:lnTo>
                <a:lnTo>
                  <a:pt x="424683" y="243071"/>
                </a:lnTo>
                <a:lnTo>
                  <a:pt x="424395" y="243647"/>
                </a:lnTo>
                <a:lnTo>
                  <a:pt x="423820" y="243935"/>
                </a:lnTo>
                <a:lnTo>
                  <a:pt x="423532" y="244223"/>
                </a:lnTo>
                <a:lnTo>
                  <a:pt x="423245" y="244799"/>
                </a:lnTo>
                <a:lnTo>
                  <a:pt x="422670" y="245087"/>
                </a:lnTo>
                <a:lnTo>
                  <a:pt x="422382" y="245375"/>
                </a:lnTo>
                <a:lnTo>
                  <a:pt x="422094" y="245951"/>
                </a:lnTo>
                <a:lnTo>
                  <a:pt x="421519" y="246239"/>
                </a:lnTo>
                <a:lnTo>
                  <a:pt x="421232" y="246527"/>
                </a:lnTo>
                <a:lnTo>
                  <a:pt x="420944" y="247103"/>
                </a:lnTo>
                <a:lnTo>
                  <a:pt x="420369" y="247391"/>
                </a:lnTo>
                <a:lnTo>
                  <a:pt x="420081" y="247679"/>
                </a:lnTo>
                <a:lnTo>
                  <a:pt x="419794" y="248255"/>
                </a:lnTo>
                <a:lnTo>
                  <a:pt x="419219" y="248543"/>
                </a:lnTo>
                <a:lnTo>
                  <a:pt x="418931" y="248831"/>
                </a:lnTo>
                <a:lnTo>
                  <a:pt x="418644" y="249407"/>
                </a:lnTo>
                <a:lnTo>
                  <a:pt x="418069" y="249695"/>
                </a:lnTo>
                <a:lnTo>
                  <a:pt x="417781" y="249983"/>
                </a:lnTo>
                <a:lnTo>
                  <a:pt x="417493" y="250559"/>
                </a:lnTo>
                <a:lnTo>
                  <a:pt x="416918" y="250847"/>
                </a:lnTo>
                <a:lnTo>
                  <a:pt x="416631" y="251135"/>
                </a:lnTo>
                <a:lnTo>
                  <a:pt x="416343" y="251711"/>
                </a:lnTo>
                <a:lnTo>
                  <a:pt x="415768" y="251999"/>
                </a:lnTo>
                <a:lnTo>
                  <a:pt x="415480" y="252287"/>
                </a:lnTo>
                <a:lnTo>
                  <a:pt x="415193" y="252863"/>
                </a:lnTo>
                <a:lnTo>
                  <a:pt x="414618" y="253151"/>
                </a:lnTo>
                <a:lnTo>
                  <a:pt x="414330" y="253439"/>
                </a:lnTo>
                <a:lnTo>
                  <a:pt x="414043" y="254015"/>
                </a:lnTo>
                <a:lnTo>
                  <a:pt x="413467" y="254303"/>
                </a:lnTo>
                <a:lnTo>
                  <a:pt x="413180" y="254591"/>
                </a:lnTo>
                <a:lnTo>
                  <a:pt x="412892" y="255167"/>
                </a:lnTo>
                <a:lnTo>
                  <a:pt x="412317" y="255455"/>
                </a:lnTo>
                <a:lnTo>
                  <a:pt x="412030" y="255743"/>
                </a:lnTo>
                <a:lnTo>
                  <a:pt x="411742" y="256319"/>
                </a:lnTo>
                <a:lnTo>
                  <a:pt x="411167" y="256607"/>
                </a:lnTo>
                <a:lnTo>
                  <a:pt x="410879" y="256895"/>
                </a:lnTo>
                <a:lnTo>
                  <a:pt x="410592" y="257471"/>
                </a:lnTo>
                <a:lnTo>
                  <a:pt x="410017" y="257759"/>
                </a:lnTo>
                <a:lnTo>
                  <a:pt x="409729" y="258047"/>
                </a:lnTo>
                <a:lnTo>
                  <a:pt x="409442" y="258623"/>
                </a:lnTo>
                <a:lnTo>
                  <a:pt x="408866" y="258911"/>
                </a:lnTo>
                <a:lnTo>
                  <a:pt x="408579" y="259199"/>
                </a:lnTo>
                <a:lnTo>
                  <a:pt x="408291" y="259775"/>
                </a:lnTo>
                <a:lnTo>
                  <a:pt x="407716" y="260063"/>
                </a:lnTo>
                <a:lnTo>
                  <a:pt x="407429" y="260351"/>
                </a:lnTo>
                <a:lnTo>
                  <a:pt x="407141" y="260927"/>
                </a:lnTo>
                <a:lnTo>
                  <a:pt x="406566" y="261215"/>
                </a:lnTo>
                <a:lnTo>
                  <a:pt x="406278" y="261503"/>
                </a:lnTo>
                <a:lnTo>
                  <a:pt x="405991" y="262079"/>
                </a:lnTo>
                <a:lnTo>
                  <a:pt x="405416" y="262367"/>
                </a:lnTo>
                <a:lnTo>
                  <a:pt x="405128" y="262655"/>
                </a:lnTo>
                <a:lnTo>
                  <a:pt x="404840" y="263231"/>
                </a:lnTo>
                <a:lnTo>
                  <a:pt x="404265" y="263519"/>
                </a:lnTo>
                <a:lnTo>
                  <a:pt x="403978" y="263807"/>
                </a:lnTo>
                <a:lnTo>
                  <a:pt x="403690" y="264383"/>
                </a:lnTo>
                <a:lnTo>
                  <a:pt x="403115" y="264671"/>
                </a:lnTo>
                <a:lnTo>
                  <a:pt x="402827" y="264959"/>
                </a:lnTo>
                <a:lnTo>
                  <a:pt x="402540" y="265535"/>
                </a:lnTo>
                <a:lnTo>
                  <a:pt x="401965" y="265823"/>
                </a:lnTo>
                <a:lnTo>
                  <a:pt x="401677" y="266111"/>
                </a:lnTo>
                <a:lnTo>
                  <a:pt x="401390" y="266687"/>
                </a:lnTo>
                <a:lnTo>
                  <a:pt x="400815" y="266975"/>
                </a:lnTo>
                <a:lnTo>
                  <a:pt x="400527" y="267263"/>
                </a:lnTo>
                <a:lnTo>
                  <a:pt x="400239" y="267551"/>
                </a:lnTo>
                <a:lnTo>
                  <a:pt x="399664" y="268127"/>
                </a:lnTo>
                <a:lnTo>
                  <a:pt x="399377" y="268415"/>
                </a:lnTo>
                <a:lnTo>
                  <a:pt x="399089" y="268703"/>
                </a:lnTo>
                <a:lnTo>
                  <a:pt x="398514" y="269279"/>
                </a:lnTo>
                <a:lnTo>
                  <a:pt x="398226" y="269567"/>
                </a:lnTo>
                <a:lnTo>
                  <a:pt x="397939" y="269855"/>
                </a:lnTo>
                <a:lnTo>
                  <a:pt x="397364" y="270431"/>
                </a:lnTo>
                <a:lnTo>
                  <a:pt x="397076" y="270719"/>
                </a:lnTo>
                <a:lnTo>
                  <a:pt x="396789" y="271007"/>
                </a:lnTo>
                <a:lnTo>
                  <a:pt x="396213" y="271583"/>
                </a:lnTo>
                <a:lnTo>
                  <a:pt x="395926" y="271871"/>
                </a:lnTo>
                <a:lnTo>
                  <a:pt x="395638" y="272159"/>
                </a:lnTo>
                <a:lnTo>
                  <a:pt x="395063" y="272735"/>
                </a:lnTo>
                <a:lnTo>
                  <a:pt x="394776" y="273023"/>
                </a:lnTo>
                <a:lnTo>
                  <a:pt x="394488" y="273311"/>
                </a:lnTo>
                <a:lnTo>
                  <a:pt x="393913" y="273887"/>
                </a:lnTo>
                <a:lnTo>
                  <a:pt x="393625" y="274175"/>
                </a:lnTo>
                <a:lnTo>
                  <a:pt x="393338" y="274463"/>
                </a:lnTo>
                <a:lnTo>
                  <a:pt x="392763" y="275039"/>
                </a:lnTo>
                <a:lnTo>
                  <a:pt x="392475" y="275327"/>
                </a:lnTo>
                <a:lnTo>
                  <a:pt x="392188" y="275615"/>
                </a:lnTo>
                <a:lnTo>
                  <a:pt x="391612" y="276191"/>
                </a:lnTo>
                <a:lnTo>
                  <a:pt x="391325" y="276479"/>
                </a:lnTo>
                <a:lnTo>
                  <a:pt x="391037" y="276767"/>
                </a:lnTo>
                <a:lnTo>
                  <a:pt x="390462" y="277343"/>
                </a:lnTo>
                <a:lnTo>
                  <a:pt x="390175" y="277631"/>
                </a:lnTo>
                <a:lnTo>
                  <a:pt x="389887" y="277919"/>
                </a:lnTo>
                <a:lnTo>
                  <a:pt x="389312" y="278495"/>
                </a:lnTo>
                <a:lnTo>
                  <a:pt x="389024" y="278783"/>
                </a:lnTo>
                <a:lnTo>
                  <a:pt x="388737" y="279071"/>
                </a:lnTo>
                <a:lnTo>
                  <a:pt x="388162" y="279647"/>
                </a:lnTo>
                <a:lnTo>
                  <a:pt x="387874" y="279935"/>
                </a:lnTo>
                <a:lnTo>
                  <a:pt x="387586" y="280223"/>
                </a:lnTo>
                <a:lnTo>
                  <a:pt x="387011" y="280799"/>
                </a:lnTo>
                <a:lnTo>
                  <a:pt x="386724" y="281087"/>
                </a:lnTo>
                <a:lnTo>
                  <a:pt x="386436" y="281375"/>
                </a:lnTo>
                <a:lnTo>
                  <a:pt x="385861" y="281951"/>
                </a:lnTo>
                <a:lnTo>
                  <a:pt x="385573" y="282239"/>
                </a:lnTo>
                <a:lnTo>
                  <a:pt x="385286" y="282527"/>
                </a:lnTo>
                <a:lnTo>
                  <a:pt x="384711" y="283103"/>
                </a:lnTo>
                <a:lnTo>
                  <a:pt x="384423" y="283391"/>
                </a:lnTo>
                <a:lnTo>
                  <a:pt x="384136" y="283679"/>
                </a:lnTo>
                <a:lnTo>
                  <a:pt x="383561" y="284255"/>
                </a:lnTo>
                <a:lnTo>
                  <a:pt x="383273" y="284543"/>
                </a:lnTo>
                <a:lnTo>
                  <a:pt x="382985" y="284831"/>
                </a:lnTo>
                <a:lnTo>
                  <a:pt x="382410" y="285407"/>
                </a:lnTo>
                <a:lnTo>
                  <a:pt x="382123" y="285695"/>
                </a:lnTo>
                <a:lnTo>
                  <a:pt x="381835" y="285983"/>
                </a:lnTo>
                <a:lnTo>
                  <a:pt x="381260" y="286559"/>
                </a:lnTo>
                <a:lnTo>
                  <a:pt x="380972" y="286847"/>
                </a:lnTo>
                <a:lnTo>
                  <a:pt x="380685" y="287135"/>
                </a:lnTo>
                <a:lnTo>
                  <a:pt x="380110" y="287711"/>
                </a:lnTo>
                <a:lnTo>
                  <a:pt x="379822" y="287999"/>
                </a:lnTo>
                <a:lnTo>
                  <a:pt x="379535" y="288287"/>
                </a:lnTo>
                <a:lnTo>
                  <a:pt x="378959" y="288863"/>
                </a:lnTo>
                <a:lnTo>
                  <a:pt x="378672" y="289151"/>
                </a:lnTo>
                <a:lnTo>
                  <a:pt x="378384" y="289439"/>
                </a:lnTo>
                <a:lnTo>
                  <a:pt x="377809" y="290015"/>
                </a:lnTo>
                <a:lnTo>
                  <a:pt x="377522" y="290303"/>
                </a:lnTo>
                <a:lnTo>
                  <a:pt x="377234" y="290591"/>
                </a:lnTo>
                <a:lnTo>
                  <a:pt x="376659" y="291167"/>
                </a:lnTo>
                <a:lnTo>
                  <a:pt x="376371" y="291455"/>
                </a:lnTo>
                <a:lnTo>
                  <a:pt x="376084" y="291743"/>
                </a:lnTo>
                <a:lnTo>
                  <a:pt x="375509" y="292319"/>
                </a:lnTo>
                <a:lnTo>
                  <a:pt x="375221" y="292607"/>
                </a:lnTo>
                <a:lnTo>
                  <a:pt x="374934" y="292895"/>
                </a:lnTo>
                <a:lnTo>
                  <a:pt x="374358" y="293471"/>
                </a:lnTo>
                <a:lnTo>
                  <a:pt x="374071" y="293759"/>
                </a:lnTo>
                <a:lnTo>
                  <a:pt x="373783" y="294047"/>
                </a:lnTo>
                <a:lnTo>
                  <a:pt x="373208" y="294623"/>
                </a:lnTo>
                <a:lnTo>
                  <a:pt x="372921" y="294911"/>
                </a:lnTo>
                <a:lnTo>
                  <a:pt x="372633" y="295199"/>
                </a:lnTo>
                <a:lnTo>
                  <a:pt x="372058" y="295775"/>
                </a:lnTo>
                <a:lnTo>
                  <a:pt x="371770" y="296063"/>
                </a:lnTo>
                <a:lnTo>
                  <a:pt x="371483" y="296351"/>
                </a:lnTo>
                <a:lnTo>
                  <a:pt x="370908" y="296927"/>
                </a:lnTo>
                <a:lnTo>
                  <a:pt x="370620" y="297215"/>
                </a:lnTo>
                <a:lnTo>
                  <a:pt x="370332" y="297503"/>
                </a:lnTo>
                <a:lnTo>
                  <a:pt x="369757" y="298079"/>
                </a:lnTo>
                <a:lnTo>
                  <a:pt x="369470" y="298367"/>
                </a:lnTo>
                <a:lnTo>
                  <a:pt x="369182" y="298655"/>
                </a:lnTo>
                <a:lnTo>
                  <a:pt x="368607" y="299231"/>
                </a:lnTo>
                <a:lnTo>
                  <a:pt x="368319" y="299519"/>
                </a:lnTo>
                <a:lnTo>
                  <a:pt x="368032" y="299807"/>
                </a:lnTo>
                <a:lnTo>
                  <a:pt x="367457" y="300383"/>
                </a:lnTo>
                <a:lnTo>
                  <a:pt x="367169" y="300671"/>
                </a:lnTo>
                <a:lnTo>
                  <a:pt x="366882" y="300959"/>
                </a:lnTo>
                <a:lnTo>
                  <a:pt x="366307" y="301535"/>
                </a:lnTo>
                <a:lnTo>
                  <a:pt x="366019" y="301823"/>
                </a:lnTo>
                <a:lnTo>
                  <a:pt x="365731" y="302111"/>
                </a:lnTo>
                <a:lnTo>
                  <a:pt x="365156" y="302687"/>
                </a:lnTo>
                <a:lnTo>
                  <a:pt x="364869" y="302975"/>
                </a:lnTo>
                <a:lnTo>
                  <a:pt x="364581" y="303263"/>
                </a:lnTo>
                <a:lnTo>
                  <a:pt x="364006" y="303839"/>
                </a:lnTo>
                <a:lnTo>
                  <a:pt x="363718" y="304127"/>
                </a:lnTo>
                <a:lnTo>
                  <a:pt x="363431" y="304415"/>
                </a:lnTo>
                <a:lnTo>
                  <a:pt x="362856" y="304991"/>
                </a:lnTo>
                <a:lnTo>
                  <a:pt x="362568" y="305279"/>
                </a:lnTo>
                <a:lnTo>
                  <a:pt x="362281" y="305567"/>
                </a:lnTo>
                <a:lnTo>
                  <a:pt x="361705" y="306143"/>
                </a:lnTo>
                <a:lnTo>
                  <a:pt x="361418" y="306431"/>
                </a:lnTo>
                <a:lnTo>
                  <a:pt x="361130" y="306719"/>
                </a:lnTo>
                <a:lnTo>
                  <a:pt x="360555" y="307295"/>
                </a:lnTo>
                <a:lnTo>
                  <a:pt x="360268" y="307583"/>
                </a:lnTo>
                <a:lnTo>
                  <a:pt x="359980" y="307871"/>
                </a:lnTo>
                <a:lnTo>
                  <a:pt x="359405" y="308447"/>
                </a:lnTo>
                <a:lnTo>
                  <a:pt x="359117" y="308735"/>
                </a:lnTo>
                <a:lnTo>
                  <a:pt x="358830" y="309023"/>
                </a:lnTo>
                <a:lnTo>
                  <a:pt x="358255" y="309599"/>
                </a:lnTo>
                <a:lnTo>
                  <a:pt x="357967" y="309887"/>
                </a:lnTo>
                <a:lnTo>
                  <a:pt x="357680" y="310175"/>
                </a:lnTo>
                <a:lnTo>
                  <a:pt x="357104" y="310751"/>
                </a:lnTo>
                <a:lnTo>
                  <a:pt x="356817" y="311039"/>
                </a:lnTo>
                <a:lnTo>
                  <a:pt x="356529" y="311327"/>
                </a:lnTo>
                <a:lnTo>
                  <a:pt x="355954" y="311903"/>
                </a:lnTo>
                <a:lnTo>
                  <a:pt x="355667" y="312191"/>
                </a:lnTo>
                <a:lnTo>
                  <a:pt x="355379" y="312479"/>
                </a:lnTo>
                <a:lnTo>
                  <a:pt x="354804" y="313055"/>
                </a:lnTo>
                <a:lnTo>
                  <a:pt x="354516" y="313343"/>
                </a:lnTo>
                <a:lnTo>
                  <a:pt x="354229" y="313631"/>
                </a:lnTo>
                <a:lnTo>
                  <a:pt x="353654" y="314207"/>
                </a:lnTo>
                <a:lnTo>
                  <a:pt x="353366" y="314495"/>
                </a:lnTo>
                <a:lnTo>
                  <a:pt x="353078" y="314783"/>
                </a:lnTo>
                <a:lnTo>
                  <a:pt x="352503" y="315359"/>
                </a:lnTo>
                <a:lnTo>
                  <a:pt x="352216" y="315647"/>
                </a:lnTo>
                <a:lnTo>
                  <a:pt x="351928" y="315935"/>
                </a:lnTo>
                <a:lnTo>
                  <a:pt x="351353" y="316511"/>
                </a:lnTo>
                <a:lnTo>
                  <a:pt x="351065" y="316799"/>
                </a:lnTo>
                <a:lnTo>
                  <a:pt x="350778" y="317087"/>
                </a:lnTo>
                <a:lnTo>
                  <a:pt x="350203" y="317663"/>
                </a:lnTo>
                <a:lnTo>
                  <a:pt x="349915" y="317951"/>
                </a:lnTo>
                <a:lnTo>
                  <a:pt x="349628" y="318239"/>
                </a:lnTo>
                <a:lnTo>
                  <a:pt x="349053" y="318815"/>
                </a:lnTo>
                <a:lnTo>
                  <a:pt x="348765" y="319103"/>
                </a:lnTo>
                <a:lnTo>
                  <a:pt x="348477" y="319391"/>
                </a:lnTo>
                <a:lnTo>
                  <a:pt x="347902" y="319967"/>
                </a:lnTo>
                <a:lnTo>
                  <a:pt x="347615" y="320255"/>
                </a:lnTo>
                <a:lnTo>
                  <a:pt x="347327" y="320543"/>
                </a:lnTo>
                <a:lnTo>
                  <a:pt x="346752" y="321119"/>
                </a:lnTo>
                <a:lnTo>
                  <a:pt x="346464" y="321407"/>
                </a:lnTo>
                <a:lnTo>
                  <a:pt x="346177" y="321695"/>
                </a:lnTo>
                <a:lnTo>
                  <a:pt x="345602" y="322271"/>
                </a:lnTo>
                <a:lnTo>
                  <a:pt x="345314" y="322559"/>
                </a:lnTo>
                <a:lnTo>
                  <a:pt x="345027" y="322847"/>
                </a:lnTo>
                <a:lnTo>
                  <a:pt x="344451" y="323135"/>
                </a:lnTo>
                <a:lnTo>
                  <a:pt x="344164" y="323711"/>
                </a:lnTo>
                <a:lnTo>
                  <a:pt x="343876" y="323999"/>
                </a:lnTo>
                <a:lnTo>
                  <a:pt x="343301" y="324287"/>
                </a:lnTo>
                <a:lnTo>
                  <a:pt x="343014" y="324863"/>
                </a:lnTo>
                <a:lnTo>
                  <a:pt x="342726" y="325151"/>
                </a:lnTo>
                <a:lnTo>
                  <a:pt x="342151" y="325439"/>
                </a:lnTo>
                <a:lnTo>
                  <a:pt x="341863" y="326015"/>
                </a:lnTo>
                <a:lnTo>
                  <a:pt x="341576" y="326303"/>
                </a:lnTo>
                <a:lnTo>
                  <a:pt x="341001" y="326591"/>
                </a:lnTo>
                <a:lnTo>
                  <a:pt x="340713" y="327167"/>
                </a:lnTo>
                <a:lnTo>
                  <a:pt x="340426" y="327455"/>
                </a:lnTo>
                <a:lnTo>
                  <a:pt x="339850" y="327743"/>
                </a:lnTo>
                <a:lnTo>
                  <a:pt x="339563" y="328319"/>
                </a:lnTo>
                <a:lnTo>
                  <a:pt x="339275" y="328607"/>
                </a:lnTo>
                <a:lnTo>
                  <a:pt x="338700" y="328895"/>
                </a:lnTo>
                <a:lnTo>
                  <a:pt x="338413" y="329471"/>
                </a:lnTo>
                <a:lnTo>
                  <a:pt x="338125" y="329759"/>
                </a:lnTo>
                <a:lnTo>
                  <a:pt x="337550" y="330047"/>
                </a:lnTo>
                <a:lnTo>
                  <a:pt x="337262" y="330623"/>
                </a:lnTo>
                <a:lnTo>
                  <a:pt x="336975" y="330911"/>
                </a:lnTo>
                <a:lnTo>
                  <a:pt x="336400" y="331199"/>
                </a:lnTo>
                <a:lnTo>
                  <a:pt x="336112" y="331775"/>
                </a:lnTo>
                <a:lnTo>
                  <a:pt x="335824" y="332063"/>
                </a:lnTo>
                <a:lnTo>
                  <a:pt x="335249" y="332351"/>
                </a:lnTo>
                <a:lnTo>
                  <a:pt x="334962" y="332927"/>
                </a:lnTo>
                <a:lnTo>
                  <a:pt x="334674" y="333215"/>
                </a:lnTo>
                <a:lnTo>
                  <a:pt x="334099" y="333503"/>
                </a:lnTo>
                <a:lnTo>
                  <a:pt x="333811" y="334079"/>
                </a:lnTo>
                <a:lnTo>
                  <a:pt x="333524" y="334367"/>
                </a:lnTo>
                <a:lnTo>
                  <a:pt x="332949" y="334655"/>
                </a:lnTo>
                <a:lnTo>
                  <a:pt x="332661" y="335231"/>
                </a:lnTo>
                <a:lnTo>
                  <a:pt x="332374" y="335519"/>
                </a:lnTo>
                <a:lnTo>
                  <a:pt x="331799" y="335807"/>
                </a:lnTo>
                <a:lnTo>
                  <a:pt x="331511" y="336383"/>
                </a:lnTo>
                <a:lnTo>
                  <a:pt x="331223" y="336671"/>
                </a:lnTo>
                <a:lnTo>
                  <a:pt x="330648" y="336959"/>
                </a:lnTo>
                <a:lnTo>
                  <a:pt x="330361" y="337535"/>
                </a:lnTo>
                <a:lnTo>
                  <a:pt x="330073" y="337823"/>
                </a:lnTo>
                <a:lnTo>
                  <a:pt x="329498" y="338111"/>
                </a:lnTo>
                <a:lnTo>
                  <a:pt x="329210" y="338687"/>
                </a:lnTo>
                <a:lnTo>
                  <a:pt x="328923" y="338975"/>
                </a:lnTo>
                <a:lnTo>
                  <a:pt x="328348" y="339263"/>
                </a:lnTo>
                <a:lnTo>
                  <a:pt x="328060" y="339839"/>
                </a:lnTo>
                <a:lnTo>
                  <a:pt x="327773" y="340127"/>
                </a:lnTo>
                <a:lnTo>
                  <a:pt x="327197" y="340415"/>
                </a:lnTo>
                <a:lnTo>
                  <a:pt x="326910" y="340991"/>
                </a:lnTo>
                <a:lnTo>
                  <a:pt x="326622" y="341279"/>
                </a:lnTo>
                <a:lnTo>
                  <a:pt x="326047" y="341567"/>
                </a:lnTo>
                <a:lnTo>
                  <a:pt x="325760" y="342143"/>
                </a:lnTo>
                <a:lnTo>
                  <a:pt x="325472" y="342431"/>
                </a:lnTo>
                <a:lnTo>
                  <a:pt x="324897" y="342719"/>
                </a:lnTo>
                <a:lnTo>
                  <a:pt x="324609" y="343295"/>
                </a:lnTo>
                <a:lnTo>
                  <a:pt x="324322" y="343583"/>
                </a:lnTo>
                <a:lnTo>
                  <a:pt x="323747" y="343871"/>
                </a:lnTo>
                <a:lnTo>
                  <a:pt x="323459" y="344447"/>
                </a:lnTo>
                <a:lnTo>
                  <a:pt x="323172" y="344735"/>
                </a:lnTo>
                <a:lnTo>
                  <a:pt x="322596" y="345023"/>
                </a:lnTo>
                <a:lnTo>
                  <a:pt x="322309" y="345599"/>
                </a:lnTo>
                <a:lnTo>
                  <a:pt x="322021" y="345887"/>
                </a:lnTo>
                <a:lnTo>
                  <a:pt x="321446" y="346175"/>
                </a:lnTo>
                <a:lnTo>
                  <a:pt x="321159" y="346751"/>
                </a:lnTo>
                <a:lnTo>
                  <a:pt x="320871" y="347039"/>
                </a:lnTo>
                <a:lnTo>
                  <a:pt x="320296" y="347327"/>
                </a:lnTo>
                <a:lnTo>
                  <a:pt x="320008" y="347903"/>
                </a:lnTo>
                <a:lnTo>
                  <a:pt x="319721" y="348191"/>
                </a:lnTo>
                <a:lnTo>
                  <a:pt x="319146" y="348479"/>
                </a:lnTo>
                <a:lnTo>
                  <a:pt x="318858" y="349055"/>
                </a:lnTo>
                <a:lnTo>
                  <a:pt x="318570" y="349343"/>
                </a:lnTo>
                <a:lnTo>
                  <a:pt x="317995" y="349631"/>
                </a:lnTo>
                <a:lnTo>
                  <a:pt x="317708" y="350207"/>
                </a:lnTo>
                <a:lnTo>
                  <a:pt x="317420" y="350495"/>
                </a:lnTo>
                <a:lnTo>
                  <a:pt x="316845" y="350783"/>
                </a:lnTo>
                <a:lnTo>
                  <a:pt x="316557" y="351359"/>
                </a:lnTo>
                <a:lnTo>
                  <a:pt x="316270" y="351647"/>
                </a:lnTo>
                <a:lnTo>
                  <a:pt x="315695" y="351935"/>
                </a:lnTo>
                <a:lnTo>
                  <a:pt x="315407" y="352511"/>
                </a:lnTo>
                <a:lnTo>
                  <a:pt x="315120" y="352799"/>
                </a:lnTo>
                <a:lnTo>
                  <a:pt x="314545" y="353087"/>
                </a:lnTo>
                <a:lnTo>
                  <a:pt x="314257" y="353663"/>
                </a:lnTo>
                <a:lnTo>
                  <a:pt x="313969" y="353951"/>
                </a:lnTo>
                <a:lnTo>
                  <a:pt x="313394" y="354239"/>
                </a:lnTo>
                <a:lnTo>
                  <a:pt x="313107" y="354815"/>
                </a:lnTo>
                <a:lnTo>
                  <a:pt x="312819" y="355103"/>
                </a:lnTo>
                <a:lnTo>
                  <a:pt x="312244" y="355391"/>
                </a:lnTo>
                <a:lnTo>
                  <a:pt x="311956" y="355967"/>
                </a:lnTo>
                <a:lnTo>
                  <a:pt x="311669" y="356255"/>
                </a:lnTo>
                <a:lnTo>
                  <a:pt x="311094" y="356543"/>
                </a:lnTo>
                <a:lnTo>
                  <a:pt x="310806" y="357119"/>
                </a:lnTo>
                <a:lnTo>
                  <a:pt x="310519" y="357407"/>
                </a:lnTo>
                <a:lnTo>
                  <a:pt x="309943" y="357695"/>
                </a:lnTo>
                <a:lnTo>
                  <a:pt x="309656" y="358271"/>
                </a:lnTo>
                <a:lnTo>
                  <a:pt x="308793" y="358559"/>
                </a:lnTo>
                <a:lnTo>
                  <a:pt x="308506" y="358847"/>
                </a:lnTo>
                <a:lnTo>
                  <a:pt x="308218" y="359423"/>
                </a:lnTo>
                <a:lnTo>
                  <a:pt x="307643" y="359711"/>
                </a:lnTo>
                <a:lnTo>
                  <a:pt x="307068" y="359999"/>
                </a:lnTo>
                <a:lnTo>
                  <a:pt x="306493" y="360575"/>
                </a:lnTo>
                <a:lnTo>
                  <a:pt x="305918" y="360863"/>
                </a:lnTo>
                <a:lnTo>
                  <a:pt x="305342" y="361151"/>
                </a:lnTo>
                <a:lnTo>
                  <a:pt x="304767" y="361727"/>
                </a:lnTo>
                <a:lnTo>
                  <a:pt x="304192" y="362015"/>
                </a:lnTo>
                <a:lnTo>
                  <a:pt x="303617" y="362303"/>
                </a:lnTo>
                <a:lnTo>
                  <a:pt x="302754" y="362879"/>
                </a:lnTo>
                <a:lnTo>
                  <a:pt x="301892" y="363167"/>
                </a:lnTo>
                <a:lnTo>
                  <a:pt x="301316" y="363455"/>
                </a:lnTo>
                <a:lnTo>
                  <a:pt x="300454" y="364031"/>
                </a:lnTo>
                <a:lnTo>
                  <a:pt x="299591" y="364319"/>
                </a:lnTo>
                <a:lnTo>
                  <a:pt x="298441" y="364607"/>
                </a:lnTo>
                <a:lnTo>
                  <a:pt x="297866" y="365183"/>
                </a:lnTo>
                <a:lnTo>
                  <a:pt x="296715" y="365471"/>
                </a:lnTo>
                <a:lnTo>
                  <a:pt x="295565" y="365759"/>
                </a:lnTo>
                <a:lnTo>
                  <a:pt x="294127" y="366335"/>
                </a:lnTo>
                <a:lnTo>
                  <a:pt x="292402" y="366623"/>
                </a:lnTo>
                <a:lnTo>
                  <a:pt x="290676" y="366911"/>
                </a:lnTo>
                <a:lnTo>
                  <a:pt x="287226" y="367487"/>
                </a:lnTo>
                <a:lnTo>
                  <a:pt x="281474" y="367487"/>
                </a:lnTo>
                <a:lnTo>
                  <a:pt x="278024" y="366911"/>
                </a:lnTo>
                <a:lnTo>
                  <a:pt x="276011" y="366623"/>
                </a:lnTo>
                <a:lnTo>
                  <a:pt x="273998" y="366335"/>
                </a:lnTo>
                <a:lnTo>
                  <a:pt x="272847" y="365759"/>
                </a:lnTo>
                <a:lnTo>
                  <a:pt x="271697" y="365471"/>
                </a:lnTo>
                <a:lnTo>
                  <a:pt x="270547" y="365183"/>
                </a:lnTo>
                <a:lnTo>
                  <a:pt x="269397" y="364607"/>
                </a:lnTo>
                <a:lnTo>
                  <a:pt x="268821" y="364319"/>
                </a:lnTo>
                <a:lnTo>
                  <a:pt x="267671" y="364031"/>
                </a:lnTo>
                <a:lnTo>
                  <a:pt x="266808" y="363455"/>
                </a:lnTo>
                <a:lnTo>
                  <a:pt x="265946" y="363167"/>
                </a:lnTo>
                <a:lnTo>
                  <a:pt x="265658" y="362879"/>
                </a:lnTo>
                <a:lnTo>
                  <a:pt x="264795" y="362303"/>
                </a:lnTo>
                <a:lnTo>
                  <a:pt x="264220" y="362015"/>
                </a:lnTo>
                <a:lnTo>
                  <a:pt x="263358" y="361727"/>
                </a:lnTo>
                <a:lnTo>
                  <a:pt x="263070" y="361151"/>
                </a:lnTo>
                <a:lnTo>
                  <a:pt x="262207" y="360863"/>
                </a:lnTo>
                <a:lnTo>
                  <a:pt x="261920" y="360575"/>
                </a:lnTo>
                <a:lnTo>
                  <a:pt x="261057" y="359999"/>
                </a:lnTo>
                <a:lnTo>
                  <a:pt x="260770" y="359711"/>
                </a:lnTo>
                <a:lnTo>
                  <a:pt x="260194" y="359423"/>
                </a:lnTo>
                <a:lnTo>
                  <a:pt x="259907" y="358847"/>
                </a:lnTo>
                <a:lnTo>
                  <a:pt x="259044" y="358559"/>
                </a:lnTo>
                <a:lnTo>
                  <a:pt x="258757" y="358271"/>
                </a:lnTo>
                <a:lnTo>
                  <a:pt x="258469" y="357695"/>
                </a:lnTo>
                <a:lnTo>
                  <a:pt x="257894" y="357407"/>
                </a:lnTo>
                <a:lnTo>
                  <a:pt x="257606" y="357119"/>
                </a:lnTo>
                <a:lnTo>
                  <a:pt x="257319" y="356543"/>
                </a:lnTo>
                <a:lnTo>
                  <a:pt x="256744" y="356255"/>
                </a:lnTo>
                <a:lnTo>
                  <a:pt x="256456" y="355967"/>
                </a:lnTo>
                <a:lnTo>
                  <a:pt x="256168" y="355391"/>
                </a:lnTo>
                <a:lnTo>
                  <a:pt x="255593" y="355103"/>
                </a:lnTo>
                <a:lnTo>
                  <a:pt x="255306" y="354815"/>
                </a:lnTo>
                <a:lnTo>
                  <a:pt x="255018" y="354239"/>
                </a:lnTo>
                <a:lnTo>
                  <a:pt x="254443" y="353951"/>
                </a:lnTo>
                <a:lnTo>
                  <a:pt x="254156" y="353663"/>
                </a:lnTo>
                <a:lnTo>
                  <a:pt x="253868" y="353087"/>
                </a:lnTo>
                <a:lnTo>
                  <a:pt x="253293" y="352511"/>
                </a:lnTo>
                <a:lnTo>
                  <a:pt x="253005" y="351935"/>
                </a:lnTo>
                <a:lnTo>
                  <a:pt x="252718" y="351647"/>
                </a:lnTo>
                <a:lnTo>
                  <a:pt x="252143" y="350783"/>
                </a:lnTo>
                <a:lnTo>
                  <a:pt x="251855" y="350495"/>
                </a:lnTo>
                <a:lnTo>
                  <a:pt x="251567" y="350207"/>
                </a:lnTo>
                <a:lnTo>
                  <a:pt x="250992" y="349343"/>
                </a:lnTo>
                <a:lnTo>
                  <a:pt x="250705" y="348479"/>
                </a:lnTo>
                <a:lnTo>
                  <a:pt x="250417" y="348191"/>
                </a:lnTo>
                <a:lnTo>
                  <a:pt x="249842" y="347327"/>
                </a:lnTo>
                <a:lnTo>
                  <a:pt x="249554" y="346751"/>
                </a:lnTo>
                <a:lnTo>
                  <a:pt x="249267" y="345887"/>
                </a:lnTo>
                <a:lnTo>
                  <a:pt x="248692" y="345023"/>
                </a:lnTo>
                <a:lnTo>
                  <a:pt x="248404" y="344447"/>
                </a:lnTo>
                <a:lnTo>
                  <a:pt x="248117" y="343583"/>
                </a:lnTo>
                <a:lnTo>
                  <a:pt x="247542" y="342431"/>
                </a:lnTo>
                <a:lnTo>
                  <a:pt x="247254" y="341567"/>
                </a:lnTo>
                <a:lnTo>
                  <a:pt x="246966" y="340415"/>
                </a:lnTo>
                <a:lnTo>
                  <a:pt x="246391" y="338975"/>
                </a:lnTo>
                <a:lnTo>
                  <a:pt x="246104" y="337823"/>
                </a:lnTo>
                <a:lnTo>
                  <a:pt x="245816" y="335807"/>
                </a:lnTo>
                <a:lnTo>
                  <a:pt x="245241" y="333503"/>
                </a:lnTo>
                <a:lnTo>
                  <a:pt x="245241" y="322847"/>
                </a:lnTo>
                <a:lnTo>
                  <a:pt x="245816" y="320543"/>
                </a:lnTo>
                <a:lnTo>
                  <a:pt x="246104" y="319103"/>
                </a:lnTo>
                <a:lnTo>
                  <a:pt x="246391" y="317663"/>
                </a:lnTo>
                <a:lnTo>
                  <a:pt x="246966" y="315935"/>
                </a:lnTo>
                <a:lnTo>
                  <a:pt x="247254" y="314783"/>
                </a:lnTo>
                <a:lnTo>
                  <a:pt x="247542" y="314207"/>
                </a:lnTo>
                <a:lnTo>
                  <a:pt x="248117" y="313055"/>
                </a:lnTo>
                <a:lnTo>
                  <a:pt x="248404" y="312191"/>
                </a:lnTo>
                <a:lnTo>
                  <a:pt x="248692" y="311327"/>
                </a:lnTo>
                <a:lnTo>
                  <a:pt x="249267" y="310751"/>
                </a:lnTo>
                <a:lnTo>
                  <a:pt x="249554" y="309887"/>
                </a:lnTo>
                <a:lnTo>
                  <a:pt x="249842" y="309023"/>
                </a:lnTo>
                <a:lnTo>
                  <a:pt x="250417" y="308447"/>
                </a:lnTo>
                <a:lnTo>
                  <a:pt x="250705" y="307871"/>
                </a:lnTo>
                <a:lnTo>
                  <a:pt x="250992" y="307295"/>
                </a:lnTo>
                <a:lnTo>
                  <a:pt x="251567" y="306719"/>
                </a:lnTo>
                <a:lnTo>
                  <a:pt x="251855" y="306143"/>
                </a:lnTo>
                <a:lnTo>
                  <a:pt x="252143" y="305567"/>
                </a:lnTo>
                <a:lnTo>
                  <a:pt x="252718" y="304991"/>
                </a:lnTo>
                <a:lnTo>
                  <a:pt x="253005" y="304415"/>
                </a:lnTo>
                <a:lnTo>
                  <a:pt x="253293" y="304127"/>
                </a:lnTo>
                <a:lnTo>
                  <a:pt x="253868" y="303263"/>
                </a:lnTo>
                <a:lnTo>
                  <a:pt x="254156" y="302975"/>
                </a:lnTo>
                <a:lnTo>
                  <a:pt x="254443" y="302687"/>
                </a:lnTo>
                <a:lnTo>
                  <a:pt x="255018" y="302111"/>
                </a:lnTo>
                <a:lnTo>
                  <a:pt x="255306" y="301823"/>
                </a:lnTo>
                <a:lnTo>
                  <a:pt x="255593" y="301535"/>
                </a:lnTo>
                <a:lnTo>
                  <a:pt x="256168" y="300959"/>
                </a:lnTo>
                <a:lnTo>
                  <a:pt x="256456" y="300671"/>
                </a:lnTo>
                <a:lnTo>
                  <a:pt x="256744" y="300383"/>
                </a:lnTo>
                <a:lnTo>
                  <a:pt x="257319" y="299807"/>
                </a:lnTo>
                <a:lnTo>
                  <a:pt x="257606" y="299519"/>
                </a:lnTo>
                <a:lnTo>
                  <a:pt x="257894" y="299231"/>
                </a:lnTo>
                <a:lnTo>
                  <a:pt x="258469" y="298655"/>
                </a:lnTo>
                <a:lnTo>
                  <a:pt x="258757" y="298367"/>
                </a:lnTo>
                <a:lnTo>
                  <a:pt x="259044" y="298079"/>
                </a:lnTo>
                <a:lnTo>
                  <a:pt x="259619" y="297503"/>
                </a:lnTo>
                <a:lnTo>
                  <a:pt x="259907" y="297215"/>
                </a:lnTo>
                <a:lnTo>
                  <a:pt x="260194" y="296927"/>
                </a:lnTo>
                <a:lnTo>
                  <a:pt x="260770" y="296351"/>
                </a:lnTo>
                <a:lnTo>
                  <a:pt x="261057" y="296063"/>
                </a:lnTo>
                <a:lnTo>
                  <a:pt x="261345" y="295775"/>
                </a:lnTo>
                <a:lnTo>
                  <a:pt x="261920" y="295199"/>
                </a:lnTo>
                <a:lnTo>
                  <a:pt x="262207" y="294911"/>
                </a:lnTo>
                <a:lnTo>
                  <a:pt x="262495" y="294623"/>
                </a:lnTo>
                <a:lnTo>
                  <a:pt x="263070" y="294047"/>
                </a:lnTo>
                <a:lnTo>
                  <a:pt x="263358" y="293759"/>
                </a:lnTo>
                <a:lnTo>
                  <a:pt x="263645" y="293471"/>
                </a:lnTo>
                <a:lnTo>
                  <a:pt x="264220" y="292895"/>
                </a:lnTo>
                <a:lnTo>
                  <a:pt x="264508" y="292607"/>
                </a:lnTo>
                <a:lnTo>
                  <a:pt x="264795" y="292319"/>
                </a:lnTo>
                <a:lnTo>
                  <a:pt x="265371" y="291743"/>
                </a:lnTo>
                <a:lnTo>
                  <a:pt x="265658" y="291455"/>
                </a:lnTo>
                <a:lnTo>
                  <a:pt x="265946" y="291167"/>
                </a:lnTo>
                <a:lnTo>
                  <a:pt x="266521" y="290591"/>
                </a:lnTo>
                <a:lnTo>
                  <a:pt x="266808" y="290303"/>
                </a:lnTo>
                <a:lnTo>
                  <a:pt x="267096" y="290015"/>
                </a:lnTo>
                <a:lnTo>
                  <a:pt x="267671" y="289439"/>
                </a:lnTo>
                <a:lnTo>
                  <a:pt x="267959" y="289151"/>
                </a:lnTo>
                <a:lnTo>
                  <a:pt x="268246" y="288863"/>
                </a:lnTo>
                <a:lnTo>
                  <a:pt x="268821" y="288287"/>
                </a:lnTo>
                <a:lnTo>
                  <a:pt x="269109" y="287999"/>
                </a:lnTo>
                <a:lnTo>
                  <a:pt x="269397" y="287711"/>
                </a:lnTo>
                <a:lnTo>
                  <a:pt x="269972" y="287135"/>
                </a:lnTo>
                <a:lnTo>
                  <a:pt x="270259" y="286847"/>
                </a:lnTo>
                <a:lnTo>
                  <a:pt x="270547" y="286559"/>
                </a:lnTo>
                <a:lnTo>
                  <a:pt x="271122" y="285983"/>
                </a:lnTo>
                <a:lnTo>
                  <a:pt x="271410" y="285695"/>
                </a:lnTo>
                <a:lnTo>
                  <a:pt x="271697" y="285407"/>
                </a:lnTo>
                <a:lnTo>
                  <a:pt x="272272" y="284831"/>
                </a:lnTo>
                <a:lnTo>
                  <a:pt x="272560" y="284543"/>
                </a:lnTo>
                <a:lnTo>
                  <a:pt x="272847" y="284255"/>
                </a:lnTo>
                <a:lnTo>
                  <a:pt x="273422" y="283679"/>
                </a:lnTo>
                <a:lnTo>
                  <a:pt x="273710" y="283391"/>
                </a:lnTo>
                <a:lnTo>
                  <a:pt x="273998" y="283103"/>
                </a:lnTo>
                <a:lnTo>
                  <a:pt x="274573" y="282527"/>
                </a:lnTo>
                <a:lnTo>
                  <a:pt x="274860" y="282239"/>
                </a:lnTo>
                <a:lnTo>
                  <a:pt x="275148" y="281951"/>
                </a:lnTo>
                <a:lnTo>
                  <a:pt x="275723" y="281375"/>
                </a:lnTo>
                <a:lnTo>
                  <a:pt x="276011" y="281087"/>
                </a:lnTo>
                <a:lnTo>
                  <a:pt x="276298" y="280799"/>
                </a:lnTo>
                <a:lnTo>
                  <a:pt x="276873" y="280223"/>
                </a:lnTo>
                <a:lnTo>
                  <a:pt x="277161" y="279935"/>
                </a:lnTo>
                <a:lnTo>
                  <a:pt x="277448" y="279647"/>
                </a:lnTo>
                <a:lnTo>
                  <a:pt x="278024" y="279071"/>
                </a:lnTo>
                <a:lnTo>
                  <a:pt x="278311" y="278783"/>
                </a:lnTo>
                <a:lnTo>
                  <a:pt x="278599" y="278495"/>
                </a:lnTo>
                <a:lnTo>
                  <a:pt x="279174" y="277919"/>
                </a:lnTo>
                <a:lnTo>
                  <a:pt x="279461" y="277631"/>
                </a:lnTo>
                <a:lnTo>
                  <a:pt x="279749" y="277343"/>
                </a:lnTo>
                <a:lnTo>
                  <a:pt x="280324" y="276767"/>
                </a:lnTo>
                <a:lnTo>
                  <a:pt x="280612" y="276479"/>
                </a:lnTo>
                <a:lnTo>
                  <a:pt x="280899" y="276191"/>
                </a:lnTo>
                <a:lnTo>
                  <a:pt x="281474" y="275615"/>
                </a:lnTo>
                <a:lnTo>
                  <a:pt x="281762" y="275327"/>
                </a:lnTo>
                <a:lnTo>
                  <a:pt x="282049" y="275039"/>
                </a:lnTo>
                <a:lnTo>
                  <a:pt x="282625" y="274463"/>
                </a:lnTo>
                <a:lnTo>
                  <a:pt x="282912" y="274175"/>
                </a:lnTo>
                <a:lnTo>
                  <a:pt x="283200" y="273887"/>
                </a:lnTo>
                <a:lnTo>
                  <a:pt x="283775" y="273311"/>
                </a:lnTo>
                <a:lnTo>
                  <a:pt x="284062" y="273023"/>
                </a:lnTo>
                <a:lnTo>
                  <a:pt x="284350" y="272735"/>
                </a:lnTo>
                <a:lnTo>
                  <a:pt x="284925" y="272159"/>
                </a:lnTo>
                <a:lnTo>
                  <a:pt x="285213" y="271871"/>
                </a:lnTo>
                <a:lnTo>
                  <a:pt x="285500" y="271583"/>
                </a:lnTo>
                <a:lnTo>
                  <a:pt x="286075" y="271007"/>
                </a:lnTo>
                <a:lnTo>
                  <a:pt x="286363" y="270719"/>
                </a:lnTo>
                <a:lnTo>
                  <a:pt x="286651" y="270431"/>
                </a:lnTo>
                <a:lnTo>
                  <a:pt x="287226" y="269855"/>
                </a:lnTo>
                <a:lnTo>
                  <a:pt x="287513" y="269567"/>
                </a:lnTo>
                <a:lnTo>
                  <a:pt x="287801" y="269279"/>
                </a:lnTo>
                <a:lnTo>
                  <a:pt x="288376" y="268703"/>
                </a:lnTo>
                <a:lnTo>
                  <a:pt x="288664" y="268415"/>
                </a:lnTo>
                <a:lnTo>
                  <a:pt x="288951" y="268127"/>
                </a:lnTo>
                <a:lnTo>
                  <a:pt x="289526" y="267551"/>
                </a:lnTo>
                <a:lnTo>
                  <a:pt x="289814" y="267263"/>
                </a:lnTo>
                <a:lnTo>
                  <a:pt x="290101" y="266975"/>
                </a:lnTo>
                <a:lnTo>
                  <a:pt x="290676" y="266687"/>
                </a:lnTo>
                <a:lnTo>
                  <a:pt x="290964" y="266111"/>
                </a:lnTo>
                <a:lnTo>
                  <a:pt x="291252" y="265823"/>
                </a:lnTo>
                <a:lnTo>
                  <a:pt x="291827" y="265535"/>
                </a:lnTo>
                <a:lnTo>
                  <a:pt x="292114" y="264959"/>
                </a:lnTo>
                <a:lnTo>
                  <a:pt x="292402" y="264671"/>
                </a:lnTo>
                <a:lnTo>
                  <a:pt x="292977" y="264383"/>
                </a:lnTo>
                <a:lnTo>
                  <a:pt x="293265" y="263807"/>
                </a:lnTo>
                <a:lnTo>
                  <a:pt x="293552" y="263519"/>
                </a:lnTo>
                <a:lnTo>
                  <a:pt x="294127" y="263231"/>
                </a:lnTo>
                <a:lnTo>
                  <a:pt x="294415" y="262655"/>
                </a:lnTo>
                <a:lnTo>
                  <a:pt x="294702" y="262367"/>
                </a:lnTo>
                <a:lnTo>
                  <a:pt x="295278" y="262079"/>
                </a:lnTo>
                <a:lnTo>
                  <a:pt x="295565" y="261503"/>
                </a:lnTo>
                <a:lnTo>
                  <a:pt x="295853" y="261215"/>
                </a:lnTo>
                <a:lnTo>
                  <a:pt x="296428" y="260927"/>
                </a:lnTo>
                <a:lnTo>
                  <a:pt x="296715" y="260351"/>
                </a:lnTo>
                <a:lnTo>
                  <a:pt x="297003" y="260063"/>
                </a:lnTo>
                <a:lnTo>
                  <a:pt x="297578" y="259775"/>
                </a:lnTo>
                <a:lnTo>
                  <a:pt x="297866" y="259199"/>
                </a:lnTo>
                <a:lnTo>
                  <a:pt x="298153" y="258911"/>
                </a:lnTo>
                <a:lnTo>
                  <a:pt x="298441" y="258623"/>
                </a:lnTo>
                <a:lnTo>
                  <a:pt x="299016" y="258047"/>
                </a:lnTo>
                <a:lnTo>
                  <a:pt x="299303" y="257759"/>
                </a:lnTo>
                <a:lnTo>
                  <a:pt x="299591" y="257471"/>
                </a:lnTo>
                <a:lnTo>
                  <a:pt x="300166" y="256895"/>
                </a:lnTo>
                <a:lnTo>
                  <a:pt x="300454" y="256607"/>
                </a:lnTo>
                <a:lnTo>
                  <a:pt x="300741" y="256319"/>
                </a:lnTo>
                <a:lnTo>
                  <a:pt x="301316" y="255743"/>
                </a:lnTo>
                <a:lnTo>
                  <a:pt x="301604" y="255455"/>
                </a:lnTo>
                <a:lnTo>
                  <a:pt x="301892" y="255167"/>
                </a:lnTo>
                <a:lnTo>
                  <a:pt x="302467" y="254591"/>
                </a:lnTo>
                <a:lnTo>
                  <a:pt x="302754" y="254303"/>
                </a:lnTo>
                <a:lnTo>
                  <a:pt x="303042" y="254015"/>
                </a:lnTo>
                <a:lnTo>
                  <a:pt x="303617" y="253439"/>
                </a:lnTo>
                <a:lnTo>
                  <a:pt x="303905" y="253151"/>
                </a:lnTo>
                <a:lnTo>
                  <a:pt x="304192" y="252863"/>
                </a:lnTo>
                <a:lnTo>
                  <a:pt x="304767" y="252287"/>
                </a:lnTo>
                <a:lnTo>
                  <a:pt x="305055" y="251999"/>
                </a:lnTo>
                <a:lnTo>
                  <a:pt x="305342" y="251711"/>
                </a:lnTo>
                <a:lnTo>
                  <a:pt x="305918" y="251135"/>
                </a:lnTo>
                <a:lnTo>
                  <a:pt x="306205" y="250847"/>
                </a:lnTo>
                <a:lnTo>
                  <a:pt x="306493" y="250559"/>
                </a:lnTo>
                <a:lnTo>
                  <a:pt x="307068" y="249983"/>
                </a:lnTo>
                <a:lnTo>
                  <a:pt x="307355" y="249695"/>
                </a:lnTo>
                <a:lnTo>
                  <a:pt x="307643" y="249407"/>
                </a:lnTo>
                <a:lnTo>
                  <a:pt x="308218" y="248831"/>
                </a:lnTo>
                <a:lnTo>
                  <a:pt x="308506" y="248543"/>
                </a:lnTo>
                <a:lnTo>
                  <a:pt x="308793" y="248255"/>
                </a:lnTo>
                <a:lnTo>
                  <a:pt x="309368" y="247679"/>
                </a:lnTo>
                <a:lnTo>
                  <a:pt x="309656" y="247391"/>
                </a:lnTo>
                <a:lnTo>
                  <a:pt x="309943" y="247103"/>
                </a:lnTo>
                <a:lnTo>
                  <a:pt x="310519" y="246527"/>
                </a:lnTo>
                <a:lnTo>
                  <a:pt x="310806" y="246239"/>
                </a:lnTo>
                <a:lnTo>
                  <a:pt x="311094" y="245951"/>
                </a:lnTo>
                <a:lnTo>
                  <a:pt x="311669" y="245375"/>
                </a:lnTo>
                <a:lnTo>
                  <a:pt x="311956" y="245087"/>
                </a:lnTo>
                <a:lnTo>
                  <a:pt x="312244" y="244799"/>
                </a:lnTo>
                <a:lnTo>
                  <a:pt x="312819" y="244223"/>
                </a:lnTo>
                <a:lnTo>
                  <a:pt x="313107" y="243935"/>
                </a:lnTo>
                <a:lnTo>
                  <a:pt x="313394" y="243647"/>
                </a:lnTo>
                <a:lnTo>
                  <a:pt x="313969" y="243071"/>
                </a:lnTo>
                <a:lnTo>
                  <a:pt x="314257" y="242783"/>
                </a:lnTo>
                <a:lnTo>
                  <a:pt x="314545" y="242495"/>
                </a:lnTo>
                <a:lnTo>
                  <a:pt x="315120" y="241919"/>
                </a:lnTo>
                <a:lnTo>
                  <a:pt x="315407" y="241631"/>
                </a:lnTo>
                <a:lnTo>
                  <a:pt x="315695" y="241343"/>
                </a:lnTo>
                <a:lnTo>
                  <a:pt x="316270" y="240767"/>
                </a:lnTo>
                <a:lnTo>
                  <a:pt x="316557" y="240479"/>
                </a:lnTo>
                <a:lnTo>
                  <a:pt x="316845" y="240191"/>
                </a:lnTo>
                <a:lnTo>
                  <a:pt x="317420" y="239615"/>
                </a:lnTo>
                <a:lnTo>
                  <a:pt x="317708" y="239327"/>
                </a:lnTo>
                <a:lnTo>
                  <a:pt x="317995" y="239039"/>
                </a:lnTo>
                <a:lnTo>
                  <a:pt x="318570" y="238463"/>
                </a:lnTo>
                <a:lnTo>
                  <a:pt x="318858" y="238175"/>
                </a:lnTo>
                <a:lnTo>
                  <a:pt x="319146" y="237887"/>
                </a:lnTo>
                <a:lnTo>
                  <a:pt x="319721" y="237311"/>
                </a:lnTo>
                <a:lnTo>
                  <a:pt x="320008" y="237023"/>
                </a:lnTo>
                <a:lnTo>
                  <a:pt x="320296" y="236735"/>
                </a:lnTo>
                <a:lnTo>
                  <a:pt x="320871" y="236159"/>
                </a:lnTo>
                <a:lnTo>
                  <a:pt x="321159" y="235871"/>
                </a:lnTo>
                <a:lnTo>
                  <a:pt x="321446" y="235583"/>
                </a:lnTo>
                <a:lnTo>
                  <a:pt x="322021" y="235007"/>
                </a:lnTo>
                <a:lnTo>
                  <a:pt x="322309" y="234719"/>
                </a:lnTo>
                <a:lnTo>
                  <a:pt x="322596" y="234431"/>
                </a:lnTo>
                <a:lnTo>
                  <a:pt x="323172" y="233855"/>
                </a:lnTo>
                <a:lnTo>
                  <a:pt x="323459" y="233567"/>
                </a:lnTo>
                <a:lnTo>
                  <a:pt x="323747" y="233279"/>
                </a:lnTo>
                <a:lnTo>
                  <a:pt x="324322" y="232703"/>
                </a:lnTo>
                <a:lnTo>
                  <a:pt x="324609" y="232415"/>
                </a:lnTo>
                <a:lnTo>
                  <a:pt x="324897" y="232127"/>
                </a:lnTo>
                <a:lnTo>
                  <a:pt x="325472" y="231551"/>
                </a:lnTo>
                <a:lnTo>
                  <a:pt x="325760" y="231263"/>
                </a:lnTo>
                <a:lnTo>
                  <a:pt x="326047" y="230975"/>
                </a:lnTo>
                <a:lnTo>
                  <a:pt x="326622" y="230399"/>
                </a:lnTo>
                <a:lnTo>
                  <a:pt x="326910" y="230111"/>
                </a:lnTo>
                <a:lnTo>
                  <a:pt x="327197" y="229823"/>
                </a:lnTo>
                <a:lnTo>
                  <a:pt x="327773" y="229247"/>
                </a:lnTo>
                <a:lnTo>
                  <a:pt x="328060" y="228959"/>
                </a:lnTo>
                <a:lnTo>
                  <a:pt x="328348" y="228671"/>
                </a:lnTo>
                <a:lnTo>
                  <a:pt x="328923" y="228095"/>
                </a:lnTo>
                <a:lnTo>
                  <a:pt x="329210" y="227807"/>
                </a:lnTo>
                <a:lnTo>
                  <a:pt x="329498" y="227519"/>
                </a:lnTo>
                <a:lnTo>
                  <a:pt x="330073" y="226943"/>
                </a:lnTo>
                <a:lnTo>
                  <a:pt x="330361" y="226655"/>
                </a:lnTo>
                <a:lnTo>
                  <a:pt x="330648" y="226367"/>
                </a:lnTo>
                <a:lnTo>
                  <a:pt x="331223" y="225791"/>
                </a:lnTo>
                <a:lnTo>
                  <a:pt x="331511" y="225503"/>
                </a:lnTo>
                <a:lnTo>
                  <a:pt x="331799" y="225215"/>
                </a:lnTo>
                <a:lnTo>
                  <a:pt x="332374" y="224639"/>
                </a:lnTo>
                <a:lnTo>
                  <a:pt x="332661" y="224351"/>
                </a:lnTo>
                <a:lnTo>
                  <a:pt x="332949" y="224063"/>
                </a:lnTo>
                <a:lnTo>
                  <a:pt x="333524" y="223487"/>
                </a:lnTo>
                <a:lnTo>
                  <a:pt x="333811" y="223199"/>
                </a:lnTo>
                <a:lnTo>
                  <a:pt x="334099" y="222911"/>
                </a:lnTo>
                <a:lnTo>
                  <a:pt x="334674" y="222335"/>
                </a:lnTo>
                <a:lnTo>
                  <a:pt x="334962" y="222047"/>
                </a:lnTo>
                <a:lnTo>
                  <a:pt x="335249" y="221759"/>
                </a:lnTo>
                <a:lnTo>
                  <a:pt x="335824" y="221183"/>
                </a:lnTo>
                <a:lnTo>
                  <a:pt x="336112" y="220895"/>
                </a:lnTo>
                <a:lnTo>
                  <a:pt x="336400" y="220607"/>
                </a:lnTo>
                <a:lnTo>
                  <a:pt x="336975" y="220031"/>
                </a:lnTo>
                <a:lnTo>
                  <a:pt x="337262" y="219743"/>
                </a:lnTo>
                <a:lnTo>
                  <a:pt x="337550" y="219455"/>
                </a:lnTo>
                <a:lnTo>
                  <a:pt x="338125" y="218879"/>
                </a:lnTo>
                <a:lnTo>
                  <a:pt x="338413" y="218591"/>
                </a:lnTo>
                <a:lnTo>
                  <a:pt x="338700" y="218303"/>
                </a:lnTo>
                <a:lnTo>
                  <a:pt x="339275" y="217727"/>
                </a:lnTo>
                <a:lnTo>
                  <a:pt x="339563" y="217439"/>
                </a:lnTo>
                <a:lnTo>
                  <a:pt x="339850" y="217151"/>
                </a:lnTo>
                <a:lnTo>
                  <a:pt x="340426" y="216575"/>
                </a:lnTo>
                <a:lnTo>
                  <a:pt x="340713" y="216287"/>
                </a:lnTo>
                <a:lnTo>
                  <a:pt x="341001" y="215999"/>
                </a:lnTo>
                <a:lnTo>
                  <a:pt x="341576" y="215423"/>
                </a:lnTo>
                <a:lnTo>
                  <a:pt x="341863" y="215135"/>
                </a:lnTo>
                <a:lnTo>
                  <a:pt x="342151" y="214847"/>
                </a:lnTo>
                <a:lnTo>
                  <a:pt x="342726" y="214271"/>
                </a:lnTo>
                <a:lnTo>
                  <a:pt x="343014" y="213983"/>
                </a:lnTo>
                <a:lnTo>
                  <a:pt x="343301" y="213695"/>
                </a:lnTo>
                <a:lnTo>
                  <a:pt x="343876" y="213119"/>
                </a:lnTo>
                <a:lnTo>
                  <a:pt x="344164" y="212831"/>
                </a:lnTo>
                <a:lnTo>
                  <a:pt x="344451" y="212543"/>
                </a:lnTo>
                <a:lnTo>
                  <a:pt x="345027" y="211967"/>
                </a:lnTo>
                <a:lnTo>
                  <a:pt x="345314" y="211679"/>
                </a:lnTo>
                <a:lnTo>
                  <a:pt x="345602" y="211391"/>
                </a:lnTo>
                <a:lnTo>
                  <a:pt x="346177" y="211103"/>
                </a:lnTo>
                <a:lnTo>
                  <a:pt x="346464" y="210527"/>
                </a:lnTo>
                <a:lnTo>
                  <a:pt x="346752" y="210239"/>
                </a:lnTo>
                <a:lnTo>
                  <a:pt x="347327" y="209951"/>
                </a:lnTo>
                <a:lnTo>
                  <a:pt x="347615" y="209087"/>
                </a:lnTo>
                <a:lnTo>
                  <a:pt x="347902" y="208799"/>
                </a:lnTo>
                <a:lnTo>
                  <a:pt x="348477" y="208223"/>
                </a:lnTo>
                <a:lnTo>
                  <a:pt x="348765" y="207935"/>
                </a:lnTo>
                <a:lnTo>
                  <a:pt x="349053" y="207647"/>
                </a:lnTo>
                <a:lnTo>
                  <a:pt x="349628" y="206783"/>
                </a:lnTo>
                <a:lnTo>
                  <a:pt x="349915" y="206495"/>
                </a:lnTo>
                <a:lnTo>
                  <a:pt x="350203" y="205919"/>
                </a:lnTo>
                <a:lnTo>
                  <a:pt x="350778" y="205343"/>
                </a:lnTo>
                <a:lnTo>
                  <a:pt x="351065" y="204767"/>
                </a:lnTo>
                <a:lnTo>
                  <a:pt x="351353" y="204191"/>
                </a:lnTo>
                <a:lnTo>
                  <a:pt x="351928" y="203327"/>
                </a:lnTo>
                <a:lnTo>
                  <a:pt x="352216" y="203039"/>
                </a:lnTo>
                <a:lnTo>
                  <a:pt x="352503" y="202175"/>
                </a:lnTo>
                <a:lnTo>
                  <a:pt x="353078" y="201311"/>
                </a:lnTo>
                <a:lnTo>
                  <a:pt x="353366" y="200735"/>
                </a:lnTo>
                <a:lnTo>
                  <a:pt x="353654" y="199871"/>
                </a:lnTo>
                <a:lnTo>
                  <a:pt x="354229" y="199007"/>
                </a:lnTo>
                <a:lnTo>
                  <a:pt x="354516" y="197856"/>
                </a:lnTo>
                <a:lnTo>
                  <a:pt x="354804" y="197280"/>
                </a:lnTo>
                <a:lnTo>
                  <a:pt x="355379" y="196128"/>
                </a:lnTo>
                <a:lnTo>
                  <a:pt x="355667" y="194976"/>
                </a:lnTo>
                <a:lnTo>
                  <a:pt x="355954" y="193248"/>
                </a:lnTo>
                <a:lnTo>
                  <a:pt x="356529" y="191808"/>
                </a:lnTo>
                <a:lnTo>
                  <a:pt x="356817" y="189792"/>
                </a:lnTo>
                <a:lnTo>
                  <a:pt x="357104" y="186912"/>
                </a:lnTo>
                <a:lnTo>
                  <a:pt x="357104" y="180576"/>
                </a:lnTo>
                <a:lnTo>
                  <a:pt x="356817" y="177696"/>
                </a:lnTo>
                <a:lnTo>
                  <a:pt x="356529" y="175680"/>
                </a:lnTo>
                <a:lnTo>
                  <a:pt x="355954" y="174240"/>
                </a:lnTo>
                <a:lnTo>
                  <a:pt x="355667" y="172512"/>
                </a:lnTo>
                <a:lnTo>
                  <a:pt x="355379" y="171360"/>
                </a:lnTo>
                <a:lnTo>
                  <a:pt x="354804" y="170208"/>
                </a:lnTo>
                <a:lnTo>
                  <a:pt x="354516" y="169632"/>
                </a:lnTo>
                <a:lnTo>
                  <a:pt x="354229" y="168480"/>
                </a:lnTo>
                <a:lnTo>
                  <a:pt x="353654" y="167616"/>
                </a:lnTo>
                <a:lnTo>
                  <a:pt x="353366" y="166752"/>
                </a:lnTo>
                <a:lnTo>
                  <a:pt x="353078" y="166176"/>
                </a:lnTo>
                <a:lnTo>
                  <a:pt x="352503" y="165312"/>
                </a:lnTo>
                <a:lnTo>
                  <a:pt x="352216" y="164448"/>
                </a:lnTo>
                <a:lnTo>
                  <a:pt x="351928" y="164160"/>
                </a:lnTo>
                <a:lnTo>
                  <a:pt x="351353" y="163296"/>
                </a:lnTo>
                <a:lnTo>
                  <a:pt x="351065" y="162720"/>
                </a:lnTo>
                <a:lnTo>
                  <a:pt x="350778" y="162144"/>
                </a:lnTo>
                <a:lnTo>
                  <a:pt x="350203" y="161568"/>
                </a:lnTo>
                <a:lnTo>
                  <a:pt x="349915" y="160992"/>
                </a:lnTo>
                <a:lnTo>
                  <a:pt x="349628" y="160704"/>
                </a:lnTo>
                <a:lnTo>
                  <a:pt x="349053" y="159840"/>
                </a:lnTo>
                <a:lnTo>
                  <a:pt x="348765" y="159552"/>
                </a:lnTo>
                <a:lnTo>
                  <a:pt x="348477" y="159264"/>
                </a:lnTo>
                <a:lnTo>
                  <a:pt x="347902" y="158688"/>
                </a:lnTo>
                <a:lnTo>
                  <a:pt x="347615" y="158400"/>
                </a:lnTo>
                <a:lnTo>
                  <a:pt x="347327" y="157536"/>
                </a:lnTo>
                <a:lnTo>
                  <a:pt x="346752" y="157248"/>
                </a:lnTo>
                <a:lnTo>
                  <a:pt x="346464" y="156960"/>
                </a:lnTo>
                <a:lnTo>
                  <a:pt x="346177" y="156384"/>
                </a:lnTo>
                <a:lnTo>
                  <a:pt x="345602" y="156096"/>
                </a:lnTo>
                <a:lnTo>
                  <a:pt x="345314" y="155808"/>
                </a:lnTo>
                <a:lnTo>
                  <a:pt x="345027" y="155520"/>
                </a:lnTo>
                <a:lnTo>
                  <a:pt x="344451" y="154944"/>
                </a:lnTo>
                <a:lnTo>
                  <a:pt x="344164" y="154656"/>
                </a:lnTo>
                <a:lnTo>
                  <a:pt x="343876" y="154368"/>
                </a:lnTo>
                <a:lnTo>
                  <a:pt x="343301" y="153792"/>
                </a:lnTo>
                <a:lnTo>
                  <a:pt x="343014" y="153504"/>
                </a:lnTo>
                <a:lnTo>
                  <a:pt x="342726" y="153216"/>
                </a:lnTo>
                <a:lnTo>
                  <a:pt x="342151" y="152640"/>
                </a:lnTo>
                <a:lnTo>
                  <a:pt x="341863" y="152352"/>
                </a:lnTo>
                <a:lnTo>
                  <a:pt x="341576" y="152064"/>
                </a:lnTo>
                <a:lnTo>
                  <a:pt x="341001" y="151488"/>
                </a:lnTo>
                <a:lnTo>
                  <a:pt x="340713" y="151200"/>
                </a:lnTo>
                <a:lnTo>
                  <a:pt x="340426" y="150912"/>
                </a:lnTo>
                <a:lnTo>
                  <a:pt x="339850" y="150336"/>
                </a:lnTo>
                <a:lnTo>
                  <a:pt x="339563" y="150048"/>
                </a:lnTo>
                <a:lnTo>
                  <a:pt x="339275" y="149760"/>
                </a:lnTo>
                <a:lnTo>
                  <a:pt x="338700" y="149184"/>
                </a:lnTo>
                <a:lnTo>
                  <a:pt x="338413" y="148896"/>
                </a:lnTo>
                <a:lnTo>
                  <a:pt x="338125" y="148608"/>
                </a:lnTo>
                <a:lnTo>
                  <a:pt x="337550" y="148032"/>
                </a:lnTo>
                <a:lnTo>
                  <a:pt x="337262" y="147744"/>
                </a:lnTo>
                <a:lnTo>
                  <a:pt x="336975" y="147456"/>
                </a:lnTo>
                <a:lnTo>
                  <a:pt x="336400" y="146880"/>
                </a:lnTo>
                <a:lnTo>
                  <a:pt x="336112" y="146592"/>
                </a:lnTo>
                <a:lnTo>
                  <a:pt x="335824" y="146304"/>
                </a:lnTo>
                <a:lnTo>
                  <a:pt x="335249" y="145728"/>
                </a:lnTo>
                <a:lnTo>
                  <a:pt x="334962" y="145440"/>
                </a:lnTo>
                <a:lnTo>
                  <a:pt x="334674" y="145152"/>
                </a:lnTo>
                <a:lnTo>
                  <a:pt x="334099" y="144576"/>
                </a:lnTo>
                <a:lnTo>
                  <a:pt x="333811" y="144288"/>
                </a:lnTo>
                <a:lnTo>
                  <a:pt x="333524" y="144000"/>
                </a:lnTo>
                <a:lnTo>
                  <a:pt x="332949" y="143424"/>
                </a:lnTo>
                <a:lnTo>
                  <a:pt x="332661" y="143136"/>
                </a:lnTo>
                <a:lnTo>
                  <a:pt x="332374" y="142848"/>
                </a:lnTo>
                <a:lnTo>
                  <a:pt x="331799" y="142272"/>
                </a:lnTo>
                <a:lnTo>
                  <a:pt x="331511" y="141984"/>
                </a:lnTo>
                <a:lnTo>
                  <a:pt x="331223" y="141696"/>
                </a:lnTo>
                <a:lnTo>
                  <a:pt x="330648" y="141120"/>
                </a:lnTo>
                <a:lnTo>
                  <a:pt x="330361" y="140832"/>
                </a:lnTo>
                <a:lnTo>
                  <a:pt x="330073" y="140544"/>
                </a:lnTo>
                <a:lnTo>
                  <a:pt x="329498" y="139968"/>
                </a:lnTo>
                <a:lnTo>
                  <a:pt x="329210" y="139680"/>
                </a:lnTo>
                <a:lnTo>
                  <a:pt x="328923" y="139392"/>
                </a:lnTo>
                <a:lnTo>
                  <a:pt x="328348" y="138816"/>
                </a:lnTo>
                <a:lnTo>
                  <a:pt x="328060" y="138528"/>
                </a:lnTo>
                <a:lnTo>
                  <a:pt x="327773" y="138240"/>
                </a:lnTo>
                <a:lnTo>
                  <a:pt x="327197" y="137664"/>
                </a:lnTo>
                <a:lnTo>
                  <a:pt x="326910" y="137376"/>
                </a:lnTo>
                <a:lnTo>
                  <a:pt x="326622" y="137088"/>
                </a:lnTo>
                <a:lnTo>
                  <a:pt x="326047" y="136512"/>
                </a:lnTo>
                <a:lnTo>
                  <a:pt x="325760" y="136224"/>
                </a:lnTo>
                <a:lnTo>
                  <a:pt x="325472" y="135936"/>
                </a:lnTo>
                <a:lnTo>
                  <a:pt x="324897" y="135360"/>
                </a:lnTo>
                <a:lnTo>
                  <a:pt x="324609" y="135072"/>
                </a:lnTo>
                <a:lnTo>
                  <a:pt x="324322" y="134784"/>
                </a:lnTo>
                <a:lnTo>
                  <a:pt x="323747" y="134208"/>
                </a:lnTo>
                <a:lnTo>
                  <a:pt x="323459" y="133920"/>
                </a:lnTo>
                <a:lnTo>
                  <a:pt x="323172" y="133632"/>
                </a:lnTo>
                <a:lnTo>
                  <a:pt x="322596" y="133056"/>
                </a:lnTo>
                <a:lnTo>
                  <a:pt x="322309" y="132768"/>
                </a:lnTo>
                <a:lnTo>
                  <a:pt x="322021" y="132480"/>
                </a:lnTo>
                <a:lnTo>
                  <a:pt x="321446" y="131904"/>
                </a:lnTo>
                <a:lnTo>
                  <a:pt x="321159" y="131616"/>
                </a:lnTo>
                <a:lnTo>
                  <a:pt x="320871" y="131328"/>
                </a:lnTo>
                <a:lnTo>
                  <a:pt x="320296" y="130752"/>
                </a:lnTo>
                <a:lnTo>
                  <a:pt x="320008" y="130464"/>
                </a:lnTo>
                <a:lnTo>
                  <a:pt x="319721" y="130176"/>
                </a:lnTo>
                <a:lnTo>
                  <a:pt x="319146" y="129600"/>
                </a:lnTo>
                <a:lnTo>
                  <a:pt x="318858" y="129312"/>
                </a:lnTo>
                <a:lnTo>
                  <a:pt x="318570" y="129024"/>
                </a:lnTo>
                <a:lnTo>
                  <a:pt x="317995" y="128448"/>
                </a:lnTo>
                <a:lnTo>
                  <a:pt x="317708" y="128160"/>
                </a:lnTo>
                <a:lnTo>
                  <a:pt x="317420" y="127872"/>
                </a:lnTo>
                <a:lnTo>
                  <a:pt x="316845" y="127296"/>
                </a:lnTo>
                <a:lnTo>
                  <a:pt x="316557" y="127008"/>
                </a:lnTo>
                <a:lnTo>
                  <a:pt x="316270" y="126720"/>
                </a:lnTo>
                <a:lnTo>
                  <a:pt x="315695" y="126144"/>
                </a:lnTo>
                <a:lnTo>
                  <a:pt x="315407" y="125856"/>
                </a:lnTo>
                <a:lnTo>
                  <a:pt x="315120" y="125568"/>
                </a:lnTo>
                <a:lnTo>
                  <a:pt x="314545" y="124992"/>
                </a:lnTo>
                <a:lnTo>
                  <a:pt x="314257" y="124704"/>
                </a:lnTo>
                <a:lnTo>
                  <a:pt x="313969" y="124416"/>
                </a:lnTo>
                <a:lnTo>
                  <a:pt x="313394" y="123840"/>
                </a:lnTo>
                <a:lnTo>
                  <a:pt x="313107" y="123552"/>
                </a:lnTo>
                <a:lnTo>
                  <a:pt x="312819" y="123264"/>
                </a:lnTo>
                <a:lnTo>
                  <a:pt x="312244" y="122688"/>
                </a:lnTo>
                <a:lnTo>
                  <a:pt x="311956" y="122400"/>
                </a:lnTo>
                <a:lnTo>
                  <a:pt x="311669" y="122112"/>
                </a:lnTo>
                <a:lnTo>
                  <a:pt x="311094" y="121536"/>
                </a:lnTo>
                <a:lnTo>
                  <a:pt x="310806" y="121248"/>
                </a:lnTo>
                <a:lnTo>
                  <a:pt x="310519" y="120960"/>
                </a:lnTo>
                <a:lnTo>
                  <a:pt x="309943" y="120384"/>
                </a:lnTo>
                <a:lnTo>
                  <a:pt x="309656" y="120096"/>
                </a:lnTo>
                <a:lnTo>
                  <a:pt x="309368" y="119808"/>
                </a:lnTo>
                <a:lnTo>
                  <a:pt x="308793" y="119232"/>
                </a:lnTo>
                <a:lnTo>
                  <a:pt x="308506" y="118944"/>
                </a:lnTo>
                <a:lnTo>
                  <a:pt x="308218" y="118656"/>
                </a:lnTo>
                <a:lnTo>
                  <a:pt x="307643" y="118080"/>
                </a:lnTo>
                <a:lnTo>
                  <a:pt x="307355" y="117792"/>
                </a:lnTo>
                <a:lnTo>
                  <a:pt x="307068" y="117504"/>
                </a:lnTo>
                <a:lnTo>
                  <a:pt x="306493" y="116928"/>
                </a:lnTo>
                <a:lnTo>
                  <a:pt x="306205" y="116640"/>
                </a:lnTo>
                <a:lnTo>
                  <a:pt x="305918" y="116352"/>
                </a:lnTo>
                <a:lnTo>
                  <a:pt x="305342" y="115776"/>
                </a:lnTo>
                <a:lnTo>
                  <a:pt x="305055" y="115488"/>
                </a:lnTo>
                <a:lnTo>
                  <a:pt x="304767" y="115200"/>
                </a:lnTo>
                <a:lnTo>
                  <a:pt x="304192" y="114624"/>
                </a:lnTo>
                <a:lnTo>
                  <a:pt x="303905" y="114336"/>
                </a:lnTo>
                <a:lnTo>
                  <a:pt x="303617" y="114048"/>
                </a:lnTo>
                <a:lnTo>
                  <a:pt x="303042" y="113472"/>
                </a:lnTo>
                <a:lnTo>
                  <a:pt x="302754" y="113184"/>
                </a:lnTo>
                <a:lnTo>
                  <a:pt x="302467" y="112896"/>
                </a:lnTo>
                <a:lnTo>
                  <a:pt x="301892" y="112320"/>
                </a:lnTo>
                <a:lnTo>
                  <a:pt x="301604" y="112032"/>
                </a:lnTo>
                <a:lnTo>
                  <a:pt x="301316" y="111744"/>
                </a:lnTo>
                <a:lnTo>
                  <a:pt x="300741" y="111168"/>
                </a:lnTo>
                <a:lnTo>
                  <a:pt x="300454" y="110880"/>
                </a:lnTo>
                <a:lnTo>
                  <a:pt x="300166" y="110592"/>
                </a:lnTo>
                <a:lnTo>
                  <a:pt x="299591" y="110016"/>
                </a:lnTo>
                <a:lnTo>
                  <a:pt x="299303" y="109728"/>
                </a:lnTo>
                <a:lnTo>
                  <a:pt x="299016" y="109440"/>
                </a:lnTo>
                <a:lnTo>
                  <a:pt x="298441" y="108864"/>
                </a:lnTo>
                <a:lnTo>
                  <a:pt x="298153" y="108576"/>
                </a:lnTo>
                <a:lnTo>
                  <a:pt x="297866" y="108288"/>
                </a:lnTo>
                <a:lnTo>
                  <a:pt x="297578" y="107712"/>
                </a:lnTo>
                <a:lnTo>
                  <a:pt x="297003" y="107424"/>
                </a:lnTo>
                <a:lnTo>
                  <a:pt x="296715" y="107136"/>
                </a:lnTo>
                <a:lnTo>
                  <a:pt x="296428" y="106560"/>
                </a:lnTo>
                <a:lnTo>
                  <a:pt x="295853" y="106272"/>
                </a:lnTo>
                <a:lnTo>
                  <a:pt x="295565" y="105984"/>
                </a:lnTo>
                <a:lnTo>
                  <a:pt x="295278" y="105408"/>
                </a:lnTo>
                <a:lnTo>
                  <a:pt x="294702" y="105120"/>
                </a:lnTo>
                <a:lnTo>
                  <a:pt x="294415" y="104832"/>
                </a:lnTo>
                <a:lnTo>
                  <a:pt x="294127" y="104256"/>
                </a:lnTo>
                <a:lnTo>
                  <a:pt x="293552" y="103968"/>
                </a:lnTo>
                <a:lnTo>
                  <a:pt x="293265" y="103680"/>
                </a:lnTo>
                <a:lnTo>
                  <a:pt x="292977" y="103104"/>
                </a:lnTo>
                <a:lnTo>
                  <a:pt x="292402" y="102816"/>
                </a:lnTo>
                <a:lnTo>
                  <a:pt x="292114" y="102528"/>
                </a:lnTo>
                <a:lnTo>
                  <a:pt x="291827" y="101952"/>
                </a:lnTo>
                <a:lnTo>
                  <a:pt x="291252" y="101664"/>
                </a:lnTo>
                <a:lnTo>
                  <a:pt x="290964" y="101376"/>
                </a:lnTo>
                <a:lnTo>
                  <a:pt x="290676" y="100800"/>
                </a:lnTo>
                <a:lnTo>
                  <a:pt x="290101" y="100512"/>
                </a:lnTo>
                <a:lnTo>
                  <a:pt x="289814" y="100224"/>
                </a:lnTo>
                <a:lnTo>
                  <a:pt x="289526" y="99936"/>
                </a:lnTo>
                <a:lnTo>
                  <a:pt x="288951" y="99360"/>
                </a:lnTo>
                <a:lnTo>
                  <a:pt x="288664" y="99072"/>
                </a:lnTo>
                <a:lnTo>
                  <a:pt x="288376" y="98784"/>
                </a:lnTo>
                <a:lnTo>
                  <a:pt x="287801" y="98208"/>
                </a:lnTo>
                <a:lnTo>
                  <a:pt x="287513" y="97920"/>
                </a:lnTo>
                <a:lnTo>
                  <a:pt x="287226" y="97632"/>
                </a:lnTo>
                <a:lnTo>
                  <a:pt x="286651" y="97056"/>
                </a:lnTo>
                <a:lnTo>
                  <a:pt x="286363" y="96768"/>
                </a:lnTo>
                <a:lnTo>
                  <a:pt x="286075" y="96480"/>
                </a:lnTo>
                <a:lnTo>
                  <a:pt x="285500" y="95904"/>
                </a:lnTo>
                <a:lnTo>
                  <a:pt x="285213" y="95616"/>
                </a:lnTo>
                <a:lnTo>
                  <a:pt x="284925" y="95328"/>
                </a:lnTo>
                <a:lnTo>
                  <a:pt x="284350" y="94752"/>
                </a:lnTo>
                <a:lnTo>
                  <a:pt x="284062" y="94464"/>
                </a:lnTo>
                <a:lnTo>
                  <a:pt x="283775" y="94176"/>
                </a:lnTo>
                <a:lnTo>
                  <a:pt x="283200" y="93600"/>
                </a:lnTo>
                <a:lnTo>
                  <a:pt x="282912" y="93312"/>
                </a:lnTo>
                <a:lnTo>
                  <a:pt x="282625" y="93024"/>
                </a:lnTo>
                <a:lnTo>
                  <a:pt x="282049" y="92448"/>
                </a:lnTo>
                <a:lnTo>
                  <a:pt x="281762" y="92160"/>
                </a:lnTo>
                <a:lnTo>
                  <a:pt x="281474" y="91872"/>
                </a:lnTo>
                <a:lnTo>
                  <a:pt x="280899" y="91296"/>
                </a:lnTo>
                <a:lnTo>
                  <a:pt x="280612" y="91008"/>
                </a:lnTo>
                <a:lnTo>
                  <a:pt x="280324" y="90720"/>
                </a:lnTo>
                <a:lnTo>
                  <a:pt x="279749" y="90144"/>
                </a:lnTo>
                <a:lnTo>
                  <a:pt x="279461" y="89856"/>
                </a:lnTo>
                <a:lnTo>
                  <a:pt x="279174" y="89568"/>
                </a:lnTo>
                <a:lnTo>
                  <a:pt x="278599" y="88992"/>
                </a:lnTo>
                <a:lnTo>
                  <a:pt x="278311" y="88704"/>
                </a:lnTo>
                <a:lnTo>
                  <a:pt x="278024" y="88416"/>
                </a:lnTo>
                <a:lnTo>
                  <a:pt x="277448" y="87840"/>
                </a:lnTo>
                <a:lnTo>
                  <a:pt x="277161" y="87552"/>
                </a:lnTo>
                <a:lnTo>
                  <a:pt x="276873" y="87264"/>
                </a:lnTo>
                <a:lnTo>
                  <a:pt x="276298" y="86688"/>
                </a:lnTo>
                <a:lnTo>
                  <a:pt x="276011" y="86400"/>
                </a:lnTo>
                <a:lnTo>
                  <a:pt x="275723" y="86112"/>
                </a:lnTo>
                <a:lnTo>
                  <a:pt x="275148" y="85536"/>
                </a:lnTo>
                <a:lnTo>
                  <a:pt x="274860" y="85248"/>
                </a:lnTo>
                <a:lnTo>
                  <a:pt x="274573" y="84960"/>
                </a:lnTo>
                <a:lnTo>
                  <a:pt x="273998" y="84384"/>
                </a:lnTo>
                <a:lnTo>
                  <a:pt x="273710" y="84096"/>
                </a:lnTo>
                <a:lnTo>
                  <a:pt x="273422" y="83808"/>
                </a:lnTo>
                <a:lnTo>
                  <a:pt x="272847" y="83232"/>
                </a:lnTo>
                <a:lnTo>
                  <a:pt x="272560" y="82944"/>
                </a:lnTo>
                <a:lnTo>
                  <a:pt x="272272" y="82656"/>
                </a:lnTo>
                <a:lnTo>
                  <a:pt x="271697" y="82080"/>
                </a:lnTo>
                <a:lnTo>
                  <a:pt x="271410" y="81792"/>
                </a:lnTo>
                <a:lnTo>
                  <a:pt x="271122" y="81504"/>
                </a:lnTo>
                <a:lnTo>
                  <a:pt x="270547" y="80928"/>
                </a:lnTo>
                <a:lnTo>
                  <a:pt x="270259" y="80640"/>
                </a:lnTo>
                <a:lnTo>
                  <a:pt x="269972" y="80352"/>
                </a:lnTo>
                <a:lnTo>
                  <a:pt x="269397" y="79776"/>
                </a:lnTo>
                <a:lnTo>
                  <a:pt x="269109" y="79488"/>
                </a:lnTo>
                <a:lnTo>
                  <a:pt x="268821" y="79200"/>
                </a:lnTo>
                <a:lnTo>
                  <a:pt x="268246" y="78624"/>
                </a:lnTo>
                <a:lnTo>
                  <a:pt x="267959" y="78336"/>
                </a:lnTo>
                <a:lnTo>
                  <a:pt x="267671" y="78048"/>
                </a:lnTo>
                <a:lnTo>
                  <a:pt x="267096" y="77472"/>
                </a:lnTo>
                <a:lnTo>
                  <a:pt x="266808" y="77184"/>
                </a:lnTo>
                <a:lnTo>
                  <a:pt x="266521" y="76896"/>
                </a:lnTo>
                <a:lnTo>
                  <a:pt x="265946" y="76320"/>
                </a:lnTo>
                <a:lnTo>
                  <a:pt x="265658" y="76032"/>
                </a:lnTo>
                <a:lnTo>
                  <a:pt x="265371" y="75744"/>
                </a:lnTo>
                <a:lnTo>
                  <a:pt x="264795" y="75168"/>
                </a:lnTo>
                <a:lnTo>
                  <a:pt x="264508" y="74880"/>
                </a:lnTo>
                <a:lnTo>
                  <a:pt x="264220" y="74592"/>
                </a:lnTo>
                <a:lnTo>
                  <a:pt x="263645" y="74016"/>
                </a:lnTo>
                <a:lnTo>
                  <a:pt x="263358" y="73728"/>
                </a:lnTo>
                <a:lnTo>
                  <a:pt x="263070" y="73440"/>
                </a:lnTo>
                <a:lnTo>
                  <a:pt x="262495" y="72864"/>
                </a:lnTo>
                <a:lnTo>
                  <a:pt x="262207" y="72576"/>
                </a:lnTo>
                <a:lnTo>
                  <a:pt x="261920" y="72288"/>
                </a:lnTo>
                <a:lnTo>
                  <a:pt x="261345" y="71712"/>
                </a:lnTo>
                <a:lnTo>
                  <a:pt x="261057" y="71424"/>
                </a:lnTo>
                <a:lnTo>
                  <a:pt x="260770" y="71136"/>
                </a:lnTo>
                <a:lnTo>
                  <a:pt x="260194" y="70560"/>
                </a:lnTo>
                <a:lnTo>
                  <a:pt x="259907" y="70272"/>
                </a:lnTo>
                <a:lnTo>
                  <a:pt x="259619" y="69984"/>
                </a:lnTo>
                <a:lnTo>
                  <a:pt x="259044" y="69408"/>
                </a:lnTo>
                <a:lnTo>
                  <a:pt x="258757" y="69120"/>
                </a:lnTo>
                <a:lnTo>
                  <a:pt x="258469" y="68832"/>
                </a:lnTo>
                <a:lnTo>
                  <a:pt x="257894" y="68256"/>
                </a:lnTo>
                <a:lnTo>
                  <a:pt x="257606" y="67968"/>
                </a:lnTo>
                <a:lnTo>
                  <a:pt x="257319" y="67680"/>
                </a:lnTo>
                <a:lnTo>
                  <a:pt x="256744" y="67104"/>
                </a:lnTo>
                <a:lnTo>
                  <a:pt x="256456" y="66816"/>
                </a:lnTo>
                <a:lnTo>
                  <a:pt x="256168" y="66528"/>
                </a:lnTo>
                <a:lnTo>
                  <a:pt x="255593" y="65952"/>
                </a:lnTo>
                <a:lnTo>
                  <a:pt x="255306" y="65664"/>
                </a:lnTo>
                <a:lnTo>
                  <a:pt x="255018" y="65376"/>
                </a:lnTo>
                <a:lnTo>
                  <a:pt x="254443" y="64800"/>
                </a:lnTo>
                <a:lnTo>
                  <a:pt x="254156" y="64512"/>
                </a:lnTo>
                <a:lnTo>
                  <a:pt x="253868" y="64224"/>
                </a:lnTo>
                <a:lnTo>
                  <a:pt x="253293" y="63360"/>
                </a:lnTo>
                <a:lnTo>
                  <a:pt x="253005" y="63072"/>
                </a:lnTo>
                <a:lnTo>
                  <a:pt x="252718" y="62496"/>
                </a:lnTo>
                <a:lnTo>
                  <a:pt x="252143" y="61920"/>
                </a:lnTo>
                <a:lnTo>
                  <a:pt x="251855" y="61344"/>
                </a:lnTo>
                <a:lnTo>
                  <a:pt x="251567" y="60768"/>
                </a:lnTo>
                <a:lnTo>
                  <a:pt x="250992" y="60192"/>
                </a:lnTo>
                <a:lnTo>
                  <a:pt x="250705" y="59616"/>
                </a:lnTo>
                <a:lnTo>
                  <a:pt x="250417" y="59040"/>
                </a:lnTo>
                <a:lnTo>
                  <a:pt x="249842" y="58464"/>
                </a:lnTo>
                <a:lnTo>
                  <a:pt x="249554" y="57600"/>
                </a:lnTo>
                <a:lnTo>
                  <a:pt x="249267" y="56736"/>
                </a:lnTo>
                <a:lnTo>
                  <a:pt x="248692" y="56160"/>
                </a:lnTo>
                <a:lnTo>
                  <a:pt x="248404" y="55296"/>
                </a:lnTo>
                <a:lnTo>
                  <a:pt x="248117" y="54432"/>
                </a:lnTo>
                <a:lnTo>
                  <a:pt x="247542" y="53280"/>
                </a:lnTo>
                <a:lnTo>
                  <a:pt x="247254" y="52704"/>
                </a:lnTo>
                <a:lnTo>
                  <a:pt x="246966" y="51552"/>
                </a:lnTo>
                <a:lnTo>
                  <a:pt x="246391" y="49824"/>
                </a:lnTo>
                <a:lnTo>
                  <a:pt x="246104" y="48384"/>
                </a:lnTo>
                <a:lnTo>
                  <a:pt x="245816" y="46944"/>
                </a:lnTo>
                <a:lnTo>
                  <a:pt x="245241" y="44640"/>
                </a:lnTo>
                <a:lnTo>
                  <a:pt x="245241" y="33984"/>
                </a:lnTo>
                <a:lnTo>
                  <a:pt x="245816" y="31680"/>
                </a:lnTo>
                <a:lnTo>
                  <a:pt x="246104" y="29664"/>
                </a:lnTo>
                <a:lnTo>
                  <a:pt x="246391" y="28512"/>
                </a:lnTo>
                <a:lnTo>
                  <a:pt x="246966" y="27072"/>
                </a:lnTo>
                <a:lnTo>
                  <a:pt x="247254" y="25920"/>
                </a:lnTo>
                <a:lnTo>
                  <a:pt x="247542" y="25056"/>
                </a:lnTo>
                <a:lnTo>
                  <a:pt x="248117" y="23904"/>
                </a:lnTo>
                <a:lnTo>
                  <a:pt x="248404" y="23040"/>
                </a:lnTo>
                <a:lnTo>
                  <a:pt x="248692" y="22464"/>
                </a:lnTo>
                <a:lnTo>
                  <a:pt x="249267" y="21600"/>
                </a:lnTo>
                <a:lnTo>
                  <a:pt x="249554" y="20736"/>
                </a:lnTo>
                <a:lnTo>
                  <a:pt x="249842" y="20160"/>
                </a:lnTo>
                <a:lnTo>
                  <a:pt x="250417" y="19296"/>
                </a:lnTo>
                <a:lnTo>
                  <a:pt x="250705" y="19008"/>
                </a:lnTo>
                <a:lnTo>
                  <a:pt x="250992" y="18144"/>
                </a:lnTo>
                <a:lnTo>
                  <a:pt x="251567" y="17280"/>
                </a:lnTo>
                <a:lnTo>
                  <a:pt x="251855" y="16992"/>
                </a:lnTo>
                <a:lnTo>
                  <a:pt x="252143" y="16704"/>
                </a:lnTo>
                <a:lnTo>
                  <a:pt x="252718" y="15840"/>
                </a:lnTo>
                <a:lnTo>
                  <a:pt x="253005" y="15552"/>
                </a:lnTo>
                <a:lnTo>
                  <a:pt x="253293" y="14976"/>
                </a:lnTo>
                <a:lnTo>
                  <a:pt x="253868" y="14400"/>
                </a:lnTo>
                <a:lnTo>
                  <a:pt x="254156" y="13824"/>
                </a:lnTo>
                <a:lnTo>
                  <a:pt x="254443" y="13536"/>
                </a:lnTo>
                <a:lnTo>
                  <a:pt x="255018" y="13248"/>
                </a:lnTo>
                <a:lnTo>
                  <a:pt x="255306" y="12672"/>
                </a:lnTo>
                <a:lnTo>
                  <a:pt x="255593" y="12384"/>
                </a:lnTo>
                <a:lnTo>
                  <a:pt x="256168" y="12096"/>
                </a:lnTo>
                <a:lnTo>
                  <a:pt x="256456" y="11520"/>
                </a:lnTo>
                <a:lnTo>
                  <a:pt x="256744" y="11232"/>
                </a:lnTo>
                <a:lnTo>
                  <a:pt x="257319" y="10944"/>
                </a:lnTo>
                <a:lnTo>
                  <a:pt x="257606" y="10368"/>
                </a:lnTo>
                <a:lnTo>
                  <a:pt x="257894" y="10080"/>
                </a:lnTo>
                <a:lnTo>
                  <a:pt x="258469" y="9792"/>
                </a:lnTo>
                <a:lnTo>
                  <a:pt x="258757" y="9216"/>
                </a:lnTo>
                <a:lnTo>
                  <a:pt x="259044" y="8928"/>
                </a:lnTo>
                <a:lnTo>
                  <a:pt x="259619" y="8640"/>
                </a:lnTo>
                <a:lnTo>
                  <a:pt x="260194" y="8064"/>
                </a:lnTo>
                <a:lnTo>
                  <a:pt x="260770" y="7776"/>
                </a:lnTo>
                <a:lnTo>
                  <a:pt x="261057" y="7488"/>
                </a:lnTo>
                <a:lnTo>
                  <a:pt x="261920" y="6912"/>
                </a:lnTo>
                <a:lnTo>
                  <a:pt x="262207" y="6624"/>
                </a:lnTo>
                <a:lnTo>
                  <a:pt x="263070" y="6336"/>
                </a:lnTo>
                <a:lnTo>
                  <a:pt x="263358" y="5760"/>
                </a:lnTo>
                <a:lnTo>
                  <a:pt x="264220" y="5472"/>
                </a:lnTo>
                <a:lnTo>
                  <a:pt x="264795" y="5184"/>
                </a:lnTo>
                <a:lnTo>
                  <a:pt x="265658" y="4608"/>
                </a:lnTo>
                <a:lnTo>
                  <a:pt x="265946" y="4320"/>
                </a:lnTo>
                <a:lnTo>
                  <a:pt x="266808" y="4032"/>
                </a:lnTo>
                <a:lnTo>
                  <a:pt x="267671" y="3456"/>
                </a:lnTo>
                <a:lnTo>
                  <a:pt x="268821" y="3168"/>
                </a:lnTo>
                <a:lnTo>
                  <a:pt x="269397" y="2880"/>
                </a:lnTo>
                <a:lnTo>
                  <a:pt x="270547" y="2304"/>
                </a:lnTo>
                <a:lnTo>
                  <a:pt x="271697" y="2016"/>
                </a:lnTo>
                <a:lnTo>
                  <a:pt x="272847" y="1728"/>
                </a:lnTo>
                <a:lnTo>
                  <a:pt x="273998" y="1152"/>
                </a:lnTo>
                <a:lnTo>
                  <a:pt x="276011" y="864"/>
                </a:lnTo>
                <a:lnTo>
                  <a:pt x="278024" y="576"/>
                </a:lnTo>
                <a:close/>
                <a:moveTo>
                  <a:pt x="36261" y="0"/>
                </a:moveTo>
                <a:lnTo>
                  <a:pt x="42305" y="0"/>
                </a:lnTo>
                <a:lnTo>
                  <a:pt x="45471" y="576"/>
                </a:lnTo>
                <a:lnTo>
                  <a:pt x="47773" y="864"/>
                </a:lnTo>
                <a:lnTo>
                  <a:pt x="49212" y="1152"/>
                </a:lnTo>
                <a:lnTo>
                  <a:pt x="50651" y="1728"/>
                </a:lnTo>
                <a:lnTo>
                  <a:pt x="51802" y="2016"/>
                </a:lnTo>
                <a:lnTo>
                  <a:pt x="52953" y="2304"/>
                </a:lnTo>
                <a:lnTo>
                  <a:pt x="53817" y="2880"/>
                </a:lnTo>
                <a:lnTo>
                  <a:pt x="54968" y="3168"/>
                </a:lnTo>
                <a:lnTo>
                  <a:pt x="55831" y="3456"/>
                </a:lnTo>
                <a:lnTo>
                  <a:pt x="56407" y="4032"/>
                </a:lnTo>
                <a:lnTo>
                  <a:pt x="57270" y="4320"/>
                </a:lnTo>
                <a:lnTo>
                  <a:pt x="58133" y="4608"/>
                </a:lnTo>
                <a:lnTo>
                  <a:pt x="58709" y="5184"/>
                </a:lnTo>
                <a:lnTo>
                  <a:pt x="59285" y="5472"/>
                </a:lnTo>
                <a:lnTo>
                  <a:pt x="59860" y="5760"/>
                </a:lnTo>
                <a:lnTo>
                  <a:pt x="60724" y="6336"/>
                </a:lnTo>
                <a:lnTo>
                  <a:pt x="61011" y="6624"/>
                </a:lnTo>
                <a:lnTo>
                  <a:pt x="61587" y="6912"/>
                </a:lnTo>
                <a:lnTo>
                  <a:pt x="62163" y="7488"/>
                </a:lnTo>
                <a:lnTo>
                  <a:pt x="62738" y="7776"/>
                </a:lnTo>
                <a:lnTo>
                  <a:pt x="63314" y="8064"/>
                </a:lnTo>
                <a:lnTo>
                  <a:pt x="63889" y="8640"/>
                </a:lnTo>
                <a:lnTo>
                  <a:pt x="64177" y="8928"/>
                </a:lnTo>
                <a:lnTo>
                  <a:pt x="64465" y="9216"/>
                </a:lnTo>
                <a:lnTo>
                  <a:pt x="65040" y="9792"/>
                </a:lnTo>
                <a:lnTo>
                  <a:pt x="65328" y="10080"/>
                </a:lnTo>
                <a:lnTo>
                  <a:pt x="66192" y="10368"/>
                </a:lnTo>
                <a:lnTo>
                  <a:pt x="66479" y="10944"/>
                </a:lnTo>
                <a:lnTo>
                  <a:pt x="66767" y="11232"/>
                </a:lnTo>
                <a:lnTo>
                  <a:pt x="67343" y="11520"/>
                </a:lnTo>
                <a:lnTo>
                  <a:pt x="67631" y="12096"/>
                </a:lnTo>
                <a:lnTo>
                  <a:pt x="67918" y="12384"/>
                </a:lnTo>
                <a:lnTo>
                  <a:pt x="68494" y="12672"/>
                </a:lnTo>
                <a:lnTo>
                  <a:pt x="68782" y="13248"/>
                </a:lnTo>
                <a:lnTo>
                  <a:pt x="69069" y="13536"/>
                </a:lnTo>
                <a:lnTo>
                  <a:pt x="69645" y="13824"/>
                </a:lnTo>
                <a:lnTo>
                  <a:pt x="69933" y="14400"/>
                </a:lnTo>
                <a:lnTo>
                  <a:pt x="70221" y="14688"/>
                </a:lnTo>
                <a:lnTo>
                  <a:pt x="70796" y="14976"/>
                </a:lnTo>
                <a:lnTo>
                  <a:pt x="71084" y="15552"/>
                </a:lnTo>
                <a:lnTo>
                  <a:pt x="71372" y="15840"/>
                </a:lnTo>
                <a:lnTo>
                  <a:pt x="71947" y="16128"/>
                </a:lnTo>
                <a:lnTo>
                  <a:pt x="72235" y="16704"/>
                </a:lnTo>
                <a:lnTo>
                  <a:pt x="72523" y="16992"/>
                </a:lnTo>
                <a:lnTo>
                  <a:pt x="73099" y="17280"/>
                </a:lnTo>
                <a:lnTo>
                  <a:pt x="73386" y="17856"/>
                </a:lnTo>
                <a:lnTo>
                  <a:pt x="73674" y="18144"/>
                </a:lnTo>
                <a:lnTo>
                  <a:pt x="74250" y="18432"/>
                </a:lnTo>
                <a:lnTo>
                  <a:pt x="74537" y="19008"/>
                </a:lnTo>
                <a:lnTo>
                  <a:pt x="74825" y="19296"/>
                </a:lnTo>
                <a:lnTo>
                  <a:pt x="75401" y="19584"/>
                </a:lnTo>
                <a:lnTo>
                  <a:pt x="75689" y="20160"/>
                </a:lnTo>
                <a:lnTo>
                  <a:pt x="75976" y="20448"/>
                </a:lnTo>
                <a:lnTo>
                  <a:pt x="76552" y="20736"/>
                </a:lnTo>
                <a:lnTo>
                  <a:pt x="76840" y="21312"/>
                </a:lnTo>
                <a:lnTo>
                  <a:pt x="77128" y="21600"/>
                </a:lnTo>
                <a:lnTo>
                  <a:pt x="77703" y="21888"/>
                </a:lnTo>
                <a:lnTo>
                  <a:pt x="77991" y="22464"/>
                </a:lnTo>
                <a:lnTo>
                  <a:pt x="78279" y="22752"/>
                </a:lnTo>
                <a:lnTo>
                  <a:pt x="78854" y="23040"/>
                </a:lnTo>
                <a:lnTo>
                  <a:pt x="79142" y="23616"/>
                </a:lnTo>
                <a:lnTo>
                  <a:pt x="79430" y="23904"/>
                </a:lnTo>
                <a:lnTo>
                  <a:pt x="80005" y="24192"/>
                </a:lnTo>
                <a:lnTo>
                  <a:pt x="80293" y="24768"/>
                </a:lnTo>
                <a:lnTo>
                  <a:pt x="80581" y="25056"/>
                </a:lnTo>
                <a:lnTo>
                  <a:pt x="81157" y="25344"/>
                </a:lnTo>
                <a:lnTo>
                  <a:pt x="81444" y="25920"/>
                </a:lnTo>
                <a:lnTo>
                  <a:pt x="81732" y="26208"/>
                </a:lnTo>
                <a:lnTo>
                  <a:pt x="82308" y="26496"/>
                </a:lnTo>
                <a:lnTo>
                  <a:pt x="82596" y="27072"/>
                </a:lnTo>
                <a:lnTo>
                  <a:pt x="82883" y="27360"/>
                </a:lnTo>
                <a:lnTo>
                  <a:pt x="83459" y="27648"/>
                </a:lnTo>
                <a:lnTo>
                  <a:pt x="83747" y="28224"/>
                </a:lnTo>
                <a:lnTo>
                  <a:pt x="84035" y="28512"/>
                </a:lnTo>
                <a:lnTo>
                  <a:pt x="84610" y="28800"/>
                </a:lnTo>
                <a:lnTo>
                  <a:pt x="84898" y="29376"/>
                </a:lnTo>
                <a:lnTo>
                  <a:pt x="85186" y="29664"/>
                </a:lnTo>
                <a:lnTo>
                  <a:pt x="85761" y="29952"/>
                </a:lnTo>
                <a:lnTo>
                  <a:pt x="86049" y="30528"/>
                </a:lnTo>
                <a:lnTo>
                  <a:pt x="86337" y="30816"/>
                </a:lnTo>
                <a:lnTo>
                  <a:pt x="86912" y="31104"/>
                </a:lnTo>
                <a:lnTo>
                  <a:pt x="87200" y="31680"/>
                </a:lnTo>
                <a:lnTo>
                  <a:pt x="87488" y="31968"/>
                </a:lnTo>
                <a:lnTo>
                  <a:pt x="88064" y="32256"/>
                </a:lnTo>
                <a:lnTo>
                  <a:pt x="88351" y="32832"/>
                </a:lnTo>
                <a:lnTo>
                  <a:pt x="88639" y="33120"/>
                </a:lnTo>
                <a:lnTo>
                  <a:pt x="89215" y="33408"/>
                </a:lnTo>
                <a:lnTo>
                  <a:pt x="89503" y="33984"/>
                </a:lnTo>
                <a:lnTo>
                  <a:pt x="89790" y="34272"/>
                </a:lnTo>
                <a:lnTo>
                  <a:pt x="90366" y="34560"/>
                </a:lnTo>
                <a:lnTo>
                  <a:pt x="90654" y="35136"/>
                </a:lnTo>
                <a:lnTo>
                  <a:pt x="90942" y="35424"/>
                </a:lnTo>
                <a:lnTo>
                  <a:pt x="91517" y="35712"/>
                </a:lnTo>
                <a:lnTo>
                  <a:pt x="91805" y="36288"/>
                </a:lnTo>
                <a:lnTo>
                  <a:pt x="92093" y="36576"/>
                </a:lnTo>
                <a:lnTo>
                  <a:pt x="92668" y="36864"/>
                </a:lnTo>
                <a:lnTo>
                  <a:pt x="92956" y="37440"/>
                </a:lnTo>
                <a:lnTo>
                  <a:pt x="93244" y="37728"/>
                </a:lnTo>
                <a:lnTo>
                  <a:pt x="93819" y="38016"/>
                </a:lnTo>
                <a:lnTo>
                  <a:pt x="94107" y="38592"/>
                </a:lnTo>
                <a:lnTo>
                  <a:pt x="94395" y="38880"/>
                </a:lnTo>
                <a:lnTo>
                  <a:pt x="94971" y="39168"/>
                </a:lnTo>
                <a:lnTo>
                  <a:pt x="95258" y="39744"/>
                </a:lnTo>
                <a:lnTo>
                  <a:pt x="95546" y="40032"/>
                </a:lnTo>
                <a:lnTo>
                  <a:pt x="96122" y="40320"/>
                </a:lnTo>
                <a:lnTo>
                  <a:pt x="96410" y="40896"/>
                </a:lnTo>
                <a:lnTo>
                  <a:pt x="96697" y="41184"/>
                </a:lnTo>
                <a:lnTo>
                  <a:pt x="97273" y="41472"/>
                </a:lnTo>
                <a:lnTo>
                  <a:pt x="97561" y="42048"/>
                </a:lnTo>
                <a:lnTo>
                  <a:pt x="97848" y="42336"/>
                </a:lnTo>
                <a:lnTo>
                  <a:pt x="98424" y="42624"/>
                </a:lnTo>
                <a:lnTo>
                  <a:pt x="98712" y="43200"/>
                </a:lnTo>
                <a:lnTo>
                  <a:pt x="99000" y="43488"/>
                </a:lnTo>
                <a:lnTo>
                  <a:pt x="99575" y="43776"/>
                </a:lnTo>
                <a:lnTo>
                  <a:pt x="99863" y="44352"/>
                </a:lnTo>
                <a:lnTo>
                  <a:pt x="100151" y="44640"/>
                </a:lnTo>
                <a:lnTo>
                  <a:pt x="100726" y="44928"/>
                </a:lnTo>
                <a:lnTo>
                  <a:pt x="101014" y="45216"/>
                </a:lnTo>
                <a:lnTo>
                  <a:pt x="101302" y="45792"/>
                </a:lnTo>
                <a:lnTo>
                  <a:pt x="101878" y="46080"/>
                </a:lnTo>
                <a:lnTo>
                  <a:pt x="102165" y="46368"/>
                </a:lnTo>
                <a:lnTo>
                  <a:pt x="102453" y="46944"/>
                </a:lnTo>
                <a:lnTo>
                  <a:pt x="103029" y="47232"/>
                </a:lnTo>
                <a:lnTo>
                  <a:pt x="103316" y="47520"/>
                </a:lnTo>
                <a:lnTo>
                  <a:pt x="103604" y="48096"/>
                </a:lnTo>
                <a:lnTo>
                  <a:pt x="104180" y="48384"/>
                </a:lnTo>
                <a:lnTo>
                  <a:pt x="104468" y="48672"/>
                </a:lnTo>
                <a:lnTo>
                  <a:pt x="104755" y="49248"/>
                </a:lnTo>
                <a:lnTo>
                  <a:pt x="105331" y="49536"/>
                </a:lnTo>
                <a:lnTo>
                  <a:pt x="105619" y="49824"/>
                </a:lnTo>
                <a:lnTo>
                  <a:pt x="105907" y="50400"/>
                </a:lnTo>
                <a:lnTo>
                  <a:pt x="106482" y="50688"/>
                </a:lnTo>
                <a:lnTo>
                  <a:pt x="106770" y="50976"/>
                </a:lnTo>
                <a:lnTo>
                  <a:pt x="107058" y="51552"/>
                </a:lnTo>
                <a:lnTo>
                  <a:pt x="107633" y="51840"/>
                </a:lnTo>
                <a:lnTo>
                  <a:pt x="107921" y="52128"/>
                </a:lnTo>
                <a:lnTo>
                  <a:pt x="108209" y="52704"/>
                </a:lnTo>
                <a:lnTo>
                  <a:pt x="108784" y="52992"/>
                </a:lnTo>
                <a:lnTo>
                  <a:pt x="109072" y="53280"/>
                </a:lnTo>
                <a:lnTo>
                  <a:pt x="109360" y="53856"/>
                </a:lnTo>
                <a:lnTo>
                  <a:pt x="109936" y="54144"/>
                </a:lnTo>
                <a:lnTo>
                  <a:pt x="110223" y="54432"/>
                </a:lnTo>
                <a:lnTo>
                  <a:pt x="110511" y="55008"/>
                </a:lnTo>
                <a:lnTo>
                  <a:pt x="111087" y="55296"/>
                </a:lnTo>
                <a:lnTo>
                  <a:pt x="111375" y="55584"/>
                </a:lnTo>
                <a:lnTo>
                  <a:pt x="111662" y="56160"/>
                </a:lnTo>
                <a:lnTo>
                  <a:pt x="112238" y="56448"/>
                </a:lnTo>
                <a:lnTo>
                  <a:pt x="112526" y="56736"/>
                </a:lnTo>
                <a:lnTo>
                  <a:pt x="112814" y="57312"/>
                </a:lnTo>
                <a:lnTo>
                  <a:pt x="113389" y="57600"/>
                </a:lnTo>
                <a:lnTo>
                  <a:pt x="113677" y="57888"/>
                </a:lnTo>
                <a:lnTo>
                  <a:pt x="113965" y="58464"/>
                </a:lnTo>
                <a:lnTo>
                  <a:pt x="114540" y="58752"/>
                </a:lnTo>
                <a:lnTo>
                  <a:pt x="114828" y="59040"/>
                </a:lnTo>
                <a:lnTo>
                  <a:pt x="115116" y="59616"/>
                </a:lnTo>
                <a:lnTo>
                  <a:pt x="115691" y="59904"/>
                </a:lnTo>
                <a:lnTo>
                  <a:pt x="115979" y="60192"/>
                </a:lnTo>
                <a:lnTo>
                  <a:pt x="116267" y="60768"/>
                </a:lnTo>
                <a:lnTo>
                  <a:pt x="116843" y="61056"/>
                </a:lnTo>
                <a:lnTo>
                  <a:pt x="117130" y="61344"/>
                </a:lnTo>
                <a:lnTo>
                  <a:pt x="117418" y="61920"/>
                </a:lnTo>
                <a:lnTo>
                  <a:pt x="117994" y="62208"/>
                </a:lnTo>
                <a:lnTo>
                  <a:pt x="118282" y="62496"/>
                </a:lnTo>
                <a:lnTo>
                  <a:pt x="118569" y="63072"/>
                </a:lnTo>
                <a:lnTo>
                  <a:pt x="119145" y="63360"/>
                </a:lnTo>
                <a:lnTo>
                  <a:pt x="119433" y="63648"/>
                </a:lnTo>
                <a:lnTo>
                  <a:pt x="119720" y="64224"/>
                </a:lnTo>
                <a:lnTo>
                  <a:pt x="120296" y="64512"/>
                </a:lnTo>
                <a:lnTo>
                  <a:pt x="120584" y="64800"/>
                </a:lnTo>
                <a:lnTo>
                  <a:pt x="120872" y="65376"/>
                </a:lnTo>
                <a:lnTo>
                  <a:pt x="121447" y="65664"/>
                </a:lnTo>
                <a:lnTo>
                  <a:pt x="121735" y="65952"/>
                </a:lnTo>
                <a:lnTo>
                  <a:pt x="122023" y="66528"/>
                </a:lnTo>
                <a:lnTo>
                  <a:pt x="122598" y="66816"/>
                </a:lnTo>
                <a:lnTo>
                  <a:pt x="122886" y="67104"/>
                </a:lnTo>
                <a:lnTo>
                  <a:pt x="123174" y="67680"/>
                </a:lnTo>
                <a:lnTo>
                  <a:pt x="123750" y="67968"/>
                </a:lnTo>
                <a:lnTo>
                  <a:pt x="124037" y="68256"/>
                </a:lnTo>
                <a:lnTo>
                  <a:pt x="124325" y="68832"/>
                </a:lnTo>
                <a:lnTo>
                  <a:pt x="124901" y="69120"/>
                </a:lnTo>
                <a:lnTo>
                  <a:pt x="125188" y="69408"/>
                </a:lnTo>
                <a:lnTo>
                  <a:pt x="125476" y="69984"/>
                </a:lnTo>
                <a:lnTo>
                  <a:pt x="126052" y="70272"/>
                </a:lnTo>
                <a:lnTo>
                  <a:pt x="126340" y="70560"/>
                </a:lnTo>
                <a:lnTo>
                  <a:pt x="126627" y="71136"/>
                </a:lnTo>
                <a:lnTo>
                  <a:pt x="127203" y="71424"/>
                </a:lnTo>
                <a:lnTo>
                  <a:pt x="127491" y="71712"/>
                </a:lnTo>
                <a:lnTo>
                  <a:pt x="127779" y="72288"/>
                </a:lnTo>
                <a:lnTo>
                  <a:pt x="128354" y="72576"/>
                </a:lnTo>
                <a:lnTo>
                  <a:pt x="128642" y="72864"/>
                </a:lnTo>
                <a:lnTo>
                  <a:pt x="128930" y="73440"/>
                </a:lnTo>
                <a:lnTo>
                  <a:pt x="129505" y="73728"/>
                </a:lnTo>
                <a:lnTo>
                  <a:pt x="129793" y="74016"/>
                </a:lnTo>
                <a:lnTo>
                  <a:pt x="130081" y="74592"/>
                </a:lnTo>
                <a:lnTo>
                  <a:pt x="130656" y="74880"/>
                </a:lnTo>
                <a:lnTo>
                  <a:pt x="130944" y="75168"/>
                </a:lnTo>
                <a:lnTo>
                  <a:pt x="131232" y="75744"/>
                </a:lnTo>
                <a:lnTo>
                  <a:pt x="131808" y="76032"/>
                </a:lnTo>
                <a:lnTo>
                  <a:pt x="132095" y="76320"/>
                </a:lnTo>
                <a:lnTo>
                  <a:pt x="132383" y="76896"/>
                </a:lnTo>
                <a:lnTo>
                  <a:pt x="132959" y="77184"/>
                </a:lnTo>
                <a:lnTo>
                  <a:pt x="133247" y="77472"/>
                </a:lnTo>
                <a:lnTo>
                  <a:pt x="133534" y="78048"/>
                </a:lnTo>
                <a:lnTo>
                  <a:pt x="134110" y="78336"/>
                </a:lnTo>
                <a:lnTo>
                  <a:pt x="134398" y="78624"/>
                </a:lnTo>
                <a:lnTo>
                  <a:pt x="134686" y="79200"/>
                </a:lnTo>
                <a:lnTo>
                  <a:pt x="135261" y="79488"/>
                </a:lnTo>
                <a:lnTo>
                  <a:pt x="135549" y="79776"/>
                </a:lnTo>
                <a:lnTo>
                  <a:pt x="135837" y="80352"/>
                </a:lnTo>
                <a:lnTo>
                  <a:pt x="136412" y="80640"/>
                </a:lnTo>
                <a:lnTo>
                  <a:pt x="136700" y="80928"/>
                </a:lnTo>
                <a:lnTo>
                  <a:pt x="136988" y="81504"/>
                </a:lnTo>
                <a:lnTo>
                  <a:pt x="137563" y="81792"/>
                </a:lnTo>
                <a:lnTo>
                  <a:pt x="137851" y="82080"/>
                </a:lnTo>
                <a:lnTo>
                  <a:pt x="138139" y="82656"/>
                </a:lnTo>
                <a:lnTo>
                  <a:pt x="138715" y="82944"/>
                </a:lnTo>
                <a:lnTo>
                  <a:pt x="139002" y="83232"/>
                </a:lnTo>
                <a:lnTo>
                  <a:pt x="139290" y="83808"/>
                </a:lnTo>
                <a:lnTo>
                  <a:pt x="139866" y="84096"/>
                </a:lnTo>
                <a:lnTo>
                  <a:pt x="140154" y="84384"/>
                </a:lnTo>
                <a:lnTo>
                  <a:pt x="140441" y="84960"/>
                </a:lnTo>
                <a:lnTo>
                  <a:pt x="141017" y="85248"/>
                </a:lnTo>
                <a:lnTo>
                  <a:pt x="141305" y="85536"/>
                </a:lnTo>
                <a:lnTo>
                  <a:pt x="141592" y="86112"/>
                </a:lnTo>
                <a:lnTo>
                  <a:pt x="142168" y="86400"/>
                </a:lnTo>
                <a:lnTo>
                  <a:pt x="142456" y="86688"/>
                </a:lnTo>
                <a:lnTo>
                  <a:pt x="142744" y="87264"/>
                </a:lnTo>
                <a:lnTo>
                  <a:pt x="143319" y="87552"/>
                </a:lnTo>
                <a:lnTo>
                  <a:pt x="143607" y="87840"/>
                </a:lnTo>
                <a:lnTo>
                  <a:pt x="143895" y="88416"/>
                </a:lnTo>
                <a:lnTo>
                  <a:pt x="144470" y="88704"/>
                </a:lnTo>
                <a:lnTo>
                  <a:pt x="144758" y="88992"/>
                </a:lnTo>
                <a:lnTo>
                  <a:pt x="145046" y="89568"/>
                </a:lnTo>
                <a:lnTo>
                  <a:pt x="145622" y="89856"/>
                </a:lnTo>
                <a:lnTo>
                  <a:pt x="145909" y="90144"/>
                </a:lnTo>
                <a:lnTo>
                  <a:pt x="146197" y="90720"/>
                </a:lnTo>
                <a:lnTo>
                  <a:pt x="146773" y="91008"/>
                </a:lnTo>
                <a:lnTo>
                  <a:pt x="147060" y="91296"/>
                </a:lnTo>
                <a:lnTo>
                  <a:pt x="147348" y="91872"/>
                </a:lnTo>
                <a:lnTo>
                  <a:pt x="147924" y="92160"/>
                </a:lnTo>
                <a:lnTo>
                  <a:pt x="148212" y="92448"/>
                </a:lnTo>
                <a:lnTo>
                  <a:pt x="148499" y="93024"/>
                </a:lnTo>
                <a:lnTo>
                  <a:pt x="149075" y="93312"/>
                </a:lnTo>
                <a:lnTo>
                  <a:pt x="149363" y="93600"/>
                </a:lnTo>
                <a:lnTo>
                  <a:pt x="149651" y="94176"/>
                </a:lnTo>
                <a:lnTo>
                  <a:pt x="150226" y="94464"/>
                </a:lnTo>
                <a:lnTo>
                  <a:pt x="150514" y="94752"/>
                </a:lnTo>
                <a:lnTo>
                  <a:pt x="150802" y="95328"/>
                </a:lnTo>
                <a:lnTo>
                  <a:pt x="151377" y="95616"/>
                </a:lnTo>
                <a:lnTo>
                  <a:pt x="151665" y="95904"/>
                </a:lnTo>
                <a:lnTo>
                  <a:pt x="151953" y="96480"/>
                </a:lnTo>
                <a:lnTo>
                  <a:pt x="152528" y="96768"/>
                </a:lnTo>
                <a:lnTo>
                  <a:pt x="152816" y="97056"/>
                </a:lnTo>
                <a:lnTo>
                  <a:pt x="153104" y="97632"/>
                </a:lnTo>
                <a:lnTo>
                  <a:pt x="153680" y="97920"/>
                </a:lnTo>
                <a:lnTo>
                  <a:pt x="153967" y="98208"/>
                </a:lnTo>
                <a:lnTo>
                  <a:pt x="154255" y="98784"/>
                </a:lnTo>
                <a:lnTo>
                  <a:pt x="154831" y="99072"/>
                </a:lnTo>
                <a:lnTo>
                  <a:pt x="155119" y="99360"/>
                </a:lnTo>
                <a:lnTo>
                  <a:pt x="155406" y="99936"/>
                </a:lnTo>
                <a:lnTo>
                  <a:pt x="155982" y="100224"/>
                </a:lnTo>
                <a:lnTo>
                  <a:pt x="156270" y="100512"/>
                </a:lnTo>
                <a:lnTo>
                  <a:pt x="156558" y="100800"/>
                </a:lnTo>
                <a:lnTo>
                  <a:pt x="157133" y="101376"/>
                </a:lnTo>
                <a:lnTo>
                  <a:pt x="157421" y="101664"/>
                </a:lnTo>
                <a:lnTo>
                  <a:pt x="157709" y="101952"/>
                </a:lnTo>
                <a:lnTo>
                  <a:pt x="158284" y="102528"/>
                </a:lnTo>
                <a:lnTo>
                  <a:pt x="158572" y="102816"/>
                </a:lnTo>
                <a:lnTo>
                  <a:pt x="158860" y="103104"/>
                </a:lnTo>
                <a:lnTo>
                  <a:pt x="159435" y="103680"/>
                </a:lnTo>
                <a:lnTo>
                  <a:pt x="159723" y="103968"/>
                </a:lnTo>
                <a:lnTo>
                  <a:pt x="160011" y="104256"/>
                </a:lnTo>
                <a:lnTo>
                  <a:pt x="160587" y="104832"/>
                </a:lnTo>
                <a:lnTo>
                  <a:pt x="160874" y="105120"/>
                </a:lnTo>
                <a:lnTo>
                  <a:pt x="161162" y="105408"/>
                </a:lnTo>
                <a:lnTo>
                  <a:pt x="161738" y="105984"/>
                </a:lnTo>
                <a:lnTo>
                  <a:pt x="162026" y="106272"/>
                </a:lnTo>
                <a:lnTo>
                  <a:pt x="162313" y="106560"/>
                </a:lnTo>
                <a:lnTo>
                  <a:pt x="162889" y="107136"/>
                </a:lnTo>
                <a:lnTo>
                  <a:pt x="163177" y="107424"/>
                </a:lnTo>
                <a:lnTo>
                  <a:pt x="163464" y="107712"/>
                </a:lnTo>
                <a:lnTo>
                  <a:pt x="164040" y="108288"/>
                </a:lnTo>
                <a:lnTo>
                  <a:pt x="164328" y="108576"/>
                </a:lnTo>
                <a:lnTo>
                  <a:pt x="164616" y="108864"/>
                </a:lnTo>
                <a:lnTo>
                  <a:pt x="165191" y="109440"/>
                </a:lnTo>
                <a:lnTo>
                  <a:pt x="165479" y="109728"/>
                </a:lnTo>
                <a:lnTo>
                  <a:pt x="165767" y="110016"/>
                </a:lnTo>
                <a:lnTo>
                  <a:pt x="166342" y="110592"/>
                </a:lnTo>
                <a:lnTo>
                  <a:pt x="166630" y="110880"/>
                </a:lnTo>
                <a:lnTo>
                  <a:pt x="166918" y="111168"/>
                </a:lnTo>
                <a:lnTo>
                  <a:pt x="167494" y="111744"/>
                </a:lnTo>
                <a:lnTo>
                  <a:pt x="167781" y="112032"/>
                </a:lnTo>
                <a:lnTo>
                  <a:pt x="168069" y="112320"/>
                </a:lnTo>
                <a:lnTo>
                  <a:pt x="168645" y="112896"/>
                </a:lnTo>
                <a:lnTo>
                  <a:pt x="168933" y="113184"/>
                </a:lnTo>
                <a:lnTo>
                  <a:pt x="169220" y="113472"/>
                </a:lnTo>
                <a:lnTo>
                  <a:pt x="169796" y="114048"/>
                </a:lnTo>
                <a:lnTo>
                  <a:pt x="170084" y="114336"/>
                </a:lnTo>
                <a:lnTo>
                  <a:pt x="170371" y="114624"/>
                </a:lnTo>
                <a:lnTo>
                  <a:pt x="170947" y="115200"/>
                </a:lnTo>
                <a:lnTo>
                  <a:pt x="171235" y="115488"/>
                </a:lnTo>
                <a:lnTo>
                  <a:pt x="171523" y="115776"/>
                </a:lnTo>
                <a:lnTo>
                  <a:pt x="172098" y="116352"/>
                </a:lnTo>
                <a:lnTo>
                  <a:pt x="172386" y="116640"/>
                </a:lnTo>
                <a:lnTo>
                  <a:pt x="172674" y="116928"/>
                </a:lnTo>
                <a:lnTo>
                  <a:pt x="173249" y="117504"/>
                </a:lnTo>
                <a:lnTo>
                  <a:pt x="173537" y="117792"/>
                </a:lnTo>
                <a:lnTo>
                  <a:pt x="173825" y="118080"/>
                </a:lnTo>
                <a:lnTo>
                  <a:pt x="174401" y="118656"/>
                </a:lnTo>
                <a:lnTo>
                  <a:pt x="174688" y="118944"/>
                </a:lnTo>
                <a:lnTo>
                  <a:pt x="174976" y="119232"/>
                </a:lnTo>
                <a:lnTo>
                  <a:pt x="175552" y="119808"/>
                </a:lnTo>
                <a:lnTo>
                  <a:pt x="175839" y="120096"/>
                </a:lnTo>
                <a:lnTo>
                  <a:pt x="176127" y="120384"/>
                </a:lnTo>
                <a:lnTo>
                  <a:pt x="176703" y="120960"/>
                </a:lnTo>
                <a:lnTo>
                  <a:pt x="176991" y="121248"/>
                </a:lnTo>
                <a:lnTo>
                  <a:pt x="177278" y="121536"/>
                </a:lnTo>
                <a:lnTo>
                  <a:pt x="177854" y="122112"/>
                </a:lnTo>
                <a:lnTo>
                  <a:pt x="178142" y="122400"/>
                </a:lnTo>
                <a:lnTo>
                  <a:pt x="178430" y="122688"/>
                </a:lnTo>
                <a:lnTo>
                  <a:pt x="179005" y="123264"/>
                </a:lnTo>
                <a:lnTo>
                  <a:pt x="179293" y="123552"/>
                </a:lnTo>
                <a:lnTo>
                  <a:pt x="179581" y="123840"/>
                </a:lnTo>
                <a:lnTo>
                  <a:pt x="180156" y="124416"/>
                </a:lnTo>
                <a:lnTo>
                  <a:pt x="180444" y="124704"/>
                </a:lnTo>
                <a:lnTo>
                  <a:pt x="180732" y="124992"/>
                </a:lnTo>
                <a:lnTo>
                  <a:pt x="181307" y="125568"/>
                </a:lnTo>
                <a:lnTo>
                  <a:pt x="181595" y="125856"/>
                </a:lnTo>
                <a:lnTo>
                  <a:pt x="181883" y="126144"/>
                </a:lnTo>
                <a:lnTo>
                  <a:pt x="182459" y="126720"/>
                </a:lnTo>
                <a:lnTo>
                  <a:pt x="182746" y="127008"/>
                </a:lnTo>
                <a:lnTo>
                  <a:pt x="183034" y="127296"/>
                </a:lnTo>
                <a:lnTo>
                  <a:pt x="183610" y="127872"/>
                </a:lnTo>
                <a:lnTo>
                  <a:pt x="183898" y="128160"/>
                </a:lnTo>
                <a:lnTo>
                  <a:pt x="184185" y="128448"/>
                </a:lnTo>
                <a:lnTo>
                  <a:pt x="184761" y="129024"/>
                </a:lnTo>
                <a:lnTo>
                  <a:pt x="185049" y="129312"/>
                </a:lnTo>
                <a:lnTo>
                  <a:pt x="185337" y="129600"/>
                </a:lnTo>
                <a:lnTo>
                  <a:pt x="185912" y="130176"/>
                </a:lnTo>
                <a:lnTo>
                  <a:pt x="186200" y="130464"/>
                </a:lnTo>
                <a:lnTo>
                  <a:pt x="186488" y="130752"/>
                </a:lnTo>
                <a:lnTo>
                  <a:pt x="187063" y="131328"/>
                </a:lnTo>
                <a:lnTo>
                  <a:pt x="187351" y="131616"/>
                </a:lnTo>
                <a:lnTo>
                  <a:pt x="187639" y="131904"/>
                </a:lnTo>
                <a:lnTo>
                  <a:pt x="188214" y="132480"/>
                </a:lnTo>
                <a:lnTo>
                  <a:pt x="188502" y="132768"/>
                </a:lnTo>
                <a:lnTo>
                  <a:pt x="188790" y="133056"/>
                </a:lnTo>
                <a:lnTo>
                  <a:pt x="189366" y="133632"/>
                </a:lnTo>
                <a:lnTo>
                  <a:pt x="189653" y="133920"/>
                </a:lnTo>
                <a:lnTo>
                  <a:pt x="189941" y="134208"/>
                </a:lnTo>
                <a:lnTo>
                  <a:pt x="190517" y="134784"/>
                </a:lnTo>
                <a:lnTo>
                  <a:pt x="190805" y="135072"/>
                </a:lnTo>
                <a:lnTo>
                  <a:pt x="191092" y="135360"/>
                </a:lnTo>
                <a:lnTo>
                  <a:pt x="191668" y="135936"/>
                </a:lnTo>
                <a:lnTo>
                  <a:pt x="191956" y="136224"/>
                </a:lnTo>
                <a:lnTo>
                  <a:pt x="192243" y="136512"/>
                </a:lnTo>
                <a:lnTo>
                  <a:pt x="192819" y="137088"/>
                </a:lnTo>
                <a:lnTo>
                  <a:pt x="193107" y="137376"/>
                </a:lnTo>
                <a:lnTo>
                  <a:pt x="193395" y="137664"/>
                </a:lnTo>
                <a:lnTo>
                  <a:pt x="193970" y="138240"/>
                </a:lnTo>
                <a:lnTo>
                  <a:pt x="194258" y="138528"/>
                </a:lnTo>
                <a:lnTo>
                  <a:pt x="194546" y="138816"/>
                </a:lnTo>
                <a:lnTo>
                  <a:pt x="195121" y="139392"/>
                </a:lnTo>
                <a:lnTo>
                  <a:pt x="195409" y="139680"/>
                </a:lnTo>
                <a:lnTo>
                  <a:pt x="195697" y="139968"/>
                </a:lnTo>
                <a:lnTo>
                  <a:pt x="196273" y="140544"/>
                </a:lnTo>
                <a:lnTo>
                  <a:pt x="196560" y="140832"/>
                </a:lnTo>
                <a:lnTo>
                  <a:pt x="196848" y="141120"/>
                </a:lnTo>
                <a:lnTo>
                  <a:pt x="197424" y="141696"/>
                </a:lnTo>
                <a:lnTo>
                  <a:pt x="197711" y="141984"/>
                </a:lnTo>
                <a:lnTo>
                  <a:pt x="197999" y="142272"/>
                </a:lnTo>
                <a:lnTo>
                  <a:pt x="198575" y="142848"/>
                </a:lnTo>
                <a:lnTo>
                  <a:pt x="198863" y="143136"/>
                </a:lnTo>
                <a:lnTo>
                  <a:pt x="199150" y="143424"/>
                </a:lnTo>
                <a:lnTo>
                  <a:pt x="199726" y="144000"/>
                </a:lnTo>
                <a:lnTo>
                  <a:pt x="200014" y="144288"/>
                </a:lnTo>
                <a:lnTo>
                  <a:pt x="200302" y="144576"/>
                </a:lnTo>
                <a:lnTo>
                  <a:pt x="200877" y="145152"/>
                </a:lnTo>
                <a:lnTo>
                  <a:pt x="201165" y="145440"/>
                </a:lnTo>
                <a:lnTo>
                  <a:pt x="201453" y="145728"/>
                </a:lnTo>
                <a:lnTo>
                  <a:pt x="202028" y="146304"/>
                </a:lnTo>
                <a:lnTo>
                  <a:pt x="202316" y="146592"/>
                </a:lnTo>
                <a:lnTo>
                  <a:pt x="202604" y="146880"/>
                </a:lnTo>
                <a:lnTo>
                  <a:pt x="203179" y="147456"/>
                </a:lnTo>
                <a:lnTo>
                  <a:pt x="203467" y="147744"/>
                </a:lnTo>
                <a:lnTo>
                  <a:pt x="203755" y="148032"/>
                </a:lnTo>
                <a:lnTo>
                  <a:pt x="204331" y="148608"/>
                </a:lnTo>
                <a:lnTo>
                  <a:pt x="204618" y="148896"/>
                </a:lnTo>
                <a:lnTo>
                  <a:pt x="204906" y="149184"/>
                </a:lnTo>
                <a:lnTo>
                  <a:pt x="205482" y="149760"/>
                </a:lnTo>
                <a:lnTo>
                  <a:pt x="205770" y="150048"/>
                </a:lnTo>
                <a:lnTo>
                  <a:pt x="206057" y="150336"/>
                </a:lnTo>
                <a:lnTo>
                  <a:pt x="206633" y="150912"/>
                </a:lnTo>
                <a:lnTo>
                  <a:pt x="206921" y="151200"/>
                </a:lnTo>
                <a:lnTo>
                  <a:pt x="207209" y="151488"/>
                </a:lnTo>
                <a:lnTo>
                  <a:pt x="207784" y="152064"/>
                </a:lnTo>
                <a:lnTo>
                  <a:pt x="208072" y="152352"/>
                </a:lnTo>
                <a:lnTo>
                  <a:pt x="208360" y="152640"/>
                </a:lnTo>
                <a:lnTo>
                  <a:pt x="208935" y="153216"/>
                </a:lnTo>
                <a:lnTo>
                  <a:pt x="209223" y="153504"/>
                </a:lnTo>
                <a:lnTo>
                  <a:pt x="209511" y="153792"/>
                </a:lnTo>
                <a:lnTo>
                  <a:pt x="210086" y="154368"/>
                </a:lnTo>
                <a:lnTo>
                  <a:pt x="210374" y="154656"/>
                </a:lnTo>
                <a:lnTo>
                  <a:pt x="210662" y="154944"/>
                </a:lnTo>
                <a:lnTo>
                  <a:pt x="211238" y="155520"/>
                </a:lnTo>
                <a:lnTo>
                  <a:pt x="211525" y="155808"/>
                </a:lnTo>
                <a:lnTo>
                  <a:pt x="211813" y="156096"/>
                </a:lnTo>
                <a:lnTo>
                  <a:pt x="212389" y="156384"/>
                </a:lnTo>
                <a:lnTo>
                  <a:pt x="212677" y="156960"/>
                </a:lnTo>
                <a:lnTo>
                  <a:pt x="212964" y="157536"/>
                </a:lnTo>
                <a:lnTo>
                  <a:pt x="213540" y="158112"/>
                </a:lnTo>
                <a:lnTo>
                  <a:pt x="213828" y="158400"/>
                </a:lnTo>
                <a:lnTo>
                  <a:pt x="214115" y="158688"/>
                </a:lnTo>
                <a:lnTo>
                  <a:pt x="214691" y="159264"/>
                </a:lnTo>
                <a:lnTo>
                  <a:pt x="214979" y="159552"/>
                </a:lnTo>
                <a:lnTo>
                  <a:pt x="215267" y="160416"/>
                </a:lnTo>
                <a:lnTo>
                  <a:pt x="215842" y="160704"/>
                </a:lnTo>
                <a:lnTo>
                  <a:pt x="216130" y="161568"/>
                </a:lnTo>
                <a:lnTo>
                  <a:pt x="216418" y="161856"/>
                </a:lnTo>
                <a:lnTo>
                  <a:pt x="216993" y="162144"/>
                </a:lnTo>
                <a:lnTo>
                  <a:pt x="217281" y="163008"/>
                </a:lnTo>
                <a:lnTo>
                  <a:pt x="217569" y="163872"/>
                </a:lnTo>
                <a:lnTo>
                  <a:pt x="218145" y="164160"/>
                </a:lnTo>
                <a:lnTo>
                  <a:pt x="218432" y="165024"/>
                </a:lnTo>
                <a:lnTo>
                  <a:pt x="218720" y="165600"/>
                </a:lnTo>
                <a:lnTo>
                  <a:pt x="219296" y="166464"/>
                </a:lnTo>
                <a:lnTo>
                  <a:pt x="219583" y="167328"/>
                </a:lnTo>
                <a:lnTo>
                  <a:pt x="219871" y="167904"/>
                </a:lnTo>
                <a:lnTo>
                  <a:pt x="220447" y="169056"/>
                </a:lnTo>
                <a:lnTo>
                  <a:pt x="220735" y="169920"/>
                </a:lnTo>
                <a:lnTo>
                  <a:pt x="221022" y="171072"/>
                </a:lnTo>
                <a:lnTo>
                  <a:pt x="221598" y="172224"/>
                </a:lnTo>
                <a:lnTo>
                  <a:pt x="221886" y="173664"/>
                </a:lnTo>
                <a:lnTo>
                  <a:pt x="222174" y="175392"/>
                </a:lnTo>
                <a:lnTo>
                  <a:pt x="222749" y="177696"/>
                </a:lnTo>
                <a:lnTo>
                  <a:pt x="223037" y="180576"/>
                </a:lnTo>
                <a:lnTo>
                  <a:pt x="223037" y="186912"/>
                </a:lnTo>
                <a:lnTo>
                  <a:pt x="222749" y="189792"/>
                </a:lnTo>
                <a:lnTo>
                  <a:pt x="222174" y="192096"/>
                </a:lnTo>
                <a:lnTo>
                  <a:pt x="221886" y="193824"/>
                </a:lnTo>
                <a:lnTo>
                  <a:pt x="221598" y="195264"/>
                </a:lnTo>
                <a:lnTo>
                  <a:pt x="221022" y="196416"/>
                </a:lnTo>
                <a:lnTo>
                  <a:pt x="220735" y="197568"/>
                </a:lnTo>
                <a:lnTo>
                  <a:pt x="220447" y="198431"/>
                </a:lnTo>
                <a:lnTo>
                  <a:pt x="219871" y="199583"/>
                </a:lnTo>
                <a:lnTo>
                  <a:pt x="219583" y="200159"/>
                </a:lnTo>
                <a:lnTo>
                  <a:pt x="219296" y="201023"/>
                </a:lnTo>
                <a:lnTo>
                  <a:pt x="218720" y="201887"/>
                </a:lnTo>
                <a:lnTo>
                  <a:pt x="218432" y="202463"/>
                </a:lnTo>
                <a:lnTo>
                  <a:pt x="218145" y="203327"/>
                </a:lnTo>
                <a:lnTo>
                  <a:pt x="217569" y="203615"/>
                </a:lnTo>
                <a:lnTo>
                  <a:pt x="217281" y="204479"/>
                </a:lnTo>
                <a:lnTo>
                  <a:pt x="216993" y="205343"/>
                </a:lnTo>
                <a:lnTo>
                  <a:pt x="216418" y="205631"/>
                </a:lnTo>
                <a:lnTo>
                  <a:pt x="216130" y="205919"/>
                </a:lnTo>
                <a:lnTo>
                  <a:pt x="215842" y="206783"/>
                </a:lnTo>
                <a:lnTo>
                  <a:pt x="215267" y="207071"/>
                </a:lnTo>
                <a:lnTo>
                  <a:pt x="214979" y="207935"/>
                </a:lnTo>
                <a:lnTo>
                  <a:pt x="214691" y="208223"/>
                </a:lnTo>
                <a:lnTo>
                  <a:pt x="214115" y="208799"/>
                </a:lnTo>
                <a:lnTo>
                  <a:pt x="213828" y="209087"/>
                </a:lnTo>
                <a:lnTo>
                  <a:pt x="213540" y="209375"/>
                </a:lnTo>
                <a:lnTo>
                  <a:pt x="212964" y="209951"/>
                </a:lnTo>
                <a:lnTo>
                  <a:pt x="212677" y="210527"/>
                </a:lnTo>
                <a:lnTo>
                  <a:pt x="212389" y="211103"/>
                </a:lnTo>
                <a:lnTo>
                  <a:pt x="211813" y="211391"/>
                </a:lnTo>
                <a:lnTo>
                  <a:pt x="211525" y="211679"/>
                </a:lnTo>
                <a:lnTo>
                  <a:pt x="211238" y="211967"/>
                </a:lnTo>
                <a:lnTo>
                  <a:pt x="210662" y="212543"/>
                </a:lnTo>
                <a:lnTo>
                  <a:pt x="210374" y="212831"/>
                </a:lnTo>
                <a:lnTo>
                  <a:pt x="210086" y="213119"/>
                </a:lnTo>
                <a:lnTo>
                  <a:pt x="209511" y="213695"/>
                </a:lnTo>
                <a:lnTo>
                  <a:pt x="209223" y="213983"/>
                </a:lnTo>
                <a:lnTo>
                  <a:pt x="208935" y="214271"/>
                </a:lnTo>
                <a:lnTo>
                  <a:pt x="208360" y="214847"/>
                </a:lnTo>
                <a:lnTo>
                  <a:pt x="208072" y="215135"/>
                </a:lnTo>
                <a:lnTo>
                  <a:pt x="207784" y="215423"/>
                </a:lnTo>
                <a:lnTo>
                  <a:pt x="207209" y="215999"/>
                </a:lnTo>
                <a:lnTo>
                  <a:pt x="206921" y="216287"/>
                </a:lnTo>
                <a:lnTo>
                  <a:pt x="206633" y="216575"/>
                </a:lnTo>
                <a:lnTo>
                  <a:pt x="206057" y="217151"/>
                </a:lnTo>
                <a:lnTo>
                  <a:pt x="205770" y="217439"/>
                </a:lnTo>
                <a:lnTo>
                  <a:pt x="205482" y="217727"/>
                </a:lnTo>
                <a:lnTo>
                  <a:pt x="204906" y="218303"/>
                </a:lnTo>
                <a:lnTo>
                  <a:pt x="204618" y="218591"/>
                </a:lnTo>
                <a:lnTo>
                  <a:pt x="204331" y="218879"/>
                </a:lnTo>
                <a:lnTo>
                  <a:pt x="203755" y="219455"/>
                </a:lnTo>
                <a:lnTo>
                  <a:pt x="203467" y="219743"/>
                </a:lnTo>
                <a:lnTo>
                  <a:pt x="203179" y="220031"/>
                </a:lnTo>
                <a:lnTo>
                  <a:pt x="202604" y="220607"/>
                </a:lnTo>
                <a:lnTo>
                  <a:pt x="202316" y="220895"/>
                </a:lnTo>
                <a:lnTo>
                  <a:pt x="202028" y="221183"/>
                </a:lnTo>
                <a:lnTo>
                  <a:pt x="201453" y="221759"/>
                </a:lnTo>
                <a:lnTo>
                  <a:pt x="201165" y="222047"/>
                </a:lnTo>
                <a:lnTo>
                  <a:pt x="200877" y="222335"/>
                </a:lnTo>
                <a:lnTo>
                  <a:pt x="200302" y="222911"/>
                </a:lnTo>
                <a:lnTo>
                  <a:pt x="200014" y="223199"/>
                </a:lnTo>
                <a:lnTo>
                  <a:pt x="199726" y="223487"/>
                </a:lnTo>
                <a:lnTo>
                  <a:pt x="199150" y="224063"/>
                </a:lnTo>
                <a:lnTo>
                  <a:pt x="198863" y="224351"/>
                </a:lnTo>
                <a:lnTo>
                  <a:pt x="198575" y="224639"/>
                </a:lnTo>
                <a:lnTo>
                  <a:pt x="197999" y="225215"/>
                </a:lnTo>
                <a:lnTo>
                  <a:pt x="197711" y="225503"/>
                </a:lnTo>
                <a:lnTo>
                  <a:pt x="197424" y="225791"/>
                </a:lnTo>
                <a:lnTo>
                  <a:pt x="196848" y="226367"/>
                </a:lnTo>
                <a:lnTo>
                  <a:pt x="196560" y="226655"/>
                </a:lnTo>
                <a:lnTo>
                  <a:pt x="196273" y="226943"/>
                </a:lnTo>
                <a:lnTo>
                  <a:pt x="195697" y="227519"/>
                </a:lnTo>
                <a:lnTo>
                  <a:pt x="195409" y="227807"/>
                </a:lnTo>
                <a:lnTo>
                  <a:pt x="195121" y="228095"/>
                </a:lnTo>
                <a:lnTo>
                  <a:pt x="194546" y="228671"/>
                </a:lnTo>
                <a:lnTo>
                  <a:pt x="194258" y="228959"/>
                </a:lnTo>
                <a:lnTo>
                  <a:pt x="193970" y="229247"/>
                </a:lnTo>
                <a:lnTo>
                  <a:pt x="193395" y="229823"/>
                </a:lnTo>
                <a:lnTo>
                  <a:pt x="193107" y="230111"/>
                </a:lnTo>
                <a:lnTo>
                  <a:pt x="192819" y="230399"/>
                </a:lnTo>
                <a:lnTo>
                  <a:pt x="192243" y="230975"/>
                </a:lnTo>
                <a:lnTo>
                  <a:pt x="191956" y="231263"/>
                </a:lnTo>
                <a:lnTo>
                  <a:pt x="191668" y="231551"/>
                </a:lnTo>
                <a:lnTo>
                  <a:pt x="191092" y="232127"/>
                </a:lnTo>
                <a:lnTo>
                  <a:pt x="190805" y="232415"/>
                </a:lnTo>
                <a:lnTo>
                  <a:pt x="190517" y="232703"/>
                </a:lnTo>
                <a:lnTo>
                  <a:pt x="189941" y="233279"/>
                </a:lnTo>
                <a:lnTo>
                  <a:pt x="189653" y="233567"/>
                </a:lnTo>
                <a:lnTo>
                  <a:pt x="189366" y="233855"/>
                </a:lnTo>
                <a:lnTo>
                  <a:pt x="188790" y="234431"/>
                </a:lnTo>
                <a:lnTo>
                  <a:pt x="188502" y="234719"/>
                </a:lnTo>
                <a:lnTo>
                  <a:pt x="188214" y="235007"/>
                </a:lnTo>
                <a:lnTo>
                  <a:pt x="187639" y="235583"/>
                </a:lnTo>
                <a:lnTo>
                  <a:pt x="187351" y="235871"/>
                </a:lnTo>
                <a:lnTo>
                  <a:pt x="187063" y="236159"/>
                </a:lnTo>
                <a:lnTo>
                  <a:pt x="186488" y="236735"/>
                </a:lnTo>
                <a:lnTo>
                  <a:pt x="186200" y="237023"/>
                </a:lnTo>
                <a:lnTo>
                  <a:pt x="185912" y="237311"/>
                </a:lnTo>
                <a:lnTo>
                  <a:pt x="185337" y="237887"/>
                </a:lnTo>
                <a:lnTo>
                  <a:pt x="185049" y="238175"/>
                </a:lnTo>
                <a:lnTo>
                  <a:pt x="184761" y="238463"/>
                </a:lnTo>
                <a:lnTo>
                  <a:pt x="184185" y="239039"/>
                </a:lnTo>
                <a:lnTo>
                  <a:pt x="183898" y="239327"/>
                </a:lnTo>
                <a:lnTo>
                  <a:pt x="183610" y="239615"/>
                </a:lnTo>
                <a:lnTo>
                  <a:pt x="183034" y="240191"/>
                </a:lnTo>
                <a:lnTo>
                  <a:pt x="182746" y="240479"/>
                </a:lnTo>
                <a:lnTo>
                  <a:pt x="182459" y="240767"/>
                </a:lnTo>
                <a:lnTo>
                  <a:pt x="181883" y="241343"/>
                </a:lnTo>
                <a:lnTo>
                  <a:pt x="181595" y="241631"/>
                </a:lnTo>
                <a:lnTo>
                  <a:pt x="181307" y="241919"/>
                </a:lnTo>
                <a:lnTo>
                  <a:pt x="180732" y="242495"/>
                </a:lnTo>
                <a:lnTo>
                  <a:pt x="180444" y="242783"/>
                </a:lnTo>
                <a:lnTo>
                  <a:pt x="180156" y="243071"/>
                </a:lnTo>
                <a:lnTo>
                  <a:pt x="179581" y="243647"/>
                </a:lnTo>
                <a:lnTo>
                  <a:pt x="179293" y="243935"/>
                </a:lnTo>
                <a:lnTo>
                  <a:pt x="179005" y="244223"/>
                </a:lnTo>
                <a:lnTo>
                  <a:pt x="178430" y="244799"/>
                </a:lnTo>
                <a:lnTo>
                  <a:pt x="178142" y="245087"/>
                </a:lnTo>
                <a:lnTo>
                  <a:pt x="177854" y="245375"/>
                </a:lnTo>
                <a:lnTo>
                  <a:pt x="177278" y="245951"/>
                </a:lnTo>
                <a:lnTo>
                  <a:pt x="176991" y="246239"/>
                </a:lnTo>
                <a:lnTo>
                  <a:pt x="176703" y="246527"/>
                </a:lnTo>
                <a:lnTo>
                  <a:pt x="176127" y="247103"/>
                </a:lnTo>
                <a:lnTo>
                  <a:pt x="175839" y="247391"/>
                </a:lnTo>
                <a:lnTo>
                  <a:pt x="175552" y="247679"/>
                </a:lnTo>
                <a:lnTo>
                  <a:pt x="174976" y="248255"/>
                </a:lnTo>
                <a:lnTo>
                  <a:pt x="174688" y="248543"/>
                </a:lnTo>
                <a:lnTo>
                  <a:pt x="174401" y="248831"/>
                </a:lnTo>
                <a:lnTo>
                  <a:pt x="173825" y="249407"/>
                </a:lnTo>
                <a:lnTo>
                  <a:pt x="173537" y="249695"/>
                </a:lnTo>
                <a:lnTo>
                  <a:pt x="173249" y="249983"/>
                </a:lnTo>
                <a:lnTo>
                  <a:pt x="172674" y="250559"/>
                </a:lnTo>
                <a:lnTo>
                  <a:pt x="172386" y="250847"/>
                </a:lnTo>
                <a:lnTo>
                  <a:pt x="172098" y="251135"/>
                </a:lnTo>
                <a:lnTo>
                  <a:pt x="171523" y="251711"/>
                </a:lnTo>
                <a:lnTo>
                  <a:pt x="171235" y="251999"/>
                </a:lnTo>
                <a:lnTo>
                  <a:pt x="170947" y="252287"/>
                </a:lnTo>
                <a:lnTo>
                  <a:pt x="170371" y="252863"/>
                </a:lnTo>
                <a:lnTo>
                  <a:pt x="170084" y="253151"/>
                </a:lnTo>
                <a:lnTo>
                  <a:pt x="169796" y="253439"/>
                </a:lnTo>
                <a:lnTo>
                  <a:pt x="169220" y="254015"/>
                </a:lnTo>
                <a:lnTo>
                  <a:pt x="168933" y="254303"/>
                </a:lnTo>
                <a:lnTo>
                  <a:pt x="168645" y="254591"/>
                </a:lnTo>
                <a:lnTo>
                  <a:pt x="168069" y="255167"/>
                </a:lnTo>
                <a:lnTo>
                  <a:pt x="167781" y="255455"/>
                </a:lnTo>
                <a:lnTo>
                  <a:pt x="167494" y="255743"/>
                </a:lnTo>
                <a:lnTo>
                  <a:pt x="166918" y="256319"/>
                </a:lnTo>
                <a:lnTo>
                  <a:pt x="166630" y="256607"/>
                </a:lnTo>
                <a:lnTo>
                  <a:pt x="166342" y="256895"/>
                </a:lnTo>
                <a:lnTo>
                  <a:pt x="165767" y="257471"/>
                </a:lnTo>
                <a:lnTo>
                  <a:pt x="165479" y="257759"/>
                </a:lnTo>
                <a:lnTo>
                  <a:pt x="165191" y="258047"/>
                </a:lnTo>
                <a:lnTo>
                  <a:pt x="164616" y="258623"/>
                </a:lnTo>
                <a:lnTo>
                  <a:pt x="164328" y="258911"/>
                </a:lnTo>
                <a:lnTo>
                  <a:pt x="164040" y="259199"/>
                </a:lnTo>
                <a:lnTo>
                  <a:pt x="163464" y="259775"/>
                </a:lnTo>
                <a:lnTo>
                  <a:pt x="163177" y="260063"/>
                </a:lnTo>
                <a:lnTo>
                  <a:pt x="162889" y="260351"/>
                </a:lnTo>
                <a:lnTo>
                  <a:pt x="162313" y="260927"/>
                </a:lnTo>
                <a:lnTo>
                  <a:pt x="162026" y="261215"/>
                </a:lnTo>
                <a:lnTo>
                  <a:pt x="161738" y="261503"/>
                </a:lnTo>
                <a:lnTo>
                  <a:pt x="161162" y="262079"/>
                </a:lnTo>
                <a:lnTo>
                  <a:pt x="160874" y="262367"/>
                </a:lnTo>
                <a:lnTo>
                  <a:pt x="160587" y="262655"/>
                </a:lnTo>
                <a:lnTo>
                  <a:pt x="160011" y="263231"/>
                </a:lnTo>
                <a:lnTo>
                  <a:pt x="159723" y="263519"/>
                </a:lnTo>
                <a:lnTo>
                  <a:pt x="159435" y="263807"/>
                </a:lnTo>
                <a:lnTo>
                  <a:pt x="158860" y="264383"/>
                </a:lnTo>
                <a:lnTo>
                  <a:pt x="158572" y="264671"/>
                </a:lnTo>
                <a:lnTo>
                  <a:pt x="158284" y="264959"/>
                </a:lnTo>
                <a:lnTo>
                  <a:pt x="157709" y="265535"/>
                </a:lnTo>
                <a:lnTo>
                  <a:pt x="157421" y="265823"/>
                </a:lnTo>
                <a:lnTo>
                  <a:pt x="157133" y="266111"/>
                </a:lnTo>
                <a:lnTo>
                  <a:pt x="156558" y="266687"/>
                </a:lnTo>
                <a:lnTo>
                  <a:pt x="156270" y="266975"/>
                </a:lnTo>
                <a:lnTo>
                  <a:pt x="155982" y="267263"/>
                </a:lnTo>
                <a:lnTo>
                  <a:pt x="155406" y="267551"/>
                </a:lnTo>
                <a:lnTo>
                  <a:pt x="155119" y="268127"/>
                </a:lnTo>
                <a:lnTo>
                  <a:pt x="154831" y="268415"/>
                </a:lnTo>
                <a:lnTo>
                  <a:pt x="154255" y="268703"/>
                </a:lnTo>
                <a:lnTo>
                  <a:pt x="153967" y="269279"/>
                </a:lnTo>
                <a:lnTo>
                  <a:pt x="153680" y="269567"/>
                </a:lnTo>
                <a:lnTo>
                  <a:pt x="153104" y="269855"/>
                </a:lnTo>
                <a:lnTo>
                  <a:pt x="152816" y="270431"/>
                </a:lnTo>
                <a:lnTo>
                  <a:pt x="152528" y="270719"/>
                </a:lnTo>
                <a:lnTo>
                  <a:pt x="151953" y="271007"/>
                </a:lnTo>
                <a:lnTo>
                  <a:pt x="151665" y="271583"/>
                </a:lnTo>
                <a:lnTo>
                  <a:pt x="151377" y="271871"/>
                </a:lnTo>
                <a:lnTo>
                  <a:pt x="150802" y="272159"/>
                </a:lnTo>
                <a:lnTo>
                  <a:pt x="150514" y="272735"/>
                </a:lnTo>
                <a:lnTo>
                  <a:pt x="150226" y="273023"/>
                </a:lnTo>
                <a:lnTo>
                  <a:pt x="149651" y="273311"/>
                </a:lnTo>
                <a:lnTo>
                  <a:pt x="149363" y="273887"/>
                </a:lnTo>
                <a:lnTo>
                  <a:pt x="149075" y="274175"/>
                </a:lnTo>
                <a:lnTo>
                  <a:pt x="148499" y="274463"/>
                </a:lnTo>
                <a:lnTo>
                  <a:pt x="148212" y="275039"/>
                </a:lnTo>
                <a:lnTo>
                  <a:pt x="147924" y="275327"/>
                </a:lnTo>
                <a:lnTo>
                  <a:pt x="147348" y="275615"/>
                </a:lnTo>
                <a:lnTo>
                  <a:pt x="147060" y="276191"/>
                </a:lnTo>
                <a:lnTo>
                  <a:pt x="146773" y="276479"/>
                </a:lnTo>
                <a:lnTo>
                  <a:pt x="146197" y="276767"/>
                </a:lnTo>
                <a:lnTo>
                  <a:pt x="145909" y="277343"/>
                </a:lnTo>
                <a:lnTo>
                  <a:pt x="145622" y="277631"/>
                </a:lnTo>
                <a:lnTo>
                  <a:pt x="145046" y="277919"/>
                </a:lnTo>
                <a:lnTo>
                  <a:pt x="144758" y="278495"/>
                </a:lnTo>
                <a:lnTo>
                  <a:pt x="144470" y="278783"/>
                </a:lnTo>
                <a:lnTo>
                  <a:pt x="143895" y="279071"/>
                </a:lnTo>
                <a:lnTo>
                  <a:pt x="143607" y="279647"/>
                </a:lnTo>
                <a:lnTo>
                  <a:pt x="143319" y="279935"/>
                </a:lnTo>
                <a:lnTo>
                  <a:pt x="142744" y="280223"/>
                </a:lnTo>
                <a:lnTo>
                  <a:pt x="142456" y="280799"/>
                </a:lnTo>
                <a:lnTo>
                  <a:pt x="142168" y="281087"/>
                </a:lnTo>
                <a:lnTo>
                  <a:pt x="141592" y="281375"/>
                </a:lnTo>
                <a:lnTo>
                  <a:pt x="141305" y="281951"/>
                </a:lnTo>
                <a:lnTo>
                  <a:pt x="141017" y="282239"/>
                </a:lnTo>
                <a:lnTo>
                  <a:pt x="140441" y="282527"/>
                </a:lnTo>
                <a:lnTo>
                  <a:pt x="140154" y="283103"/>
                </a:lnTo>
                <a:lnTo>
                  <a:pt x="139866" y="283391"/>
                </a:lnTo>
                <a:lnTo>
                  <a:pt x="139290" y="283679"/>
                </a:lnTo>
                <a:lnTo>
                  <a:pt x="139002" y="284255"/>
                </a:lnTo>
                <a:lnTo>
                  <a:pt x="138715" y="284543"/>
                </a:lnTo>
                <a:lnTo>
                  <a:pt x="138139" y="284831"/>
                </a:lnTo>
                <a:lnTo>
                  <a:pt x="137851" y="285407"/>
                </a:lnTo>
                <a:lnTo>
                  <a:pt x="137563" y="285695"/>
                </a:lnTo>
                <a:lnTo>
                  <a:pt x="136988" y="285983"/>
                </a:lnTo>
                <a:lnTo>
                  <a:pt x="136700" y="286559"/>
                </a:lnTo>
                <a:lnTo>
                  <a:pt x="136412" y="286847"/>
                </a:lnTo>
                <a:lnTo>
                  <a:pt x="135837" y="287135"/>
                </a:lnTo>
                <a:lnTo>
                  <a:pt x="135549" y="287711"/>
                </a:lnTo>
                <a:lnTo>
                  <a:pt x="135261" y="287999"/>
                </a:lnTo>
                <a:lnTo>
                  <a:pt x="134686" y="288287"/>
                </a:lnTo>
                <a:lnTo>
                  <a:pt x="134398" y="288863"/>
                </a:lnTo>
                <a:lnTo>
                  <a:pt x="134110" y="289151"/>
                </a:lnTo>
                <a:lnTo>
                  <a:pt x="133534" y="289439"/>
                </a:lnTo>
                <a:lnTo>
                  <a:pt x="133247" y="290015"/>
                </a:lnTo>
                <a:lnTo>
                  <a:pt x="132959" y="290303"/>
                </a:lnTo>
                <a:lnTo>
                  <a:pt x="132383" y="290591"/>
                </a:lnTo>
                <a:lnTo>
                  <a:pt x="132095" y="291167"/>
                </a:lnTo>
                <a:lnTo>
                  <a:pt x="131808" y="291455"/>
                </a:lnTo>
                <a:lnTo>
                  <a:pt x="131232" y="291743"/>
                </a:lnTo>
                <a:lnTo>
                  <a:pt x="130944" y="292319"/>
                </a:lnTo>
                <a:lnTo>
                  <a:pt x="130656" y="292607"/>
                </a:lnTo>
                <a:lnTo>
                  <a:pt x="130081" y="292895"/>
                </a:lnTo>
                <a:lnTo>
                  <a:pt x="129793" y="293471"/>
                </a:lnTo>
                <a:lnTo>
                  <a:pt x="129505" y="293759"/>
                </a:lnTo>
                <a:lnTo>
                  <a:pt x="128930" y="294047"/>
                </a:lnTo>
                <a:lnTo>
                  <a:pt x="128642" y="294623"/>
                </a:lnTo>
                <a:lnTo>
                  <a:pt x="128354" y="294911"/>
                </a:lnTo>
                <a:lnTo>
                  <a:pt x="127779" y="295199"/>
                </a:lnTo>
                <a:lnTo>
                  <a:pt x="127491" y="295775"/>
                </a:lnTo>
                <a:lnTo>
                  <a:pt x="127203" y="296063"/>
                </a:lnTo>
                <a:lnTo>
                  <a:pt x="126627" y="296351"/>
                </a:lnTo>
                <a:lnTo>
                  <a:pt x="126340" y="296927"/>
                </a:lnTo>
                <a:lnTo>
                  <a:pt x="126052" y="297215"/>
                </a:lnTo>
                <a:lnTo>
                  <a:pt x="125476" y="297503"/>
                </a:lnTo>
                <a:lnTo>
                  <a:pt x="125188" y="298079"/>
                </a:lnTo>
                <a:lnTo>
                  <a:pt x="124901" y="298367"/>
                </a:lnTo>
                <a:lnTo>
                  <a:pt x="124325" y="298655"/>
                </a:lnTo>
                <a:lnTo>
                  <a:pt x="124037" y="299231"/>
                </a:lnTo>
                <a:lnTo>
                  <a:pt x="123750" y="299519"/>
                </a:lnTo>
                <a:lnTo>
                  <a:pt x="123174" y="299807"/>
                </a:lnTo>
                <a:lnTo>
                  <a:pt x="122886" y="300383"/>
                </a:lnTo>
                <a:lnTo>
                  <a:pt x="122598" y="300671"/>
                </a:lnTo>
                <a:lnTo>
                  <a:pt x="122023" y="300959"/>
                </a:lnTo>
                <a:lnTo>
                  <a:pt x="121735" y="301535"/>
                </a:lnTo>
                <a:lnTo>
                  <a:pt x="121447" y="301823"/>
                </a:lnTo>
                <a:lnTo>
                  <a:pt x="120872" y="302111"/>
                </a:lnTo>
                <a:lnTo>
                  <a:pt x="120584" y="302687"/>
                </a:lnTo>
                <a:lnTo>
                  <a:pt x="120296" y="302975"/>
                </a:lnTo>
                <a:lnTo>
                  <a:pt x="119720" y="303263"/>
                </a:lnTo>
                <a:lnTo>
                  <a:pt x="119433" y="303839"/>
                </a:lnTo>
                <a:lnTo>
                  <a:pt x="119145" y="304127"/>
                </a:lnTo>
                <a:lnTo>
                  <a:pt x="118569" y="304415"/>
                </a:lnTo>
                <a:lnTo>
                  <a:pt x="118282" y="304991"/>
                </a:lnTo>
                <a:lnTo>
                  <a:pt x="117994" y="305279"/>
                </a:lnTo>
                <a:lnTo>
                  <a:pt x="117418" y="305567"/>
                </a:lnTo>
                <a:lnTo>
                  <a:pt x="117130" y="306143"/>
                </a:lnTo>
                <a:lnTo>
                  <a:pt x="116843" y="306431"/>
                </a:lnTo>
                <a:lnTo>
                  <a:pt x="116267" y="306719"/>
                </a:lnTo>
                <a:lnTo>
                  <a:pt x="115979" y="307295"/>
                </a:lnTo>
                <a:lnTo>
                  <a:pt x="115691" y="307583"/>
                </a:lnTo>
                <a:lnTo>
                  <a:pt x="115116" y="307871"/>
                </a:lnTo>
                <a:lnTo>
                  <a:pt x="114828" y="308447"/>
                </a:lnTo>
                <a:lnTo>
                  <a:pt x="114540" y="308735"/>
                </a:lnTo>
                <a:lnTo>
                  <a:pt x="113965" y="309023"/>
                </a:lnTo>
                <a:lnTo>
                  <a:pt x="113677" y="309599"/>
                </a:lnTo>
                <a:lnTo>
                  <a:pt x="113389" y="309887"/>
                </a:lnTo>
                <a:lnTo>
                  <a:pt x="112814" y="310175"/>
                </a:lnTo>
                <a:lnTo>
                  <a:pt x="112526" y="310751"/>
                </a:lnTo>
                <a:lnTo>
                  <a:pt x="112238" y="311039"/>
                </a:lnTo>
                <a:lnTo>
                  <a:pt x="111662" y="311327"/>
                </a:lnTo>
                <a:lnTo>
                  <a:pt x="111375" y="311903"/>
                </a:lnTo>
                <a:lnTo>
                  <a:pt x="111087" y="312191"/>
                </a:lnTo>
                <a:lnTo>
                  <a:pt x="110511" y="312479"/>
                </a:lnTo>
                <a:lnTo>
                  <a:pt x="110223" y="313055"/>
                </a:lnTo>
                <a:lnTo>
                  <a:pt x="109936" y="313343"/>
                </a:lnTo>
                <a:lnTo>
                  <a:pt x="109360" y="313631"/>
                </a:lnTo>
                <a:lnTo>
                  <a:pt x="109072" y="314207"/>
                </a:lnTo>
                <a:lnTo>
                  <a:pt x="108784" y="314495"/>
                </a:lnTo>
                <a:lnTo>
                  <a:pt x="108209" y="314783"/>
                </a:lnTo>
                <a:lnTo>
                  <a:pt x="107921" y="315359"/>
                </a:lnTo>
                <a:lnTo>
                  <a:pt x="107633" y="315647"/>
                </a:lnTo>
                <a:lnTo>
                  <a:pt x="107058" y="315935"/>
                </a:lnTo>
                <a:lnTo>
                  <a:pt x="106770" y="316511"/>
                </a:lnTo>
                <a:lnTo>
                  <a:pt x="106482" y="316799"/>
                </a:lnTo>
                <a:lnTo>
                  <a:pt x="105907" y="317087"/>
                </a:lnTo>
                <a:lnTo>
                  <a:pt x="105619" y="317663"/>
                </a:lnTo>
                <a:lnTo>
                  <a:pt x="105331" y="317951"/>
                </a:lnTo>
                <a:lnTo>
                  <a:pt x="104755" y="318239"/>
                </a:lnTo>
                <a:lnTo>
                  <a:pt x="104468" y="318815"/>
                </a:lnTo>
                <a:lnTo>
                  <a:pt x="104180" y="319103"/>
                </a:lnTo>
                <a:lnTo>
                  <a:pt x="103604" y="319391"/>
                </a:lnTo>
                <a:lnTo>
                  <a:pt x="103316" y="319967"/>
                </a:lnTo>
                <a:lnTo>
                  <a:pt x="103029" y="320255"/>
                </a:lnTo>
                <a:lnTo>
                  <a:pt x="102453" y="320543"/>
                </a:lnTo>
                <a:lnTo>
                  <a:pt x="102165" y="321119"/>
                </a:lnTo>
                <a:lnTo>
                  <a:pt x="101878" y="321407"/>
                </a:lnTo>
                <a:lnTo>
                  <a:pt x="101302" y="321695"/>
                </a:lnTo>
                <a:lnTo>
                  <a:pt x="101014" y="322271"/>
                </a:lnTo>
                <a:lnTo>
                  <a:pt x="100726" y="322559"/>
                </a:lnTo>
                <a:lnTo>
                  <a:pt x="100151" y="322847"/>
                </a:lnTo>
                <a:lnTo>
                  <a:pt x="99863" y="323135"/>
                </a:lnTo>
                <a:lnTo>
                  <a:pt x="99575" y="323711"/>
                </a:lnTo>
                <a:lnTo>
                  <a:pt x="99000" y="323999"/>
                </a:lnTo>
                <a:lnTo>
                  <a:pt x="98712" y="324287"/>
                </a:lnTo>
                <a:lnTo>
                  <a:pt x="98424" y="324863"/>
                </a:lnTo>
                <a:lnTo>
                  <a:pt x="97848" y="325151"/>
                </a:lnTo>
                <a:lnTo>
                  <a:pt x="97561" y="325439"/>
                </a:lnTo>
                <a:lnTo>
                  <a:pt x="97273" y="326015"/>
                </a:lnTo>
                <a:lnTo>
                  <a:pt x="96697" y="326303"/>
                </a:lnTo>
                <a:lnTo>
                  <a:pt x="96410" y="326591"/>
                </a:lnTo>
                <a:lnTo>
                  <a:pt x="96122" y="327167"/>
                </a:lnTo>
                <a:lnTo>
                  <a:pt x="95546" y="327455"/>
                </a:lnTo>
                <a:lnTo>
                  <a:pt x="95258" y="327743"/>
                </a:lnTo>
                <a:lnTo>
                  <a:pt x="94971" y="328319"/>
                </a:lnTo>
                <a:lnTo>
                  <a:pt x="94395" y="328607"/>
                </a:lnTo>
                <a:lnTo>
                  <a:pt x="94107" y="328895"/>
                </a:lnTo>
                <a:lnTo>
                  <a:pt x="93819" y="329471"/>
                </a:lnTo>
                <a:lnTo>
                  <a:pt x="93244" y="329759"/>
                </a:lnTo>
                <a:lnTo>
                  <a:pt x="92956" y="330047"/>
                </a:lnTo>
                <a:lnTo>
                  <a:pt x="92668" y="330623"/>
                </a:lnTo>
                <a:lnTo>
                  <a:pt x="92093" y="330911"/>
                </a:lnTo>
                <a:lnTo>
                  <a:pt x="91805" y="331199"/>
                </a:lnTo>
                <a:lnTo>
                  <a:pt x="91517" y="331775"/>
                </a:lnTo>
                <a:lnTo>
                  <a:pt x="90942" y="332063"/>
                </a:lnTo>
                <a:lnTo>
                  <a:pt x="90654" y="332351"/>
                </a:lnTo>
                <a:lnTo>
                  <a:pt x="90366" y="332927"/>
                </a:lnTo>
                <a:lnTo>
                  <a:pt x="89790" y="333215"/>
                </a:lnTo>
                <a:lnTo>
                  <a:pt x="89503" y="333503"/>
                </a:lnTo>
                <a:lnTo>
                  <a:pt x="89215" y="334079"/>
                </a:lnTo>
                <a:lnTo>
                  <a:pt x="88639" y="334367"/>
                </a:lnTo>
                <a:lnTo>
                  <a:pt x="88351" y="334655"/>
                </a:lnTo>
                <a:lnTo>
                  <a:pt x="88064" y="335231"/>
                </a:lnTo>
                <a:lnTo>
                  <a:pt x="87488" y="335519"/>
                </a:lnTo>
                <a:lnTo>
                  <a:pt x="87200" y="335807"/>
                </a:lnTo>
                <a:lnTo>
                  <a:pt x="86912" y="336383"/>
                </a:lnTo>
                <a:lnTo>
                  <a:pt x="86337" y="336671"/>
                </a:lnTo>
                <a:lnTo>
                  <a:pt x="86049" y="336959"/>
                </a:lnTo>
                <a:lnTo>
                  <a:pt x="85761" y="337535"/>
                </a:lnTo>
                <a:lnTo>
                  <a:pt x="85186" y="337823"/>
                </a:lnTo>
                <a:lnTo>
                  <a:pt x="84898" y="338111"/>
                </a:lnTo>
                <a:lnTo>
                  <a:pt x="84610" y="338687"/>
                </a:lnTo>
                <a:lnTo>
                  <a:pt x="84035" y="338975"/>
                </a:lnTo>
                <a:lnTo>
                  <a:pt x="83747" y="339263"/>
                </a:lnTo>
                <a:lnTo>
                  <a:pt x="83459" y="339839"/>
                </a:lnTo>
                <a:lnTo>
                  <a:pt x="82883" y="340127"/>
                </a:lnTo>
                <a:lnTo>
                  <a:pt x="82596" y="340415"/>
                </a:lnTo>
                <a:lnTo>
                  <a:pt x="82308" y="340991"/>
                </a:lnTo>
                <a:lnTo>
                  <a:pt x="81732" y="341279"/>
                </a:lnTo>
                <a:lnTo>
                  <a:pt x="81444" y="341567"/>
                </a:lnTo>
                <a:lnTo>
                  <a:pt x="81157" y="342143"/>
                </a:lnTo>
                <a:lnTo>
                  <a:pt x="80581" y="342431"/>
                </a:lnTo>
                <a:lnTo>
                  <a:pt x="80293" y="342719"/>
                </a:lnTo>
                <a:lnTo>
                  <a:pt x="80005" y="343295"/>
                </a:lnTo>
                <a:lnTo>
                  <a:pt x="79430" y="343583"/>
                </a:lnTo>
                <a:lnTo>
                  <a:pt x="79142" y="343871"/>
                </a:lnTo>
                <a:lnTo>
                  <a:pt x="78854" y="344447"/>
                </a:lnTo>
                <a:lnTo>
                  <a:pt x="78279" y="344735"/>
                </a:lnTo>
                <a:lnTo>
                  <a:pt x="77991" y="345023"/>
                </a:lnTo>
                <a:lnTo>
                  <a:pt x="77703" y="345599"/>
                </a:lnTo>
                <a:lnTo>
                  <a:pt x="77128" y="345887"/>
                </a:lnTo>
                <a:lnTo>
                  <a:pt x="76840" y="346175"/>
                </a:lnTo>
                <a:lnTo>
                  <a:pt x="76552" y="346751"/>
                </a:lnTo>
                <a:lnTo>
                  <a:pt x="75976" y="347039"/>
                </a:lnTo>
                <a:lnTo>
                  <a:pt x="75689" y="347327"/>
                </a:lnTo>
                <a:lnTo>
                  <a:pt x="75401" y="347903"/>
                </a:lnTo>
                <a:lnTo>
                  <a:pt x="74825" y="348191"/>
                </a:lnTo>
                <a:lnTo>
                  <a:pt x="74537" y="348479"/>
                </a:lnTo>
                <a:lnTo>
                  <a:pt x="74250" y="349055"/>
                </a:lnTo>
                <a:lnTo>
                  <a:pt x="73674" y="349343"/>
                </a:lnTo>
                <a:lnTo>
                  <a:pt x="73386" y="349631"/>
                </a:lnTo>
                <a:lnTo>
                  <a:pt x="73099" y="350207"/>
                </a:lnTo>
                <a:lnTo>
                  <a:pt x="72523" y="350495"/>
                </a:lnTo>
                <a:lnTo>
                  <a:pt x="72235" y="350783"/>
                </a:lnTo>
                <a:lnTo>
                  <a:pt x="71947" y="351359"/>
                </a:lnTo>
                <a:lnTo>
                  <a:pt x="71372" y="351647"/>
                </a:lnTo>
                <a:lnTo>
                  <a:pt x="71084" y="351935"/>
                </a:lnTo>
                <a:lnTo>
                  <a:pt x="70796" y="352511"/>
                </a:lnTo>
                <a:lnTo>
                  <a:pt x="70221" y="352799"/>
                </a:lnTo>
                <a:lnTo>
                  <a:pt x="69933" y="353087"/>
                </a:lnTo>
                <a:lnTo>
                  <a:pt x="69645" y="353663"/>
                </a:lnTo>
                <a:lnTo>
                  <a:pt x="69069" y="353951"/>
                </a:lnTo>
                <a:lnTo>
                  <a:pt x="68782" y="354239"/>
                </a:lnTo>
                <a:lnTo>
                  <a:pt x="68494" y="354815"/>
                </a:lnTo>
                <a:lnTo>
                  <a:pt x="67918" y="355103"/>
                </a:lnTo>
                <a:lnTo>
                  <a:pt x="67631" y="355391"/>
                </a:lnTo>
                <a:lnTo>
                  <a:pt x="67343" y="355967"/>
                </a:lnTo>
                <a:lnTo>
                  <a:pt x="66767" y="356255"/>
                </a:lnTo>
                <a:lnTo>
                  <a:pt x="66479" y="356543"/>
                </a:lnTo>
                <a:lnTo>
                  <a:pt x="66192" y="357119"/>
                </a:lnTo>
                <a:lnTo>
                  <a:pt x="65328" y="357407"/>
                </a:lnTo>
                <a:lnTo>
                  <a:pt x="65040" y="357695"/>
                </a:lnTo>
                <a:lnTo>
                  <a:pt x="64465" y="358271"/>
                </a:lnTo>
                <a:lnTo>
                  <a:pt x="64177" y="358559"/>
                </a:lnTo>
                <a:lnTo>
                  <a:pt x="63889" y="358847"/>
                </a:lnTo>
                <a:lnTo>
                  <a:pt x="63314" y="359423"/>
                </a:lnTo>
                <a:lnTo>
                  <a:pt x="62738" y="359711"/>
                </a:lnTo>
                <a:lnTo>
                  <a:pt x="62163" y="359999"/>
                </a:lnTo>
                <a:lnTo>
                  <a:pt x="61587" y="360575"/>
                </a:lnTo>
                <a:lnTo>
                  <a:pt x="61011" y="360863"/>
                </a:lnTo>
                <a:lnTo>
                  <a:pt x="60724" y="361151"/>
                </a:lnTo>
                <a:lnTo>
                  <a:pt x="59860" y="361727"/>
                </a:lnTo>
                <a:lnTo>
                  <a:pt x="59285" y="362015"/>
                </a:lnTo>
                <a:lnTo>
                  <a:pt x="58709" y="362303"/>
                </a:lnTo>
                <a:lnTo>
                  <a:pt x="58133" y="362879"/>
                </a:lnTo>
                <a:lnTo>
                  <a:pt x="57270" y="363167"/>
                </a:lnTo>
                <a:lnTo>
                  <a:pt x="56407" y="363455"/>
                </a:lnTo>
                <a:lnTo>
                  <a:pt x="55831" y="364031"/>
                </a:lnTo>
                <a:lnTo>
                  <a:pt x="54968" y="364319"/>
                </a:lnTo>
                <a:lnTo>
                  <a:pt x="53817" y="364607"/>
                </a:lnTo>
                <a:lnTo>
                  <a:pt x="52953" y="365183"/>
                </a:lnTo>
                <a:lnTo>
                  <a:pt x="51802" y="365471"/>
                </a:lnTo>
                <a:lnTo>
                  <a:pt x="50651" y="365759"/>
                </a:lnTo>
                <a:lnTo>
                  <a:pt x="49212" y="366335"/>
                </a:lnTo>
                <a:lnTo>
                  <a:pt x="47773" y="366623"/>
                </a:lnTo>
                <a:lnTo>
                  <a:pt x="45471" y="366911"/>
                </a:lnTo>
                <a:lnTo>
                  <a:pt x="42305" y="367487"/>
                </a:lnTo>
                <a:lnTo>
                  <a:pt x="36261" y="367487"/>
                </a:lnTo>
                <a:lnTo>
                  <a:pt x="33096" y="366911"/>
                </a:lnTo>
                <a:lnTo>
                  <a:pt x="30793" y="366623"/>
                </a:lnTo>
                <a:lnTo>
                  <a:pt x="29355" y="366335"/>
                </a:lnTo>
                <a:lnTo>
                  <a:pt x="27628" y="365759"/>
                </a:lnTo>
                <a:lnTo>
                  <a:pt x="26477" y="365471"/>
                </a:lnTo>
                <a:lnTo>
                  <a:pt x="25325" y="365183"/>
                </a:lnTo>
                <a:lnTo>
                  <a:pt x="24750" y="364607"/>
                </a:lnTo>
                <a:lnTo>
                  <a:pt x="23599" y="364319"/>
                </a:lnTo>
                <a:lnTo>
                  <a:pt x="22735" y="364031"/>
                </a:lnTo>
                <a:lnTo>
                  <a:pt x="21872" y="363455"/>
                </a:lnTo>
                <a:lnTo>
                  <a:pt x="21296" y="363167"/>
                </a:lnTo>
                <a:lnTo>
                  <a:pt x="20433" y="362879"/>
                </a:lnTo>
                <a:lnTo>
                  <a:pt x="19570" y="362303"/>
                </a:lnTo>
                <a:lnTo>
                  <a:pt x="19282" y="362015"/>
                </a:lnTo>
                <a:lnTo>
                  <a:pt x="18419" y="361727"/>
                </a:lnTo>
                <a:lnTo>
                  <a:pt x="17843" y="361151"/>
                </a:lnTo>
                <a:lnTo>
                  <a:pt x="17267" y="360863"/>
                </a:lnTo>
                <a:lnTo>
                  <a:pt x="16980" y="360575"/>
                </a:lnTo>
                <a:lnTo>
                  <a:pt x="16116" y="359999"/>
                </a:lnTo>
                <a:lnTo>
                  <a:pt x="15828" y="359711"/>
                </a:lnTo>
                <a:lnTo>
                  <a:pt x="14965" y="359423"/>
                </a:lnTo>
                <a:lnTo>
                  <a:pt x="14677" y="358847"/>
                </a:lnTo>
                <a:lnTo>
                  <a:pt x="14389" y="358559"/>
                </a:lnTo>
                <a:lnTo>
                  <a:pt x="13814" y="358271"/>
                </a:lnTo>
                <a:lnTo>
                  <a:pt x="13526" y="357695"/>
                </a:lnTo>
                <a:lnTo>
                  <a:pt x="13238" y="357407"/>
                </a:lnTo>
                <a:lnTo>
                  <a:pt x="12375" y="357119"/>
                </a:lnTo>
                <a:lnTo>
                  <a:pt x="12087" y="356543"/>
                </a:lnTo>
                <a:lnTo>
                  <a:pt x="11512" y="356255"/>
                </a:lnTo>
                <a:lnTo>
                  <a:pt x="11224" y="355967"/>
                </a:lnTo>
                <a:lnTo>
                  <a:pt x="10936" y="355391"/>
                </a:lnTo>
                <a:lnTo>
                  <a:pt x="10360" y="355103"/>
                </a:lnTo>
                <a:lnTo>
                  <a:pt x="10073" y="354239"/>
                </a:lnTo>
                <a:lnTo>
                  <a:pt x="9785" y="353951"/>
                </a:lnTo>
                <a:lnTo>
                  <a:pt x="9209" y="353663"/>
                </a:lnTo>
                <a:lnTo>
                  <a:pt x="8921" y="353087"/>
                </a:lnTo>
                <a:lnTo>
                  <a:pt x="8634" y="352799"/>
                </a:lnTo>
                <a:lnTo>
                  <a:pt x="8058" y="352511"/>
                </a:lnTo>
                <a:lnTo>
                  <a:pt x="7770" y="351647"/>
                </a:lnTo>
                <a:lnTo>
                  <a:pt x="7483" y="351359"/>
                </a:lnTo>
                <a:lnTo>
                  <a:pt x="6907" y="350495"/>
                </a:lnTo>
                <a:lnTo>
                  <a:pt x="6619" y="350207"/>
                </a:lnTo>
                <a:lnTo>
                  <a:pt x="6331" y="349343"/>
                </a:lnTo>
                <a:lnTo>
                  <a:pt x="5756" y="349055"/>
                </a:lnTo>
                <a:lnTo>
                  <a:pt x="5468" y="348191"/>
                </a:lnTo>
                <a:lnTo>
                  <a:pt x="5180" y="347903"/>
                </a:lnTo>
                <a:lnTo>
                  <a:pt x="4605" y="347039"/>
                </a:lnTo>
                <a:lnTo>
                  <a:pt x="4317" y="346175"/>
                </a:lnTo>
                <a:lnTo>
                  <a:pt x="4029" y="345599"/>
                </a:lnTo>
                <a:lnTo>
                  <a:pt x="3453" y="344735"/>
                </a:lnTo>
                <a:lnTo>
                  <a:pt x="3166" y="343871"/>
                </a:lnTo>
                <a:lnTo>
                  <a:pt x="2878" y="342719"/>
                </a:lnTo>
                <a:lnTo>
                  <a:pt x="2302" y="341567"/>
                </a:lnTo>
                <a:lnTo>
                  <a:pt x="2014" y="340991"/>
                </a:lnTo>
                <a:lnTo>
                  <a:pt x="1727" y="339263"/>
                </a:lnTo>
                <a:lnTo>
                  <a:pt x="1151" y="338111"/>
                </a:lnTo>
                <a:lnTo>
                  <a:pt x="863" y="336671"/>
                </a:lnTo>
                <a:lnTo>
                  <a:pt x="576" y="334367"/>
                </a:lnTo>
                <a:lnTo>
                  <a:pt x="0" y="330911"/>
                </a:lnTo>
                <a:lnTo>
                  <a:pt x="0" y="325439"/>
                </a:lnTo>
                <a:lnTo>
                  <a:pt x="576" y="322271"/>
                </a:lnTo>
                <a:lnTo>
                  <a:pt x="863" y="320255"/>
                </a:lnTo>
                <a:lnTo>
                  <a:pt x="1151" y="318239"/>
                </a:lnTo>
                <a:lnTo>
                  <a:pt x="1727" y="317087"/>
                </a:lnTo>
                <a:lnTo>
                  <a:pt x="2014" y="315647"/>
                </a:lnTo>
                <a:lnTo>
                  <a:pt x="2302" y="314783"/>
                </a:lnTo>
                <a:lnTo>
                  <a:pt x="2878" y="313631"/>
                </a:lnTo>
                <a:lnTo>
                  <a:pt x="3166" y="313055"/>
                </a:lnTo>
                <a:lnTo>
                  <a:pt x="3453" y="311903"/>
                </a:lnTo>
                <a:lnTo>
                  <a:pt x="4029" y="311039"/>
                </a:lnTo>
                <a:lnTo>
                  <a:pt x="4317" y="310175"/>
                </a:lnTo>
                <a:lnTo>
                  <a:pt x="4605" y="309599"/>
                </a:lnTo>
                <a:lnTo>
                  <a:pt x="5180" y="309023"/>
                </a:lnTo>
                <a:lnTo>
                  <a:pt x="5468" y="308447"/>
                </a:lnTo>
                <a:lnTo>
                  <a:pt x="5756" y="307583"/>
                </a:lnTo>
                <a:lnTo>
                  <a:pt x="6331" y="307295"/>
                </a:lnTo>
                <a:lnTo>
                  <a:pt x="6619" y="306431"/>
                </a:lnTo>
                <a:lnTo>
                  <a:pt x="6907" y="306143"/>
                </a:lnTo>
                <a:lnTo>
                  <a:pt x="7483" y="305279"/>
                </a:lnTo>
                <a:lnTo>
                  <a:pt x="7770" y="304991"/>
                </a:lnTo>
                <a:lnTo>
                  <a:pt x="8058" y="304415"/>
                </a:lnTo>
                <a:lnTo>
                  <a:pt x="8634" y="303839"/>
                </a:lnTo>
                <a:lnTo>
                  <a:pt x="8921" y="303263"/>
                </a:lnTo>
                <a:lnTo>
                  <a:pt x="9209" y="302975"/>
                </a:lnTo>
                <a:lnTo>
                  <a:pt x="9785" y="302687"/>
                </a:lnTo>
                <a:lnTo>
                  <a:pt x="10073" y="302111"/>
                </a:lnTo>
                <a:lnTo>
                  <a:pt x="10360" y="301823"/>
                </a:lnTo>
                <a:lnTo>
                  <a:pt x="10936" y="300959"/>
                </a:lnTo>
                <a:lnTo>
                  <a:pt x="11224" y="300671"/>
                </a:lnTo>
                <a:lnTo>
                  <a:pt x="11512" y="300383"/>
                </a:lnTo>
                <a:lnTo>
                  <a:pt x="12087" y="299807"/>
                </a:lnTo>
                <a:lnTo>
                  <a:pt x="12375" y="299519"/>
                </a:lnTo>
                <a:lnTo>
                  <a:pt x="12663" y="299231"/>
                </a:lnTo>
                <a:lnTo>
                  <a:pt x="13238" y="298655"/>
                </a:lnTo>
                <a:lnTo>
                  <a:pt x="13526" y="298367"/>
                </a:lnTo>
                <a:lnTo>
                  <a:pt x="13814" y="298079"/>
                </a:lnTo>
                <a:lnTo>
                  <a:pt x="14389" y="297503"/>
                </a:lnTo>
                <a:lnTo>
                  <a:pt x="14677" y="297215"/>
                </a:lnTo>
                <a:lnTo>
                  <a:pt x="14965" y="296927"/>
                </a:lnTo>
                <a:lnTo>
                  <a:pt x="15541" y="296351"/>
                </a:lnTo>
                <a:lnTo>
                  <a:pt x="15828" y="296063"/>
                </a:lnTo>
                <a:lnTo>
                  <a:pt x="16116" y="295775"/>
                </a:lnTo>
                <a:lnTo>
                  <a:pt x="16692" y="295199"/>
                </a:lnTo>
                <a:lnTo>
                  <a:pt x="16980" y="294911"/>
                </a:lnTo>
                <a:lnTo>
                  <a:pt x="17267" y="294623"/>
                </a:lnTo>
                <a:lnTo>
                  <a:pt x="17843" y="294047"/>
                </a:lnTo>
                <a:lnTo>
                  <a:pt x="18131" y="293759"/>
                </a:lnTo>
                <a:lnTo>
                  <a:pt x="18419" y="293471"/>
                </a:lnTo>
                <a:lnTo>
                  <a:pt x="18994" y="292895"/>
                </a:lnTo>
                <a:lnTo>
                  <a:pt x="19282" y="292607"/>
                </a:lnTo>
                <a:lnTo>
                  <a:pt x="19570" y="292319"/>
                </a:lnTo>
                <a:lnTo>
                  <a:pt x="20145" y="291743"/>
                </a:lnTo>
                <a:lnTo>
                  <a:pt x="20433" y="291455"/>
                </a:lnTo>
                <a:lnTo>
                  <a:pt x="20721" y="291167"/>
                </a:lnTo>
                <a:lnTo>
                  <a:pt x="21296" y="290591"/>
                </a:lnTo>
                <a:lnTo>
                  <a:pt x="21584" y="290303"/>
                </a:lnTo>
                <a:lnTo>
                  <a:pt x="21872" y="290015"/>
                </a:lnTo>
                <a:lnTo>
                  <a:pt x="22448" y="289439"/>
                </a:lnTo>
                <a:lnTo>
                  <a:pt x="22735" y="289151"/>
                </a:lnTo>
                <a:lnTo>
                  <a:pt x="23023" y="288863"/>
                </a:lnTo>
                <a:lnTo>
                  <a:pt x="23599" y="288287"/>
                </a:lnTo>
                <a:lnTo>
                  <a:pt x="23887" y="287999"/>
                </a:lnTo>
                <a:lnTo>
                  <a:pt x="24174" y="287711"/>
                </a:lnTo>
                <a:lnTo>
                  <a:pt x="24750" y="287135"/>
                </a:lnTo>
                <a:lnTo>
                  <a:pt x="25038" y="286847"/>
                </a:lnTo>
                <a:lnTo>
                  <a:pt x="25325" y="286559"/>
                </a:lnTo>
                <a:lnTo>
                  <a:pt x="25901" y="285983"/>
                </a:lnTo>
                <a:lnTo>
                  <a:pt x="26189" y="285695"/>
                </a:lnTo>
                <a:lnTo>
                  <a:pt x="26477" y="285407"/>
                </a:lnTo>
                <a:lnTo>
                  <a:pt x="27052" y="284831"/>
                </a:lnTo>
                <a:lnTo>
                  <a:pt x="27340" y="284543"/>
                </a:lnTo>
                <a:lnTo>
                  <a:pt x="27628" y="284255"/>
                </a:lnTo>
                <a:lnTo>
                  <a:pt x="28203" y="283679"/>
                </a:lnTo>
                <a:lnTo>
                  <a:pt x="28491" y="283391"/>
                </a:lnTo>
                <a:lnTo>
                  <a:pt x="28779" y="283103"/>
                </a:lnTo>
                <a:lnTo>
                  <a:pt x="29355" y="282527"/>
                </a:lnTo>
                <a:lnTo>
                  <a:pt x="29642" y="282239"/>
                </a:lnTo>
                <a:lnTo>
                  <a:pt x="29930" y="281951"/>
                </a:lnTo>
                <a:lnTo>
                  <a:pt x="30506" y="281375"/>
                </a:lnTo>
                <a:lnTo>
                  <a:pt x="30793" y="281087"/>
                </a:lnTo>
                <a:lnTo>
                  <a:pt x="31081" y="280799"/>
                </a:lnTo>
                <a:lnTo>
                  <a:pt x="31657" y="280223"/>
                </a:lnTo>
                <a:lnTo>
                  <a:pt x="31945" y="279935"/>
                </a:lnTo>
                <a:lnTo>
                  <a:pt x="32232" y="279647"/>
                </a:lnTo>
                <a:lnTo>
                  <a:pt x="32808" y="279071"/>
                </a:lnTo>
                <a:lnTo>
                  <a:pt x="33096" y="278783"/>
                </a:lnTo>
                <a:lnTo>
                  <a:pt x="33384" y="278495"/>
                </a:lnTo>
                <a:lnTo>
                  <a:pt x="33959" y="277919"/>
                </a:lnTo>
                <a:lnTo>
                  <a:pt x="34247" y="277631"/>
                </a:lnTo>
                <a:lnTo>
                  <a:pt x="34535" y="277343"/>
                </a:lnTo>
                <a:lnTo>
                  <a:pt x="35110" y="276767"/>
                </a:lnTo>
                <a:lnTo>
                  <a:pt x="35398" y="276479"/>
                </a:lnTo>
                <a:lnTo>
                  <a:pt x="35686" y="276191"/>
                </a:lnTo>
                <a:lnTo>
                  <a:pt x="36261" y="275615"/>
                </a:lnTo>
                <a:lnTo>
                  <a:pt x="36549" y="275327"/>
                </a:lnTo>
                <a:lnTo>
                  <a:pt x="36837" y="275039"/>
                </a:lnTo>
                <a:lnTo>
                  <a:pt x="37413" y="274463"/>
                </a:lnTo>
                <a:lnTo>
                  <a:pt x="37700" y="274175"/>
                </a:lnTo>
                <a:lnTo>
                  <a:pt x="37988" y="273887"/>
                </a:lnTo>
                <a:lnTo>
                  <a:pt x="38564" y="273311"/>
                </a:lnTo>
                <a:lnTo>
                  <a:pt x="38852" y="273023"/>
                </a:lnTo>
                <a:lnTo>
                  <a:pt x="39139" y="272735"/>
                </a:lnTo>
                <a:lnTo>
                  <a:pt x="39715" y="272159"/>
                </a:lnTo>
                <a:lnTo>
                  <a:pt x="40003" y="271871"/>
                </a:lnTo>
                <a:lnTo>
                  <a:pt x="40291" y="271583"/>
                </a:lnTo>
                <a:lnTo>
                  <a:pt x="40866" y="271007"/>
                </a:lnTo>
                <a:lnTo>
                  <a:pt x="41154" y="270719"/>
                </a:lnTo>
                <a:lnTo>
                  <a:pt x="41442" y="270431"/>
                </a:lnTo>
                <a:lnTo>
                  <a:pt x="42017" y="269855"/>
                </a:lnTo>
                <a:lnTo>
                  <a:pt x="42305" y="269567"/>
                </a:lnTo>
                <a:lnTo>
                  <a:pt x="42593" y="269279"/>
                </a:lnTo>
                <a:lnTo>
                  <a:pt x="43168" y="268703"/>
                </a:lnTo>
                <a:lnTo>
                  <a:pt x="43456" y="268415"/>
                </a:lnTo>
                <a:lnTo>
                  <a:pt x="43744" y="268127"/>
                </a:lnTo>
                <a:lnTo>
                  <a:pt x="44320" y="267551"/>
                </a:lnTo>
                <a:lnTo>
                  <a:pt x="44607" y="267263"/>
                </a:lnTo>
                <a:lnTo>
                  <a:pt x="44895" y="266975"/>
                </a:lnTo>
                <a:lnTo>
                  <a:pt x="45471" y="266687"/>
                </a:lnTo>
                <a:lnTo>
                  <a:pt x="45759" y="266111"/>
                </a:lnTo>
                <a:lnTo>
                  <a:pt x="46046" y="265823"/>
                </a:lnTo>
                <a:lnTo>
                  <a:pt x="46622" y="265535"/>
                </a:lnTo>
                <a:lnTo>
                  <a:pt x="46910" y="264959"/>
                </a:lnTo>
                <a:lnTo>
                  <a:pt x="47197" y="264671"/>
                </a:lnTo>
                <a:lnTo>
                  <a:pt x="47773" y="264383"/>
                </a:lnTo>
                <a:lnTo>
                  <a:pt x="48061" y="263807"/>
                </a:lnTo>
                <a:lnTo>
                  <a:pt x="48349" y="263519"/>
                </a:lnTo>
                <a:lnTo>
                  <a:pt x="48924" y="263231"/>
                </a:lnTo>
                <a:lnTo>
                  <a:pt x="49212" y="262655"/>
                </a:lnTo>
                <a:lnTo>
                  <a:pt x="49500" y="262367"/>
                </a:lnTo>
                <a:lnTo>
                  <a:pt x="50075" y="262079"/>
                </a:lnTo>
                <a:lnTo>
                  <a:pt x="50363" y="261503"/>
                </a:lnTo>
                <a:lnTo>
                  <a:pt x="50651" y="261215"/>
                </a:lnTo>
                <a:lnTo>
                  <a:pt x="51227" y="260927"/>
                </a:lnTo>
                <a:lnTo>
                  <a:pt x="51514" y="260351"/>
                </a:lnTo>
                <a:lnTo>
                  <a:pt x="51802" y="260063"/>
                </a:lnTo>
                <a:lnTo>
                  <a:pt x="52378" y="259775"/>
                </a:lnTo>
                <a:lnTo>
                  <a:pt x="52665" y="259199"/>
                </a:lnTo>
                <a:lnTo>
                  <a:pt x="52953" y="258911"/>
                </a:lnTo>
                <a:lnTo>
                  <a:pt x="53529" y="258623"/>
                </a:lnTo>
                <a:lnTo>
                  <a:pt x="53817" y="258047"/>
                </a:lnTo>
                <a:lnTo>
                  <a:pt x="54104" y="257759"/>
                </a:lnTo>
                <a:lnTo>
                  <a:pt x="54680" y="257471"/>
                </a:lnTo>
                <a:lnTo>
                  <a:pt x="54968" y="256895"/>
                </a:lnTo>
                <a:lnTo>
                  <a:pt x="55256" y="256607"/>
                </a:lnTo>
                <a:lnTo>
                  <a:pt x="55831" y="256319"/>
                </a:lnTo>
                <a:lnTo>
                  <a:pt x="56119" y="255743"/>
                </a:lnTo>
                <a:lnTo>
                  <a:pt x="56407" y="255455"/>
                </a:lnTo>
                <a:lnTo>
                  <a:pt x="56982" y="255167"/>
                </a:lnTo>
                <a:lnTo>
                  <a:pt x="57270" y="254591"/>
                </a:lnTo>
                <a:lnTo>
                  <a:pt x="57558" y="254303"/>
                </a:lnTo>
                <a:lnTo>
                  <a:pt x="58133" y="254015"/>
                </a:lnTo>
                <a:lnTo>
                  <a:pt x="58421" y="253439"/>
                </a:lnTo>
                <a:lnTo>
                  <a:pt x="58709" y="253151"/>
                </a:lnTo>
                <a:lnTo>
                  <a:pt x="59285" y="252863"/>
                </a:lnTo>
                <a:lnTo>
                  <a:pt x="59572" y="252287"/>
                </a:lnTo>
                <a:lnTo>
                  <a:pt x="59860" y="251999"/>
                </a:lnTo>
                <a:lnTo>
                  <a:pt x="60436" y="251711"/>
                </a:lnTo>
                <a:lnTo>
                  <a:pt x="60724" y="251135"/>
                </a:lnTo>
                <a:lnTo>
                  <a:pt x="61011" y="250847"/>
                </a:lnTo>
                <a:lnTo>
                  <a:pt x="61587" y="250559"/>
                </a:lnTo>
                <a:lnTo>
                  <a:pt x="61875" y="249983"/>
                </a:lnTo>
                <a:lnTo>
                  <a:pt x="62163" y="249695"/>
                </a:lnTo>
                <a:lnTo>
                  <a:pt x="62738" y="249407"/>
                </a:lnTo>
                <a:lnTo>
                  <a:pt x="63026" y="248831"/>
                </a:lnTo>
                <a:lnTo>
                  <a:pt x="63314" y="248543"/>
                </a:lnTo>
                <a:lnTo>
                  <a:pt x="63889" y="248255"/>
                </a:lnTo>
                <a:lnTo>
                  <a:pt x="64177" y="247679"/>
                </a:lnTo>
                <a:lnTo>
                  <a:pt x="64465" y="247391"/>
                </a:lnTo>
                <a:lnTo>
                  <a:pt x="65040" y="247103"/>
                </a:lnTo>
                <a:lnTo>
                  <a:pt x="65328" y="246527"/>
                </a:lnTo>
                <a:lnTo>
                  <a:pt x="65616" y="246239"/>
                </a:lnTo>
                <a:lnTo>
                  <a:pt x="66192" y="245951"/>
                </a:lnTo>
                <a:lnTo>
                  <a:pt x="66479" y="245375"/>
                </a:lnTo>
                <a:lnTo>
                  <a:pt x="66767" y="245087"/>
                </a:lnTo>
                <a:lnTo>
                  <a:pt x="67343" y="244799"/>
                </a:lnTo>
                <a:lnTo>
                  <a:pt x="67631" y="244223"/>
                </a:lnTo>
                <a:lnTo>
                  <a:pt x="67918" y="243935"/>
                </a:lnTo>
                <a:lnTo>
                  <a:pt x="68494" y="243647"/>
                </a:lnTo>
                <a:lnTo>
                  <a:pt x="68782" y="243071"/>
                </a:lnTo>
                <a:lnTo>
                  <a:pt x="69069" y="242783"/>
                </a:lnTo>
                <a:lnTo>
                  <a:pt x="69645" y="242495"/>
                </a:lnTo>
                <a:lnTo>
                  <a:pt x="69933" y="241919"/>
                </a:lnTo>
                <a:lnTo>
                  <a:pt x="70221" y="241631"/>
                </a:lnTo>
                <a:lnTo>
                  <a:pt x="70796" y="241343"/>
                </a:lnTo>
                <a:lnTo>
                  <a:pt x="71084" y="240767"/>
                </a:lnTo>
                <a:lnTo>
                  <a:pt x="71372" y="240479"/>
                </a:lnTo>
                <a:lnTo>
                  <a:pt x="71947" y="240191"/>
                </a:lnTo>
                <a:lnTo>
                  <a:pt x="72235" y="239615"/>
                </a:lnTo>
                <a:lnTo>
                  <a:pt x="72523" y="239327"/>
                </a:lnTo>
                <a:lnTo>
                  <a:pt x="73099" y="239039"/>
                </a:lnTo>
                <a:lnTo>
                  <a:pt x="73386" y="238463"/>
                </a:lnTo>
                <a:lnTo>
                  <a:pt x="73674" y="238175"/>
                </a:lnTo>
                <a:lnTo>
                  <a:pt x="74250" y="237887"/>
                </a:lnTo>
                <a:lnTo>
                  <a:pt x="74537" y="237311"/>
                </a:lnTo>
                <a:lnTo>
                  <a:pt x="74825" y="237023"/>
                </a:lnTo>
                <a:lnTo>
                  <a:pt x="75401" y="236735"/>
                </a:lnTo>
                <a:lnTo>
                  <a:pt x="75689" y="236159"/>
                </a:lnTo>
                <a:lnTo>
                  <a:pt x="75976" y="235871"/>
                </a:lnTo>
                <a:lnTo>
                  <a:pt x="76552" y="235583"/>
                </a:lnTo>
                <a:lnTo>
                  <a:pt x="76840" y="235007"/>
                </a:lnTo>
                <a:lnTo>
                  <a:pt x="77128" y="234719"/>
                </a:lnTo>
                <a:lnTo>
                  <a:pt x="77703" y="234431"/>
                </a:lnTo>
                <a:lnTo>
                  <a:pt x="77991" y="233855"/>
                </a:lnTo>
                <a:lnTo>
                  <a:pt x="78279" y="233567"/>
                </a:lnTo>
                <a:lnTo>
                  <a:pt x="78854" y="233279"/>
                </a:lnTo>
                <a:lnTo>
                  <a:pt x="79142" y="232703"/>
                </a:lnTo>
                <a:lnTo>
                  <a:pt x="79430" y="232415"/>
                </a:lnTo>
                <a:lnTo>
                  <a:pt x="80005" y="232127"/>
                </a:lnTo>
                <a:lnTo>
                  <a:pt x="80293" y="231551"/>
                </a:lnTo>
                <a:lnTo>
                  <a:pt x="80581" y="231263"/>
                </a:lnTo>
                <a:lnTo>
                  <a:pt x="81157" y="230975"/>
                </a:lnTo>
                <a:lnTo>
                  <a:pt x="81444" y="230399"/>
                </a:lnTo>
                <a:lnTo>
                  <a:pt x="81732" y="230111"/>
                </a:lnTo>
                <a:lnTo>
                  <a:pt x="82308" y="229823"/>
                </a:lnTo>
                <a:lnTo>
                  <a:pt x="82596" y="229247"/>
                </a:lnTo>
                <a:lnTo>
                  <a:pt x="82883" y="228959"/>
                </a:lnTo>
                <a:lnTo>
                  <a:pt x="83459" y="228671"/>
                </a:lnTo>
                <a:lnTo>
                  <a:pt x="83747" y="228095"/>
                </a:lnTo>
                <a:lnTo>
                  <a:pt x="84035" y="227807"/>
                </a:lnTo>
                <a:lnTo>
                  <a:pt x="84610" y="227519"/>
                </a:lnTo>
                <a:lnTo>
                  <a:pt x="84898" y="226943"/>
                </a:lnTo>
                <a:lnTo>
                  <a:pt x="85186" y="226655"/>
                </a:lnTo>
                <a:lnTo>
                  <a:pt x="85761" y="226367"/>
                </a:lnTo>
                <a:lnTo>
                  <a:pt x="86049" y="225791"/>
                </a:lnTo>
                <a:lnTo>
                  <a:pt x="86337" y="225503"/>
                </a:lnTo>
                <a:lnTo>
                  <a:pt x="86912" y="225215"/>
                </a:lnTo>
                <a:lnTo>
                  <a:pt x="87200" y="224639"/>
                </a:lnTo>
                <a:lnTo>
                  <a:pt x="87488" y="224351"/>
                </a:lnTo>
                <a:lnTo>
                  <a:pt x="88064" y="224063"/>
                </a:lnTo>
                <a:lnTo>
                  <a:pt x="88351" y="223487"/>
                </a:lnTo>
                <a:lnTo>
                  <a:pt x="88639" y="223199"/>
                </a:lnTo>
                <a:lnTo>
                  <a:pt x="89215" y="222911"/>
                </a:lnTo>
                <a:lnTo>
                  <a:pt x="89503" y="222335"/>
                </a:lnTo>
                <a:lnTo>
                  <a:pt x="89790" y="222047"/>
                </a:lnTo>
                <a:lnTo>
                  <a:pt x="90366" y="221759"/>
                </a:lnTo>
                <a:lnTo>
                  <a:pt x="90654" y="221183"/>
                </a:lnTo>
                <a:lnTo>
                  <a:pt x="90942" y="220895"/>
                </a:lnTo>
                <a:lnTo>
                  <a:pt x="91517" y="220607"/>
                </a:lnTo>
                <a:lnTo>
                  <a:pt x="91805" y="220031"/>
                </a:lnTo>
                <a:lnTo>
                  <a:pt x="92093" y="219743"/>
                </a:lnTo>
                <a:lnTo>
                  <a:pt x="92668" y="219455"/>
                </a:lnTo>
                <a:lnTo>
                  <a:pt x="92956" y="218879"/>
                </a:lnTo>
                <a:lnTo>
                  <a:pt x="93244" y="218591"/>
                </a:lnTo>
                <a:lnTo>
                  <a:pt x="93819" y="218303"/>
                </a:lnTo>
                <a:lnTo>
                  <a:pt x="94107" y="217727"/>
                </a:lnTo>
                <a:lnTo>
                  <a:pt x="94395" y="217439"/>
                </a:lnTo>
                <a:lnTo>
                  <a:pt x="94971" y="217151"/>
                </a:lnTo>
                <a:lnTo>
                  <a:pt x="95258" y="216575"/>
                </a:lnTo>
                <a:lnTo>
                  <a:pt x="95546" y="216287"/>
                </a:lnTo>
                <a:lnTo>
                  <a:pt x="96122" y="215999"/>
                </a:lnTo>
                <a:lnTo>
                  <a:pt x="96410" y="215423"/>
                </a:lnTo>
                <a:lnTo>
                  <a:pt x="96697" y="215135"/>
                </a:lnTo>
                <a:lnTo>
                  <a:pt x="97273" y="214847"/>
                </a:lnTo>
                <a:lnTo>
                  <a:pt x="97561" y="214271"/>
                </a:lnTo>
                <a:lnTo>
                  <a:pt x="97848" y="213983"/>
                </a:lnTo>
                <a:lnTo>
                  <a:pt x="98424" y="213695"/>
                </a:lnTo>
                <a:lnTo>
                  <a:pt x="98712" y="213119"/>
                </a:lnTo>
                <a:lnTo>
                  <a:pt x="99000" y="212831"/>
                </a:lnTo>
                <a:lnTo>
                  <a:pt x="99575" y="212543"/>
                </a:lnTo>
                <a:lnTo>
                  <a:pt x="99863" y="211967"/>
                </a:lnTo>
                <a:lnTo>
                  <a:pt x="100151" y="211679"/>
                </a:lnTo>
                <a:lnTo>
                  <a:pt x="100726" y="211391"/>
                </a:lnTo>
                <a:lnTo>
                  <a:pt x="101014" y="211103"/>
                </a:lnTo>
                <a:lnTo>
                  <a:pt x="101302" y="210527"/>
                </a:lnTo>
                <a:lnTo>
                  <a:pt x="101878" y="210239"/>
                </a:lnTo>
                <a:lnTo>
                  <a:pt x="102165" y="209951"/>
                </a:lnTo>
                <a:lnTo>
                  <a:pt x="102453" y="209375"/>
                </a:lnTo>
                <a:lnTo>
                  <a:pt x="103029" y="209087"/>
                </a:lnTo>
                <a:lnTo>
                  <a:pt x="103316" y="208799"/>
                </a:lnTo>
                <a:lnTo>
                  <a:pt x="103604" y="208223"/>
                </a:lnTo>
                <a:lnTo>
                  <a:pt x="104180" y="207935"/>
                </a:lnTo>
                <a:lnTo>
                  <a:pt x="104468" y="207071"/>
                </a:lnTo>
                <a:lnTo>
                  <a:pt x="104755" y="206783"/>
                </a:lnTo>
                <a:lnTo>
                  <a:pt x="105331" y="206495"/>
                </a:lnTo>
                <a:lnTo>
                  <a:pt x="105619" y="205631"/>
                </a:lnTo>
                <a:lnTo>
                  <a:pt x="105907" y="205343"/>
                </a:lnTo>
                <a:lnTo>
                  <a:pt x="106482" y="204479"/>
                </a:lnTo>
                <a:lnTo>
                  <a:pt x="106770" y="204191"/>
                </a:lnTo>
                <a:lnTo>
                  <a:pt x="107058" y="203327"/>
                </a:lnTo>
                <a:lnTo>
                  <a:pt x="107633" y="202463"/>
                </a:lnTo>
                <a:lnTo>
                  <a:pt x="107921" y="201887"/>
                </a:lnTo>
                <a:lnTo>
                  <a:pt x="108209" y="201023"/>
                </a:lnTo>
                <a:lnTo>
                  <a:pt x="108784" y="200159"/>
                </a:lnTo>
                <a:lnTo>
                  <a:pt x="109072" y="199583"/>
                </a:lnTo>
                <a:lnTo>
                  <a:pt x="109360" y="198719"/>
                </a:lnTo>
                <a:lnTo>
                  <a:pt x="109936" y="197856"/>
                </a:lnTo>
                <a:lnTo>
                  <a:pt x="110223" y="196704"/>
                </a:lnTo>
                <a:lnTo>
                  <a:pt x="110511" y="195552"/>
                </a:lnTo>
                <a:lnTo>
                  <a:pt x="111087" y="194400"/>
                </a:lnTo>
                <a:lnTo>
                  <a:pt x="111375" y="192960"/>
                </a:lnTo>
                <a:lnTo>
                  <a:pt x="111662" y="191520"/>
                </a:lnTo>
                <a:lnTo>
                  <a:pt x="112238" y="189216"/>
                </a:lnTo>
                <a:lnTo>
                  <a:pt x="112526" y="184608"/>
                </a:lnTo>
                <a:lnTo>
                  <a:pt x="112526" y="182880"/>
                </a:lnTo>
                <a:lnTo>
                  <a:pt x="112238" y="178272"/>
                </a:lnTo>
                <a:lnTo>
                  <a:pt x="111662" y="175968"/>
                </a:lnTo>
                <a:lnTo>
                  <a:pt x="111375" y="174528"/>
                </a:lnTo>
                <a:lnTo>
                  <a:pt x="111087" y="173088"/>
                </a:lnTo>
                <a:lnTo>
                  <a:pt x="110511" y="171936"/>
                </a:lnTo>
                <a:lnTo>
                  <a:pt x="110223" y="170784"/>
                </a:lnTo>
                <a:lnTo>
                  <a:pt x="109936" y="169632"/>
                </a:lnTo>
                <a:lnTo>
                  <a:pt x="109360" y="168768"/>
                </a:lnTo>
                <a:lnTo>
                  <a:pt x="109072" y="167904"/>
                </a:lnTo>
                <a:lnTo>
                  <a:pt x="108784" y="167328"/>
                </a:lnTo>
                <a:lnTo>
                  <a:pt x="108209" y="166464"/>
                </a:lnTo>
                <a:lnTo>
                  <a:pt x="107921" y="165600"/>
                </a:lnTo>
                <a:lnTo>
                  <a:pt x="107633" y="165024"/>
                </a:lnTo>
                <a:lnTo>
                  <a:pt x="107058" y="164160"/>
                </a:lnTo>
                <a:lnTo>
                  <a:pt x="106770" y="163296"/>
                </a:lnTo>
                <a:lnTo>
                  <a:pt x="106482" y="163008"/>
                </a:lnTo>
                <a:lnTo>
                  <a:pt x="105907" y="162144"/>
                </a:lnTo>
                <a:lnTo>
                  <a:pt x="105619" y="161856"/>
                </a:lnTo>
                <a:lnTo>
                  <a:pt x="105331" y="160992"/>
                </a:lnTo>
                <a:lnTo>
                  <a:pt x="104755" y="160704"/>
                </a:lnTo>
                <a:lnTo>
                  <a:pt x="104468" y="160416"/>
                </a:lnTo>
                <a:lnTo>
                  <a:pt x="104180" y="159552"/>
                </a:lnTo>
                <a:lnTo>
                  <a:pt x="103604" y="159264"/>
                </a:lnTo>
                <a:lnTo>
                  <a:pt x="103316" y="158688"/>
                </a:lnTo>
                <a:lnTo>
                  <a:pt x="103029" y="158400"/>
                </a:lnTo>
                <a:lnTo>
                  <a:pt x="102453" y="158112"/>
                </a:lnTo>
                <a:lnTo>
                  <a:pt x="102165" y="157536"/>
                </a:lnTo>
                <a:lnTo>
                  <a:pt x="101878" y="157248"/>
                </a:lnTo>
                <a:lnTo>
                  <a:pt x="101302" y="156960"/>
                </a:lnTo>
                <a:lnTo>
                  <a:pt x="101014" y="156384"/>
                </a:lnTo>
                <a:lnTo>
                  <a:pt x="100726" y="156096"/>
                </a:lnTo>
                <a:lnTo>
                  <a:pt x="100151" y="155808"/>
                </a:lnTo>
                <a:lnTo>
                  <a:pt x="99863" y="155520"/>
                </a:lnTo>
                <a:lnTo>
                  <a:pt x="99575" y="154944"/>
                </a:lnTo>
                <a:lnTo>
                  <a:pt x="99000" y="154656"/>
                </a:lnTo>
                <a:lnTo>
                  <a:pt x="98712" y="154368"/>
                </a:lnTo>
                <a:lnTo>
                  <a:pt x="98424" y="153792"/>
                </a:lnTo>
                <a:lnTo>
                  <a:pt x="97848" y="153504"/>
                </a:lnTo>
                <a:lnTo>
                  <a:pt x="97561" y="153216"/>
                </a:lnTo>
                <a:lnTo>
                  <a:pt x="97273" y="152640"/>
                </a:lnTo>
                <a:lnTo>
                  <a:pt x="96697" y="152352"/>
                </a:lnTo>
                <a:lnTo>
                  <a:pt x="96410" y="152064"/>
                </a:lnTo>
                <a:lnTo>
                  <a:pt x="96122" y="151488"/>
                </a:lnTo>
                <a:lnTo>
                  <a:pt x="95546" y="151200"/>
                </a:lnTo>
                <a:lnTo>
                  <a:pt x="95258" y="150912"/>
                </a:lnTo>
                <a:lnTo>
                  <a:pt x="94971" y="150336"/>
                </a:lnTo>
                <a:lnTo>
                  <a:pt x="94395" y="150048"/>
                </a:lnTo>
                <a:lnTo>
                  <a:pt x="94107" y="149760"/>
                </a:lnTo>
                <a:lnTo>
                  <a:pt x="93819" y="149184"/>
                </a:lnTo>
                <a:lnTo>
                  <a:pt x="93244" y="148896"/>
                </a:lnTo>
                <a:lnTo>
                  <a:pt x="92956" y="148608"/>
                </a:lnTo>
                <a:lnTo>
                  <a:pt x="92668" y="148032"/>
                </a:lnTo>
                <a:lnTo>
                  <a:pt x="92093" y="147744"/>
                </a:lnTo>
                <a:lnTo>
                  <a:pt x="91805" y="147456"/>
                </a:lnTo>
                <a:lnTo>
                  <a:pt x="91517" y="146880"/>
                </a:lnTo>
                <a:lnTo>
                  <a:pt x="90942" y="146592"/>
                </a:lnTo>
                <a:lnTo>
                  <a:pt x="90654" y="146304"/>
                </a:lnTo>
                <a:lnTo>
                  <a:pt x="90366" y="145728"/>
                </a:lnTo>
                <a:lnTo>
                  <a:pt x="89790" y="145440"/>
                </a:lnTo>
                <a:lnTo>
                  <a:pt x="89503" y="145152"/>
                </a:lnTo>
                <a:lnTo>
                  <a:pt x="89215" y="144576"/>
                </a:lnTo>
                <a:lnTo>
                  <a:pt x="88639" y="144288"/>
                </a:lnTo>
                <a:lnTo>
                  <a:pt x="88351" y="144000"/>
                </a:lnTo>
                <a:lnTo>
                  <a:pt x="88064" y="143424"/>
                </a:lnTo>
                <a:lnTo>
                  <a:pt x="87488" y="143136"/>
                </a:lnTo>
                <a:lnTo>
                  <a:pt x="87200" y="142848"/>
                </a:lnTo>
                <a:lnTo>
                  <a:pt x="86912" y="142272"/>
                </a:lnTo>
                <a:lnTo>
                  <a:pt x="86337" y="141984"/>
                </a:lnTo>
                <a:lnTo>
                  <a:pt x="86049" y="141696"/>
                </a:lnTo>
                <a:lnTo>
                  <a:pt x="85761" y="141120"/>
                </a:lnTo>
                <a:lnTo>
                  <a:pt x="85186" y="140832"/>
                </a:lnTo>
                <a:lnTo>
                  <a:pt x="84898" y="140544"/>
                </a:lnTo>
                <a:lnTo>
                  <a:pt x="84610" y="139968"/>
                </a:lnTo>
                <a:lnTo>
                  <a:pt x="84035" y="139680"/>
                </a:lnTo>
                <a:lnTo>
                  <a:pt x="83747" y="139392"/>
                </a:lnTo>
                <a:lnTo>
                  <a:pt x="83459" y="138816"/>
                </a:lnTo>
                <a:lnTo>
                  <a:pt x="82883" y="138528"/>
                </a:lnTo>
                <a:lnTo>
                  <a:pt x="82596" y="138240"/>
                </a:lnTo>
                <a:lnTo>
                  <a:pt x="82308" y="137664"/>
                </a:lnTo>
                <a:lnTo>
                  <a:pt x="81732" y="137376"/>
                </a:lnTo>
                <a:lnTo>
                  <a:pt x="81444" y="137088"/>
                </a:lnTo>
                <a:lnTo>
                  <a:pt x="81157" y="136512"/>
                </a:lnTo>
                <a:lnTo>
                  <a:pt x="80581" y="136224"/>
                </a:lnTo>
                <a:lnTo>
                  <a:pt x="80293" y="135936"/>
                </a:lnTo>
                <a:lnTo>
                  <a:pt x="80005" y="135360"/>
                </a:lnTo>
                <a:lnTo>
                  <a:pt x="79430" y="135072"/>
                </a:lnTo>
                <a:lnTo>
                  <a:pt x="79142" y="134784"/>
                </a:lnTo>
                <a:lnTo>
                  <a:pt x="78854" y="134208"/>
                </a:lnTo>
                <a:lnTo>
                  <a:pt x="78279" y="133920"/>
                </a:lnTo>
                <a:lnTo>
                  <a:pt x="77991" y="133632"/>
                </a:lnTo>
                <a:lnTo>
                  <a:pt x="77703" y="133056"/>
                </a:lnTo>
                <a:lnTo>
                  <a:pt x="77128" y="132768"/>
                </a:lnTo>
                <a:lnTo>
                  <a:pt x="76840" y="132480"/>
                </a:lnTo>
                <a:lnTo>
                  <a:pt x="76552" y="131904"/>
                </a:lnTo>
                <a:lnTo>
                  <a:pt x="75976" y="131616"/>
                </a:lnTo>
                <a:lnTo>
                  <a:pt x="75689" y="131328"/>
                </a:lnTo>
                <a:lnTo>
                  <a:pt x="75401" y="130752"/>
                </a:lnTo>
                <a:lnTo>
                  <a:pt x="74825" y="130464"/>
                </a:lnTo>
                <a:lnTo>
                  <a:pt x="74537" y="130176"/>
                </a:lnTo>
                <a:lnTo>
                  <a:pt x="74250" y="129600"/>
                </a:lnTo>
                <a:lnTo>
                  <a:pt x="73674" y="129312"/>
                </a:lnTo>
                <a:lnTo>
                  <a:pt x="73386" y="129024"/>
                </a:lnTo>
                <a:lnTo>
                  <a:pt x="73099" y="128448"/>
                </a:lnTo>
                <a:lnTo>
                  <a:pt x="72523" y="128160"/>
                </a:lnTo>
                <a:lnTo>
                  <a:pt x="72235" y="127872"/>
                </a:lnTo>
                <a:lnTo>
                  <a:pt x="71947" y="127296"/>
                </a:lnTo>
                <a:lnTo>
                  <a:pt x="71372" y="127008"/>
                </a:lnTo>
                <a:lnTo>
                  <a:pt x="71084" y="126720"/>
                </a:lnTo>
                <a:lnTo>
                  <a:pt x="70796" y="126144"/>
                </a:lnTo>
                <a:lnTo>
                  <a:pt x="70221" y="125856"/>
                </a:lnTo>
                <a:lnTo>
                  <a:pt x="69933" y="125568"/>
                </a:lnTo>
                <a:lnTo>
                  <a:pt x="69645" y="124992"/>
                </a:lnTo>
                <a:lnTo>
                  <a:pt x="69069" y="124704"/>
                </a:lnTo>
                <a:lnTo>
                  <a:pt x="68782" y="124416"/>
                </a:lnTo>
                <a:lnTo>
                  <a:pt x="68494" y="123840"/>
                </a:lnTo>
                <a:lnTo>
                  <a:pt x="67918" y="123552"/>
                </a:lnTo>
                <a:lnTo>
                  <a:pt x="67631" y="123264"/>
                </a:lnTo>
                <a:lnTo>
                  <a:pt x="67343" y="122688"/>
                </a:lnTo>
                <a:lnTo>
                  <a:pt x="66767" y="122400"/>
                </a:lnTo>
                <a:lnTo>
                  <a:pt x="66479" y="122112"/>
                </a:lnTo>
                <a:lnTo>
                  <a:pt x="66192" y="121536"/>
                </a:lnTo>
                <a:lnTo>
                  <a:pt x="65616" y="121248"/>
                </a:lnTo>
                <a:lnTo>
                  <a:pt x="65328" y="120960"/>
                </a:lnTo>
                <a:lnTo>
                  <a:pt x="65040" y="120384"/>
                </a:lnTo>
                <a:lnTo>
                  <a:pt x="64465" y="120096"/>
                </a:lnTo>
                <a:lnTo>
                  <a:pt x="64177" y="119808"/>
                </a:lnTo>
                <a:lnTo>
                  <a:pt x="63889" y="119232"/>
                </a:lnTo>
                <a:lnTo>
                  <a:pt x="63314" y="118944"/>
                </a:lnTo>
                <a:lnTo>
                  <a:pt x="63026" y="118656"/>
                </a:lnTo>
                <a:lnTo>
                  <a:pt x="62738" y="118080"/>
                </a:lnTo>
                <a:lnTo>
                  <a:pt x="62163" y="117792"/>
                </a:lnTo>
                <a:lnTo>
                  <a:pt x="61875" y="117504"/>
                </a:lnTo>
                <a:lnTo>
                  <a:pt x="61587" y="116928"/>
                </a:lnTo>
                <a:lnTo>
                  <a:pt x="61011" y="116640"/>
                </a:lnTo>
                <a:lnTo>
                  <a:pt x="60724" y="116352"/>
                </a:lnTo>
                <a:lnTo>
                  <a:pt x="60436" y="115776"/>
                </a:lnTo>
                <a:lnTo>
                  <a:pt x="59860" y="115488"/>
                </a:lnTo>
                <a:lnTo>
                  <a:pt x="59572" y="115200"/>
                </a:lnTo>
                <a:lnTo>
                  <a:pt x="59285" y="114624"/>
                </a:lnTo>
                <a:lnTo>
                  <a:pt x="58709" y="114336"/>
                </a:lnTo>
                <a:lnTo>
                  <a:pt x="58421" y="114048"/>
                </a:lnTo>
                <a:lnTo>
                  <a:pt x="58133" y="113472"/>
                </a:lnTo>
                <a:lnTo>
                  <a:pt x="57558" y="113184"/>
                </a:lnTo>
                <a:lnTo>
                  <a:pt x="57270" y="112896"/>
                </a:lnTo>
                <a:lnTo>
                  <a:pt x="56982" y="112320"/>
                </a:lnTo>
                <a:lnTo>
                  <a:pt x="56407" y="112032"/>
                </a:lnTo>
                <a:lnTo>
                  <a:pt x="56119" y="111744"/>
                </a:lnTo>
                <a:lnTo>
                  <a:pt x="55831" y="111168"/>
                </a:lnTo>
                <a:lnTo>
                  <a:pt x="55256" y="110880"/>
                </a:lnTo>
                <a:lnTo>
                  <a:pt x="54968" y="110592"/>
                </a:lnTo>
                <a:lnTo>
                  <a:pt x="54680" y="110016"/>
                </a:lnTo>
                <a:lnTo>
                  <a:pt x="54104" y="109728"/>
                </a:lnTo>
                <a:lnTo>
                  <a:pt x="53817" y="109440"/>
                </a:lnTo>
                <a:lnTo>
                  <a:pt x="53529" y="108864"/>
                </a:lnTo>
                <a:lnTo>
                  <a:pt x="52953" y="108576"/>
                </a:lnTo>
                <a:lnTo>
                  <a:pt x="52665" y="108288"/>
                </a:lnTo>
                <a:lnTo>
                  <a:pt x="52378" y="107712"/>
                </a:lnTo>
                <a:lnTo>
                  <a:pt x="51802" y="107424"/>
                </a:lnTo>
                <a:lnTo>
                  <a:pt x="51514" y="107136"/>
                </a:lnTo>
                <a:lnTo>
                  <a:pt x="51227" y="106560"/>
                </a:lnTo>
                <a:lnTo>
                  <a:pt x="50651" y="106272"/>
                </a:lnTo>
                <a:lnTo>
                  <a:pt x="50363" y="105984"/>
                </a:lnTo>
                <a:lnTo>
                  <a:pt x="50075" y="105408"/>
                </a:lnTo>
                <a:lnTo>
                  <a:pt x="49500" y="105120"/>
                </a:lnTo>
                <a:lnTo>
                  <a:pt x="49212" y="104832"/>
                </a:lnTo>
                <a:lnTo>
                  <a:pt x="48924" y="104256"/>
                </a:lnTo>
                <a:lnTo>
                  <a:pt x="48349" y="103968"/>
                </a:lnTo>
                <a:lnTo>
                  <a:pt x="48061" y="103680"/>
                </a:lnTo>
                <a:lnTo>
                  <a:pt x="47773" y="103104"/>
                </a:lnTo>
                <a:lnTo>
                  <a:pt x="47197" y="102816"/>
                </a:lnTo>
                <a:lnTo>
                  <a:pt x="46910" y="102528"/>
                </a:lnTo>
                <a:lnTo>
                  <a:pt x="46622" y="101952"/>
                </a:lnTo>
                <a:lnTo>
                  <a:pt x="46046" y="101664"/>
                </a:lnTo>
                <a:lnTo>
                  <a:pt x="45759" y="101376"/>
                </a:lnTo>
                <a:lnTo>
                  <a:pt x="45471" y="100800"/>
                </a:lnTo>
                <a:lnTo>
                  <a:pt x="44895" y="100512"/>
                </a:lnTo>
                <a:lnTo>
                  <a:pt x="44607" y="100224"/>
                </a:lnTo>
                <a:lnTo>
                  <a:pt x="44320" y="99936"/>
                </a:lnTo>
                <a:lnTo>
                  <a:pt x="43744" y="99360"/>
                </a:lnTo>
                <a:lnTo>
                  <a:pt x="43456" y="99072"/>
                </a:lnTo>
                <a:lnTo>
                  <a:pt x="43168" y="98784"/>
                </a:lnTo>
                <a:lnTo>
                  <a:pt x="42593" y="98208"/>
                </a:lnTo>
                <a:lnTo>
                  <a:pt x="42305" y="97920"/>
                </a:lnTo>
                <a:lnTo>
                  <a:pt x="42017" y="97632"/>
                </a:lnTo>
                <a:lnTo>
                  <a:pt x="41442" y="97056"/>
                </a:lnTo>
                <a:lnTo>
                  <a:pt x="41154" y="96768"/>
                </a:lnTo>
                <a:lnTo>
                  <a:pt x="40866" y="96480"/>
                </a:lnTo>
                <a:lnTo>
                  <a:pt x="40291" y="95904"/>
                </a:lnTo>
                <a:lnTo>
                  <a:pt x="40003" y="95616"/>
                </a:lnTo>
                <a:lnTo>
                  <a:pt x="39715" y="95328"/>
                </a:lnTo>
                <a:lnTo>
                  <a:pt x="39139" y="94752"/>
                </a:lnTo>
                <a:lnTo>
                  <a:pt x="38852" y="94464"/>
                </a:lnTo>
                <a:lnTo>
                  <a:pt x="38564" y="94176"/>
                </a:lnTo>
                <a:lnTo>
                  <a:pt x="37988" y="93600"/>
                </a:lnTo>
                <a:lnTo>
                  <a:pt x="37700" y="93312"/>
                </a:lnTo>
                <a:lnTo>
                  <a:pt x="37413" y="93024"/>
                </a:lnTo>
                <a:lnTo>
                  <a:pt x="36837" y="92448"/>
                </a:lnTo>
                <a:lnTo>
                  <a:pt x="36549" y="92160"/>
                </a:lnTo>
                <a:lnTo>
                  <a:pt x="36261" y="91872"/>
                </a:lnTo>
                <a:lnTo>
                  <a:pt x="35686" y="91296"/>
                </a:lnTo>
                <a:lnTo>
                  <a:pt x="35398" y="91008"/>
                </a:lnTo>
                <a:lnTo>
                  <a:pt x="35110" y="90720"/>
                </a:lnTo>
                <a:lnTo>
                  <a:pt x="34535" y="90144"/>
                </a:lnTo>
                <a:lnTo>
                  <a:pt x="34247" y="89856"/>
                </a:lnTo>
                <a:lnTo>
                  <a:pt x="33959" y="89568"/>
                </a:lnTo>
                <a:lnTo>
                  <a:pt x="33384" y="88992"/>
                </a:lnTo>
                <a:lnTo>
                  <a:pt x="33096" y="88704"/>
                </a:lnTo>
                <a:lnTo>
                  <a:pt x="32808" y="88416"/>
                </a:lnTo>
                <a:lnTo>
                  <a:pt x="32232" y="87840"/>
                </a:lnTo>
                <a:lnTo>
                  <a:pt x="31945" y="87552"/>
                </a:lnTo>
                <a:lnTo>
                  <a:pt x="31657" y="87264"/>
                </a:lnTo>
                <a:lnTo>
                  <a:pt x="31081" y="86688"/>
                </a:lnTo>
                <a:lnTo>
                  <a:pt x="30793" y="86400"/>
                </a:lnTo>
                <a:lnTo>
                  <a:pt x="30506" y="86112"/>
                </a:lnTo>
                <a:lnTo>
                  <a:pt x="29930" y="85536"/>
                </a:lnTo>
                <a:lnTo>
                  <a:pt x="29642" y="85248"/>
                </a:lnTo>
                <a:lnTo>
                  <a:pt x="29355" y="84960"/>
                </a:lnTo>
                <a:lnTo>
                  <a:pt x="28779" y="84384"/>
                </a:lnTo>
                <a:lnTo>
                  <a:pt x="28491" y="84096"/>
                </a:lnTo>
                <a:lnTo>
                  <a:pt x="28203" y="83808"/>
                </a:lnTo>
                <a:lnTo>
                  <a:pt x="27628" y="83232"/>
                </a:lnTo>
                <a:lnTo>
                  <a:pt x="27340" y="82944"/>
                </a:lnTo>
                <a:lnTo>
                  <a:pt x="27052" y="82656"/>
                </a:lnTo>
                <a:lnTo>
                  <a:pt x="26477" y="82080"/>
                </a:lnTo>
                <a:lnTo>
                  <a:pt x="26189" y="81792"/>
                </a:lnTo>
                <a:lnTo>
                  <a:pt x="25901" y="81504"/>
                </a:lnTo>
                <a:lnTo>
                  <a:pt x="25325" y="80928"/>
                </a:lnTo>
                <a:lnTo>
                  <a:pt x="25038" y="80640"/>
                </a:lnTo>
                <a:lnTo>
                  <a:pt x="24750" y="80352"/>
                </a:lnTo>
                <a:lnTo>
                  <a:pt x="24174" y="79776"/>
                </a:lnTo>
                <a:lnTo>
                  <a:pt x="23887" y="79488"/>
                </a:lnTo>
                <a:lnTo>
                  <a:pt x="23599" y="79200"/>
                </a:lnTo>
                <a:lnTo>
                  <a:pt x="23023" y="78624"/>
                </a:lnTo>
                <a:lnTo>
                  <a:pt x="22735" y="78336"/>
                </a:lnTo>
                <a:lnTo>
                  <a:pt x="22448" y="78048"/>
                </a:lnTo>
                <a:lnTo>
                  <a:pt x="21872" y="77472"/>
                </a:lnTo>
                <a:lnTo>
                  <a:pt x="21584" y="77184"/>
                </a:lnTo>
                <a:lnTo>
                  <a:pt x="21296" y="76896"/>
                </a:lnTo>
                <a:lnTo>
                  <a:pt x="20721" y="76320"/>
                </a:lnTo>
                <a:lnTo>
                  <a:pt x="20433" y="76032"/>
                </a:lnTo>
                <a:lnTo>
                  <a:pt x="20145" y="75744"/>
                </a:lnTo>
                <a:lnTo>
                  <a:pt x="19570" y="75168"/>
                </a:lnTo>
                <a:lnTo>
                  <a:pt x="19282" y="74880"/>
                </a:lnTo>
                <a:lnTo>
                  <a:pt x="18994" y="74592"/>
                </a:lnTo>
                <a:lnTo>
                  <a:pt x="18419" y="74016"/>
                </a:lnTo>
                <a:lnTo>
                  <a:pt x="18131" y="73728"/>
                </a:lnTo>
                <a:lnTo>
                  <a:pt x="17843" y="73440"/>
                </a:lnTo>
                <a:lnTo>
                  <a:pt x="17267" y="72864"/>
                </a:lnTo>
                <a:lnTo>
                  <a:pt x="16980" y="72576"/>
                </a:lnTo>
                <a:lnTo>
                  <a:pt x="16692" y="72288"/>
                </a:lnTo>
                <a:lnTo>
                  <a:pt x="16116" y="71712"/>
                </a:lnTo>
                <a:lnTo>
                  <a:pt x="15828" y="71424"/>
                </a:lnTo>
                <a:lnTo>
                  <a:pt x="15541" y="71136"/>
                </a:lnTo>
                <a:lnTo>
                  <a:pt x="14965" y="70560"/>
                </a:lnTo>
                <a:lnTo>
                  <a:pt x="14677" y="70272"/>
                </a:lnTo>
                <a:lnTo>
                  <a:pt x="14389" y="69984"/>
                </a:lnTo>
                <a:lnTo>
                  <a:pt x="13814" y="69408"/>
                </a:lnTo>
                <a:lnTo>
                  <a:pt x="13526" y="69120"/>
                </a:lnTo>
                <a:lnTo>
                  <a:pt x="13238" y="68832"/>
                </a:lnTo>
                <a:lnTo>
                  <a:pt x="12663" y="68256"/>
                </a:lnTo>
                <a:lnTo>
                  <a:pt x="12375" y="67968"/>
                </a:lnTo>
                <a:lnTo>
                  <a:pt x="12087" y="67680"/>
                </a:lnTo>
                <a:lnTo>
                  <a:pt x="11512" y="67104"/>
                </a:lnTo>
                <a:lnTo>
                  <a:pt x="11224" y="66816"/>
                </a:lnTo>
                <a:lnTo>
                  <a:pt x="10936" y="66528"/>
                </a:lnTo>
                <a:lnTo>
                  <a:pt x="10360" y="65664"/>
                </a:lnTo>
                <a:lnTo>
                  <a:pt x="10073" y="65376"/>
                </a:lnTo>
                <a:lnTo>
                  <a:pt x="9785" y="64800"/>
                </a:lnTo>
                <a:lnTo>
                  <a:pt x="9209" y="64512"/>
                </a:lnTo>
                <a:lnTo>
                  <a:pt x="8921" y="64224"/>
                </a:lnTo>
                <a:lnTo>
                  <a:pt x="8634" y="63648"/>
                </a:lnTo>
                <a:lnTo>
                  <a:pt x="8058" y="63072"/>
                </a:lnTo>
                <a:lnTo>
                  <a:pt x="7770" y="62496"/>
                </a:lnTo>
                <a:lnTo>
                  <a:pt x="7483" y="62208"/>
                </a:lnTo>
                <a:lnTo>
                  <a:pt x="6907" y="61344"/>
                </a:lnTo>
                <a:lnTo>
                  <a:pt x="6619" y="61056"/>
                </a:lnTo>
                <a:lnTo>
                  <a:pt x="6331" y="60192"/>
                </a:lnTo>
                <a:lnTo>
                  <a:pt x="5756" y="59904"/>
                </a:lnTo>
                <a:lnTo>
                  <a:pt x="5468" y="59040"/>
                </a:lnTo>
                <a:lnTo>
                  <a:pt x="5180" y="58464"/>
                </a:lnTo>
                <a:lnTo>
                  <a:pt x="4605" y="57888"/>
                </a:lnTo>
                <a:lnTo>
                  <a:pt x="4317" y="57312"/>
                </a:lnTo>
                <a:lnTo>
                  <a:pt x="4029" y="56448"/>
                </a:lnTo>
                <a:lnTo>
                  <a:pt x="3453" y="55584"/>
                </a:lnTo>
                <a:lnTo>
                  <a:pt x="3166" y="54432"/>
                </a:lnTo>
                <a:lnTo>
                  <a:pt x="2878" y="53856"/>
                </a:lnTo>
                <a:lnTo>
                  <a:pt x="2302" y="52704"/>
                </a:lnTo>
                <a:lnTo>
                  <a:pt x="2014" y="51840"/>
                </a:lnTo>
                <a:lnTo>
                  <a:pt x="1727" y="50400"/>
                </a:lnTo>
                <a:lnTo>
                  <a:pt x="1151" y="49248"/>
                </a:lnTo>
                <a:lnTo>
                  <a:pt x="863" y="47232"/>
                </a:lnTo>
                <a:lnTo>
                  <a:pt x="576" y="45216"/>
                </a:lnTo>
                <a:lnTo>
                  <a:pt x="0" y="42048"/>
                </a:lnTo>
                <a:lnTo>
                  <a:pt x="0" y="36576"/>
                </a:lnTo>
                <a:lnTo>
                  <a:pt x="576" y="33120"/>
                </a:lnTo>
                <a:lnTo>
                  <a:pt x="863" y="30816"/>
                </a:lnTo>
                <a:lnTo>
                  <a:pt x="1151" y="29376"/>
                </a:lnTo>
                <a:lnTo>
                  <a:pt x="1727" y="28224"/>
                </a:lnTo>
                <a:lnTo>
                  <a:pt x="2014" y="26496"/>
                </a:lnTo>
                <a:lnTo>
                  <a:pt x="2302" y="25920"/>
                </a:lnTo>
                <a:lnTo>
                  <a:pt x="2878" y="24768"/>
                </a:lnTo>
                <a:lnTo>
                  <a:pt x="3166" y="23616"/>
                </a:lnTo>
                <a:lnTo>
                  <a:pt x="3453" y="22752"/>
                </a:lnTo>
                <a:lnTo>
                  <a:pt x="4029" y="21888"/>
                </a:lnTo>
                <a:lnTo>
                  <a:pt x="4317" y="21312"/>
                </a:lnTo>
                <a:lnTo>
                  <a:pt x="4605" y="20448"/>
                </a:lnTo>
                <a:lnTo>
                  <a:pt x="5180" y="19584"/>
                </a:lnTo>
                <a:lnTo>
                  <a:pt x="5468" y="19296"/>
                </a:lnTo>
                <a:lnTo>
                  <a:pt x="5756" y="18432"/>
                </a:lnTo>
                <a:lnTo>
                  <a:pt x="6331" y="18144"/>
                </a:lnTo>
                <a:lnTo>
                  <a:pt x="6619" y="17280"/>
                </a:lnTo>
                <a:lnTo>
                  <a:pt x="6907" y="16992"/>
                </a:lnTo>
                <a:lnTo>
                  <a:pt x="7483" y="16128"/>
                </a:lnTo>
                <a:lnTo>
                  <a:pt x="7770" y="15840"/>
                </a:lnTo>
                <a:lnTo>
                  <a:pt x="8058" y="14976"/>
                </a:lnTo>
                <a:lnTo>
                  <a:pt x="8634" y="14688"/>
                </a:lnTo>
                <a:lnTo>
                  <a:pt x="8921" y="14400"/>
                </a:lnTo>
                <a:lnTo>
                  <a:pt x="9209" y="13824"/>
                </a:lnTo>
                <a:lnTo>
                  <a:pt x="9785" y="13536"/>
                </a:lnTo>
                <a:lnTo>
                  <a:pt x="10073" y="13248"/>
                </a:lnTo>
                <a:lnTo>
                  <a:pt x="10360" y="12384"/>
                </a:lnTo>
                <a:lnTo>
                  <a:pt x="10936" y="12096"/>
                </a:lnTo>
                <a:lnTo>
                  <a:pt x="11224" y="11520"/>
                </a:lnTo>
                <a:lnTo>
                  <a:pt x="11512" y="11232"/>
                </a:lnTo>
                <a:lnTo>
                  <a:pt x="12087" y="10944"/>
                </a:lnTo>
                <a:lnTo>
                  <a:pt x="12375" y="10368"/>
                </a:lnTo>
                <a:lnTo>
                  <a:pt x="13238" y="10080"/>
                </a:lnTo>
                <a:lnTo>
                  <a:pt x="13526" y="9792"/>
                </a:lnTo>
                <a:lnTo>
                  <a:pt x="13814" y="9216"/>
                </a:lnTo>
                <a:lnTo>
                  <a:pt x="14389" y="8928"/>
                </a:lnTo>
                <a:lnTo>
                  <a:pt x="14677" y="8640"/>
                </a:lnTo>
                <a:lnTo>
                  <a:pt x="14965" y="8064"/>
                </a:lnTo>
                <a:lnTo>
                  <a:pt x="15828" y="7776"/>
                </a:lnTo>
                <a:lnTo>
                  <a:pt x="16116" y="7488"/>
                </a:lnTo>
                <a:lnTo>
                  <a:pt x="16980" y="6912"/>
                </a:lnTo>
                <a:lnTo>
                  <a:pt x="17267" y="6624"/>
                </a:lnTo>
                <a:lnTo>
                  <a:pt x="17843" y="6336"/>
                </a:lnTo>
                <a:lnTo>
                  <a:pt x="18419" y="5760"/>
                </a:lnTo>
                <a:lnTo>
                  <a:pt x="19282" y="5472"/>
                </a:lnTo>
                <a:lnTo>
                  <a:pt x="19570" y="5184"/>
                </a:lnTo>
                <a:lnTo>
                  <a:pt x="20433" y="4608"/>
                </a:lnTo>
                <a:lnTo>
                  <a:pt x="21296" y="4320"/>
                </a:lnTo>
                <a:lnTo>
                  <a:pt x="21872" y="4032"/>
                </a:lnTo>
                <a:lnTo>
                  <a:pt x="22735" y="3456"/>
                </a:lnTo>
                <a:lnTo>
                  <a:pt x="23599" y="3168"/>
                </a:lnTo>
                <a:lnTo>
                  <a:pt x="24750" y="2880"/>
                </a:lnTo>
                <a:lnTo>
                  <a:pt x="25325" y="2304"/>
                </a:lnTo>
                <a:lnTo>
                  <a:pt x="26477" y="2016"/>
                </a:lnTo>
                <a:lnTo>
                  <a:pt x="27628" y="1728"/>
                </a:lnTo>
                <a:lnTo>
                  <a:pt x="29355" y="1152"/>
                </a:lnTo>
                <a:lnTo>
                  <a:pt x="30793" y="864"/>
                </a:lnTo>
                <a:lnTo>
                  <a:pt x="3309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6474" y="1670746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  <a:cs typeface="思源黑体 CN Light" panose="020B0300000000000000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  <a:cs typeface="思源黑体 CN Light" panose="020B030000000000000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5247" y="750474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传统学校教育的缺失</a:t>
            </a:r>
            <a:endParaRPr lang="zh-CN" altLang="en-US" sz="32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166495" y="1523365"/>
            <a:ext cx="10052050" cy="2378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indent="0" fontAlgn="auto">
              <a:lnSpc>
                <a:spcPts val="4860"/>
              </a:lnSpc>
            </a:pPr>
            <a:r>
              <a:rPr lang="zh-CN" altLang="en-US" sz="2800" spc="317" dirty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主要科目：</a:t>
            </a:r>
            <a:r>
              <a:rPr lang="zh-CN" altLang="en-US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语文、数学</a:t>
            </a:r>
            <a:endParaRPr lang="zh-CN" altLang="en-US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860"/>
              </a:lnSpc>
            </a:pPr>
            <a:r>
              <a:rPr lang="zh-CN" altLang="en-US" sz="2800" spc="317" dirty="0">
                <a:solidFill>
                  <a:schemeClr val="tx2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存在弊端：</a:t>
            </a:r>
            <a:endParaRPr lang="en-US" altLang="zh-CN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  <a:p>
            <a:pPr indent="0" fontAlgn="auto">
              <a:lnSpc>
                <a:spcPts val="4060"/>
              </a:lnSpc>
            </a:pPr>
            <a:r>
              <a:rPr lang="zh-CN" altLang="en-US" sz="2800" b="0" spc="317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思源黑体 CN Light" panose="020B0300000000000000" charset="-122"/>
              </a:rPr>
              <a:t>训练的是语言智能和数学逻辑智能，以此来衡量孩子的能力，比较偏颇。</a:t>
            </a:r>
            <a:endParaRPr lang="zh-CN" altLang="en-US" sz="2800" b="0" spc="317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思源黑体 CN Light" panose="020B03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1935" y="4259580"/>
            <a:ext cx="7699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spc="-3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  <a:cs typeface="思源黑体 CN Light" panose="020B0300000000000000" charset="-122"/>
              </a:rPr>
              <a:t>发现每一片叶子的不同！</a:t>
            </a:r>
            <a:endParaRPr lang="zh-CN" altLang="en-US" sz="4800" spc="-3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  <a:cs typeface="思源黑体 CN Light" panose="020B03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5620" y="5013960"/>
            <a:ext cx="1104265" cy="755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08300" y="5447030"/>
            <a:ext cx="1714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chemeClr val="tx2">
                    <a:lumMod val="50000"/>
                  </a:schemeClr>
                </a:solidFill>
                <a:latin typeface="汉仪程行简" panose="00020600040101010101" charset="-122"/>
                <a:ea typeface="汉仪程行简" panose="00020600040101010101" charset="-122"/>
                <a:sym typeface="汉仪程行简" panose="00020600040101010101" charset="-122"/>
              </a:rPr>
              <a:t>how</a:t>
            </a:r>
            <a:r>
              <a:rPr lang="zh-CN" altLang="en-US" sz="4400" b="1">
                <a:solidFill>
                  <a:schemeClr val="tx2">
                    <a:lumMod val="50000"/>
                  </a:schemeClr>
                </a:solidFill>
                <a:latin typeface="汉仪程行简" panose="00020600040101010101" charset="-122"/>
                <a:ea typeface="汉仪程行简" panose="00020600040101010101" charset="-122"/>
                <a:sym typeface="汉仪程行简" panose="00020600040101010101" charset="-122"/>
              </a:rPr>
              <a:t>？</a:t>
            </a:r>
            <a:endParaRPr lang="zh-CN" altLang="en-US" sz="4400" b="1">
              <a:solidFill>
                <a:schemeClr val="tx2">
                  <a:lumMod val="50000"/>
                </a:schemeClr>
              </a:solidFill>
              <a:latin typeface="汉仪程行简" panose="00020600040101010101" charset="-122"/>
              <a:ea typeface="汉仪程行简" panose="00020600040101010101" charset="-122"/>
              <a:sym typeface="汉仪程行简" panose="00020600040101010101" charset="-122"/>
            </a:endParaRPr>
          </a:p>
        </p:txBody>
      </p:sp>
      <p:sp>
        <p:nvSpPr>
          <p:cNvPr id="7" name="矩形 6" descr="7b0a2020202022776f7264617274223a2022220a7d0a"/>
          <p:cNvSpPr/>
          <p:nvPr/>
        </p:nvSpPr>
        <p:spPr>
          <a:xfrm>
            <a:off x="6559233" y="5262245"/>
            <a:ext cx="2418080" cy="144780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</a:bodyPr>
          <a:p>
            <a:pPr algn="ctr"/>
            <a:r>
              <a:rPr lang="zh-CN" altLang="en-US" sz="8800" b="1">
                <a:ln w="25400" cmpd="dbl">
                  <a:gradFill>
                    <a:gsLst>
                      <a:gs pos="0">
                        <a:srgbClr val="9F7D34"/>
                      </a:gs>
                      <a:gs pos="100000">
                        <a:srgbClr val="EEE3CA"/>
                      </a:gs>
                    </a:gsLst>
                  </a:gradFill>
                  <a:bevel/>
                </a:ln>
                <a:solidFill>
                  <a:srgbClr val="3B3B3B"/>
                </a:solidFill>
                <a:effectLst>
                  <a:outerShdw blurRad="12700" dist="38100" dir="7680000" algn="t" rotWithShape="0">
                    <a:srgbClr val="226E4B">
                      <a:alpha val="100000"/>
                    </a:srgbClr>
                  </a:outerShdw>
                </a:effectLst>
                <a:latin typeface="汉仪程行简" panose="00020600040101010101" charset="-122"/>
                <a:ea typeface="汉仪程行简" panose="00020600040101010101" charset="-122"/>
              </a:rPr>
              <a:t>观察</a:t>
            </a:r>
            <a:endParaRPr lang="zh-CN" altLang="en-US" sz="8800" b="1">
              <a:ln w="25400" cmpd="dbl">
                <a:gradFill>
                  <a:gsLst>
                    <a:gs pos="0">
                      <a:srgbClr val="9F7D34"/>
                    </a:gs>
                    <a:gs pos="100000">
                      <a:srgbClr val="EEE3CA"/>
                    </a:gs>
                  </a:gsLst>
                </a:gradFill>
                <a:bevel/>
              </a:ln>
              <a:solidFill>
                <a:srgbClr val="3B3B3B"/>
              </a:solidFill>
              <a:effectLst>
                <a:outerShdw blurRad="12700" dist="38100" dir="7680000" algn="t" rotWithShape="0">
                  <a:srgbClr val="226E4B">
                    <a:alpha val="100000"/>
                  </a:srgbClr>
                </a:outerShdw>
              </a:effectLst>
              <a:latin typeface="汉仪程行简" panose="00020600040101010101" charset="-122"/>
              <a:ea typeface="汉仪程行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2" grpId="0"/>
      <p:bldP spid="2" grpId="1"/>
      <p:bldP spid="4" grpId="0" bldLvl="0" animBg="1"/>
      <p:bldP spid="6" grpId="0"/>
      <p:bldP spid="4" grpId="1" animBg="1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9400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95247" y="455834"/>
            <a:ext cx="283337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观察</a:t>
            </a:r>
            <a:r>
              <a:rPr lang="en-US" altLang="zh-CN" sz="32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--</a:t>
            </a:r>
            <a:r>
              <a:rPr lang="zh-CN" altLang="en-US" sz="3600" dirty="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看兴趣</a:t>
            </a:r>
            <a:endParaRPr lang="zh-CN" altLang="en-US" sz="3600" dirty="0">
              <a:gradFill>
                <a:gsLst>
                  <a:gs pos="0">
                    <a:srgbClr val="D92763"/>
                  </a:gs>
                  <a:gs pos="50000">
                    <a:srgbClr val="E3447A"/>
                  </a:gs>
                  <a:gs pos="100000">
                    <a:srgbClr val="EC6091"/>
                  </a:gs>
                </a:gsLst>
                <a:lin ang="5400000" scaled="1"/>
              </a:gradFill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55" name="任意多边形: 形状 54"/>
          <p:cNvSpPr/>
          <p:nvPr/>
        </p:nvSpPr>
        <p:spPr bwMode="auto">
          <a:xfrm>
            <a:off x="624793" y="495666"/>
            <a:ext cx="712272" cy="367487"/>
          </a:xfrm>
          <a:custGeom>
            <a:avLst/>
            <a:gdLst>
              <a:gd name="connsiteX0" fmla="*/ 525929 w 712272"/>
              <a:gd name="connsiteY0" fmla="*/ 0 h 367487"/>
              <a:gd name="connsiteX1" fmla="*/ 531680 w 712272"/>
              <a:gd name="connsiteY1" fmla="*/ 0 h 367487"/>
              <a:gd name="connsiteX2" fmla="*/ 535131 w 712272"/>
              <a:gd name="connsiteY2" fmla="*/ 576 h 367487"/>
              <a:gd name="connsiteX3" fmla="*/ 537144 w 712272"/>
              <a:gd name="connsiteY3" fmla="*/ 864 h 367487"/>
              <a:gd name="connsiteX4" fmla="*/ 538869 w 712272"/>
              <a:gd name="connsiteY4" fmla="*/ 1152 h 367487"/>
              <a:gd name="connsiteX5" fmla="*/ 540020 w 712272"/>
              <a:gd name="connsiteY5" fmla="*/ 1728 h 367487"/>
              <a:gd name="connsiteX6" fmla="*/ 541170 w 712272"/>
              <a:gd name="connsiteY6" fmla="*/ 2016 h 367487"/>
              <a:gd name="connsiteX7" fmla="*/ 542320 w 712272"/>
              <a:gd name="connsiteY7" fmla="*/ 2304 h 367487"/>
              <a:gd name="connsiteX8" fmla="*/ 543470 w 712272"/>
              <a:gd name="connsiteY8" fmla="*/ 2880 h 367487"/>
              <a:gd name="connsiteX9" fmla="*/ 544333 w 712272"/>
              <a:gd name="connsiteY9" fmla="*/ 3168 h 367487"/>
              <a:gd name="connsiteX10" fmla="*/ 545196 w 712272"/>
              <a:gd name="connsiteY10" fmla="*/ 3456 h 367487"/>
              <a:gd name="connsiteX11" fmla="*/ 546346 w 712272"/>
              <a:gd name="connsiteY11" fmla="*/ 4032 h 367487"/>
              <a:gd name="connsiteX12" fmla="*/ 546921 w 712272"/>
              <a:gd name="connsiteY12" fmla="*/ 4320 h 367487"/>
              <a:gd name="connsiteX13" fmla="*/ 547496 w 712272"/>
              <a:gd name="connsiteY13" fmla="*/ 4608 h 367487"/>
              <a:gd name="connsiteX14" fmla="*/ 548072 w 712272"/>
              <a:gd name="connsiteY14" fmla="*/ 5184 h 367487"/>
              <a:gd name="connsiteX15" fmla="*/ 548934 w 712272"/>
              <a:gd name="connsiteY15" fmla="*/ 5472 h 367487"/>
              <a:gd name="connsiteX16" fmla="*/ 549797 w 712272"/>
              <a:gd name="connsiteY16" fmla="*/ 5760 h 367487"/>
              <a:gd name="connsiteX17" fmla="*/ 550084 w 712272"/>
              <a:gd name="connsiteY17" fmla="*/ 6336 h 367487"/>
              <a:gd name="connsiteX18" fmla="*/ 550947 w 712272"/>
              <a:gd name="connsiteY18" fmla="*/ 6624 h 367487"/>
              <a:gd name="connsiteX19" fmla="*/ 551235 w 712272"/>
              <a:gd name="connsiteY19" fmla="*/ 6912 h 367487"/>
              <a:gd name="connsiteX20" fmla="*/ 552097 w 712272"/>
              <a:gd name="connsiteY20" fmla="*/ 7488 h 367487"/>
              <a:gd name="connsiteX21" fmla="*/ 552385 w 712272"/>
              <a:gd name="connsiteY21" fmla="*/ 7776 h 367487"/>
              <a:gd name="connsiteX22" fmla="*/ 552673 w 712272"/>
              <a:gd name="connsiteY22" fmla="*/ 8064 h 367487"/>
              <a:gd name="connsiteX23" fmla="*/ 553248 w 712272"/>
              <a:gd name="connsiteY23" fmla="*/ 8640 h 367487"/>
              <a:gd name="connsiteX24" fmla="*/ 553823 w 712272"/>
              <a:gd name="connsiteY24" fmla="*/ 8928 h 367487"/>
              <a:gd name="connsiteX25" fmla="*/ 554398 w 712272"/>
              <a:gd name="connsiteY25" fmla="*/ 9216 h 367487"/>
              <a:gd name="connsiteX26" fmla="*/ 554686 w 712272"/>
              <a:gd name="connsiteY26" fmla="*/ 9792 h 367487"/>
              <a:gd name="connsiteX27" fmla="*/ 554973 w 712272"/>
              <a:gd name="connsiteY27" fmla="*/ 10080 h 367487"/>
              <a:gd name="connsiteX28" fmla="*/ 555548 w 712272"/>
              <a:gd name="connsiteY28" fmla="*/ 10368 h 367487"/>
              <a:gd name="connsiteX29" fmla="*/ 555836 w 712272"/>
              <a:gd name="connsiteY29" fmla="*/ 10944 h 367487"/>
              <a:gd name="connsiteX30" fmla="*/ 556123 w 712272"/>
              <a:gd name="connsiteY30" fmla="*/ 11232 h 367487"/>
              <a:gd name="connsiteX31" fmla="*/ 556699 w 712272"/>
              <a:gd name="connsiteY31" fmla="*/ 11520 h 367487"/>
              <a:gd name="connsiteX32" fmla="*/ 556986 w 712272"/>
              <a:gd name="connsiteY32" fmla="*/ 12096 h 367487"/>
              <a:gd name="connsiteX33" fmla="*/ 557274 w 712272"/>
              <a:gd name="connsiteY33" fmla="*/ 12384 h 367487"/>
              <a:gd name="connsiteX34" fmla="*/ 557849 w 712272"/>
              <a:gd name="connsiteY34" fmla="*/ 12672 h 367487"/>
              <a:gd name="connsiteX35" fmla="*/ 558136 w 712272"/>
              <a:gd name="connsiteY35" fmla="*/ 13248 h 367487"/>
              <a:gd name="connsiteX36" fmla="*/ 558424 w 712272"/>
              <a:gd name="connsiteY36" fmla="*/ 13536 h 367487"/>
              <a:gd name="connsiteX37" fmla="*/ 558999 w 712272"/>
              <a:gd name="connsiteY37" fmla="*/ 13824 h 367487"/>
              <a:gd name="connsiteX38" fmla="*/ 559287 w 712272"/>
              <a:gd name="connsiteY38" fmla="*/ 14400 h 367487"/>
              <a:gd name="connsiteX39" fmla="*/ 559574 w 712272"/>
              <a:gd name="connsiteY39" fmla="*/ 14688 h 367487"/>
              <a:gd name="connsiteX40" fmla="*/ 560149 w 712272"/>
              <a:gd name="connsiteY40" fmla="*/ 14976 h 367487"/>
              <a:gd name="connsiteX41" fmla="*/ 560437 w 712272"/>
              <a:gd name="connsiteY41" fmla="*/ 15552 h 367487"/>
              <a:gd name="connsiteX42" fmla="*/ 560724 w 712272"/>
              <a:gd name="connsiteY42" fmla="*/ 15840 h 367487"/>
              <a:gd name="connsiteX43" fmla="*/ 561300 w 712272"/>
              <a:gd name="connsiteY43" fmla="*/ 16128 h 367487"/>
              <a:gd name="connsiteX44" fmla="*/ 561587 w 712272"/>
              <a:gd name="connsiteY44" fmla="*/ 16704 h 367487"/>
              <a:gd name="connsiteX45" fmla="*/ 561875 w 712272"/>
              <a:gd name="connsiteY45" fmla="*/ 16992 h 367487"/>
              <a:gd name="connsiteX46" fmla="*/ 562450 w 712272"/>
              <a:gd name="connsiteY46" fmla="*/ 17280 h 367487"/>
              <a:gd name="connsiteX47" fmla="*/ 562737 w 712272"/>
              <a:gd name="connsiteY47" fmla="*/ 17856 h 367487"/>
              <a:gd name="connsiteX48" fmla="*/ 563025 w 712272"/>
              <a:gd name="connsiteY48" fmla="*/ 18144 h 367487"/>
              <a:gd name="connsiteX49" fmla="*/ 563600 w 712272"/>
              <a:gd name="connsiteY49" fmla="*/ 18432 h 367487"/>
              <a:gd name="connsiteX50" fmla="*/ 563888 w 712272"/>
              <a:gd name="connsiteY50" fmla="*/ 19008 h 367487"/>
              <a:gd name="connsiteX51" fmla="*/ 564175 w 712272"/>
              <a:gd name="connsiteY51" fmla="*/ 19296 h 367487"/>
              <a:gd name="connsiteX52" fmla="*/ 564750 w 712272"/>
              <a:gd name="connsiteY52" fmla="*/ 19584 h 367487"/>
              <a:gd name="connsiteX53" fmla="*/ 565038 w 712272"/>
              <a:gd name="connsiteY53" fmla="*/ 20160 h 367487"/>
              <a:gd name="connsiteX54" fmla="*/ 565326 w 712272"/>
              <a:gd name="connsiteY54" fmla="*/ 20448 h 367487"/>
              <a:gd name="connsiteX55" fmla="*/ 565901 w 712272"/>
              <a:gd name="connsiteY55" fmla="*/ 20736 h 367487"/>
              <a:gd name="connsiteX56" fmla="*/ 566188 w 712272"/>
              <a:gd name="connsiteY56" fmla="*/ 21312 h 367487"/>
              <a:gd name="connsiteX57" fmla="*/ 566476 w 712272"/>
              <a:gd name="connsiteY57" fmla="*/ 21600 h 367487"/>
              <a:gd name="connsiteX58" fmla="*/ 567051 w 712272"/>
              <a:gd name="connsiteY58" fmla="*/ 21888 h 367487"/>
              <a:gd name="connsiteX59" fmla="*/ 567338 w 712272"/>
              <a:gd name="connsiteY59" fmla="*/ 22464 h 367487"/>
              <a:gd name="connsiteX60" fmla="*/ 567626 w 712272"/>
              <a:gd name="connsiteY60" fmla="*/ 22752 h 367487"/>
              <a:gd name="connsiteX61" fmla="*/ 568201 w 712272"/>
              <a:gd name="connsiteY61" fmla="*/ 23040 h 367487"/>
              <a:gd name="connsiteX62" fmla="*/ 568489 w 712272"/>
              <a:gd name="connsiteY62" fmla="*/ 23616 h 367487"/>
              <a:gd name="connsiteX63" fmla="*/ 568776 w 712272"/>
              <a:gd name="connsiteY63" fmla="*/ 23904 h 367487"/>
              <a:gd name="connsiteX64" fmla="*/ 569351 w 712272"/>
              <a:gd name="connsiteY64" fmla="*/ 24192 h 367487"/>
              <a:gd name="connsiteX65" fmla="*/ 569639 w 712272"/>
              <a:gd name="connsiteY65" fmla="*/ 24768 h 367487"/>
              <a:gd name="connsiteX66" fmla="*/ 569927 w 712272"/>
              <a:gd name="connsiteY66" fmla="*/ 25056 h 367487"/>
              <a:gd name="connsiteX67" fmla="*/ 570502 w 712272"/>
              <a:gd name="connsiteY67" fmla="*/ 25344 h 367487"/>
              <a:gd name="connsiteX68" fmla="*/ 570789 w 712272"/>
              <a:gd name="connsiteY68" fmla="*/ 25920 h 367487"/>
              <a:gd name="connsiteX69" fmla="*/ 571077 w 712272"/>
              <a:gd name="connsiteY69" fmla="*/ 26208 h 367487"/>
              <a:gd name="connsiteX70" fmla="*/ 571652 w 712272"/>
              <a:gd name="connsiteY70" fmla="*/ 26496 h 367487"/>
              <a:gd name="connsiteX71" fmla="*/ 571940 w 712272"/>
              <a:gd name="connsiteY71" fmla="*/ 27072 h 367487"/>
              <a:gd name="connsiteX72" fmla="*/ 572227 w 712272"/>
              <a:gd name="connsiteY72" fmla="*/ 27360 h 367487"/>
              <a:gd name="connsiteX73" fmla="*/ 572802 w 712272"/>
              <a:gd name="connsiteY73" fmla="*/ 27648 h 367487"/>
              <a:gd name="connsiteX74" fmla="*/ 573090 w 712272"/>
              <a:gd name="connsiteY74" fmla="*/ 28224 h 367487"/>
              <a:gd name="connsiteX75" fmla="*/ 573377 w 712272"/>
              <a:gd name="connsiteY75" fmla="*/ 28512 h 367487"/>
              <a:gd name="connsiteX76" fmla="*/ 573953 w 712272"/>
              <a:gd name="connsiteY76" fmla="*/ 28800 h 367487"/>
              <a:gd name="connsiteX77" fmla="*/ 574240 w 712272"/>
              <a:gd name="connsiteY77" fmla="*/ 29376 h 367487"/>
              <a:gd name="connsiteX78" fmla="*/ 574528 w 712272"/>
              <a:gd name="connsiteY78" fmla="*/ 29664 h 367487"/>
              <a:gd name="connsiteX79" fmla="*/ 575103 w 712272"/>
              <a:gd name="connsiteY79" fmla="*/ 29952 h 367487"/>
              <a:gd name="connsiteX80" fmla="*/ 575390 w 712272"/>
              <a:gd name="connsiteY80" fmla="*/ 30528 h 367487"/>
              <a:gd name="connsiteX81" fmla="*/ 575678 w 712272"/>
              <a:gd name="connsiteY81" fmla="*/ 30816 h 367487"/>
              <a:gd name="connsiteX82" fmla="*/ 576253 w 712272"/>
              <a:gd name="connsiteY82" fmla="*/ 31104 h 367487"/>
              <a:gd name="connsiteX83" fmla="*/ 576541 w 712272"/>
              <a:gd name="connsiteY83" fmla="*/ 31680 h 367487"/>
              <a:gd name="connsiteX84" fmla="*/ 576828 w 712272"/>
              <a:gd name="connsiteY84" fmla="*/ 31968 h 367487"/>
              <a:gd name="connsiteX85" fmla="*/ 577403 w 712272"/>
              <a:gd name="connsiteY85" fmla="*/ 32256 h 367487"/>
              <a:gd name="connsiteX86" fmla="*/ 577691 w 712272"/>
              <a:gd name="connsiteY86" fmla="*/ 32832 h 367487"/>
              <a:gd name="connsiteX87" fmla="*/ 577978 w 712272"/>
              <a:gd name="connsiteY87" fmla="*/ 33120 h 367487"/>
              <a:gd name="connsiteX88" fmla="*/ 578554 w 712272"/>
              <a:gd name="connsiteY88" fmla="*/ 33408 h 367487"/>
              <a:gd name="connsiteX89" fmla="*/ 578841 w 712272"/>
              <a:gd name="connsiteY89" fmla="*/ 33984 h 367487"/>
              <a:gd name="connsiteX90" fmla="*/ 579129 w 712272"/>
              <a:gd name="connsiteY90" fmla="*/ 34272 h 367487"/>
              <a:gd name="connsiteX91" fmla="*/ 579704 w 712272"/>
              <a:gd name="connsiteY91" fmla="*/ 34560 h 367487"/>
              <a:gd name="connsiteX92" fmla="*/ 579991 w 712272"/>
              <a:gd name="connsiteY92" fmla="*/ 35136 h 367487"/>
              <a:gd name="connsiteX93" fmla="*/ 580279 w 712272"/>
              <a:gd name="connsiteY93" fmla="*/ 35424 h 367487"/>
              <a:gd name="connsiteX94" fmla="*/ 580854 w 712272"/>
              <a:gd name="connsiteY94" fmla="*/ 35712 h 367487"/>
              <a:gd name="connsiteX95" fmla="*/ 581142 w 712272"/>
              <a:gd name="connsiteY95" fmla="*/ 36288 h 367487"/>
              <a:gd name="connsiteX96" fmla="*/ 581429 w 712272"/>
              <a:gd name="connsiteY96" fmla="*/ 36576 h 367487"/>
              <a:gd name="connsiteX97" fmla="*/ 582004 w 712272"/>
              <a:gd name="connsiteY97" fmla="*/ 36864 h 367487"/>
              <a:gd name="connsiteX98" fmla="*/ 582292 w 712272"/>
              <a:gd name="connsiteY98" fmla="*/ 37440 h 367487"/>
              <a:gd name="connsiteX99" fmla="*/ 582580 w 712272"/>
              <a:gd name="connsiteY99" fmla="*/ 37728 h 367487"/>
              <a:gd name="connsiteX100" fmla="*/ 583155 w 712272"/>
              <a:gd name="connsiteY100" fmla="*/ 38016 h 367487"/>
              <a:gd name="connsiteX101" fmla="*/ 583442 w 712272"/>
              <a:gd name="connsiteY101" fmla="*/ 38592 h 367487"/>
              <a:gd name="connsiteX102" fmla="*/ 583730 w 712272"/>
              <a:gd name="connsiteY102" fmla="*/ 38880 h 367487"/>
              <a:gd name="connsiteX103" fmla="*/ 584305 w 712272"/>
              <a:gd name="connsiteY103" fmla="*/ 39168 h 367487"/>
              <a:gd name="connsiteX104" fmla="*/ 584592 w 712272"/>
              <a:gd name="connsiteY104" fmla="*/ 39744 h 367487"/>
              <a:gd name="connsiteX105" fmla="*/ 584880 w 712272"/>
              <a:gd name="connsiteY105" fmla="*/ 40032 h 367487"/>
              <a:gd name="connsiteX106" fmla="*/ 585455 w 712272"/>
              <a:gd name="connsiteY106" fmla="*/ 40320 h 367487"/>
              <a:gd name="connsiteX107" fmla="*/ 585743 w 712272"/>
              <a:gd name="connsiteY107" fmla="*/ 40896 h 367487"/>
              <a:gd name="connsiteX108" fmla="*/ 586030 w 712272"/>
              <a:gd name="connsiteY108" fmla="*/ 41184 h 367487"/>
              <a:gd name="connsiteX109" fmla="*/ 586605 w 712272"/>
              <a:gd name="connsiteY109" fmla="*/ 41472 h 367487"/>
              <a:gd name="connsiteX110" fmla="*/ 586893 w 712272"/>
              <a:gd name="connsiteY110" fmla="*/ 42048 h 367487"/>
              <a:gd name="connsiteX111" fmla="*/ 587181 w 712272"/>
              <a:gd name="connsiteY111" fmla="*/ 42336 h 367487"/>
              <a:gd name="connsiteX112" fmla="*/ 587756 w 712272"/>
              <a:gd name="connsiteY112" fmla="*/ 42624 h 367487"/>
              <a:gd name="connsiteX113" fmla="*/ 588043 w 712272"/>
              <a:gd name="connsiteY113" fmla="*/ 43200 h 367487"/>
              <a:gd name="connsiteX114" fmla="*/ 588331 w 712272"/>
              <a:gd name="connsiteY114" fmla="*/ 43488 h 367487"/>
              <a:gd name="connsiteX115" fmla="*/ 588906 w 712272"/>
              <a:gd name="connsiteY115" fmla="*/ 43776 h 367487"/>
              <a:gd name="connsiteX116" fmla="*/ 589194 w 712272"/>
              <a:gd name="connsiteY116" fmla="*/ 44352 h 367487"/>
              <a:gd name="connsiteX117" fmla="*/ 589481 w 712272"/>
              <a:gd name="connsiteY117" fmla="*/ 44640 h 367487"/>
              <a:gd name="connsiteX118" fmla="*/ 590056 w 712272"/>
              <a:gd name="connsiteY118" fmla="*/ 44928 h 367487"/>
              <a:gd name="connsiteX119" fmla="*/ 590344 w 712272"/>
              <a:gd name="connsiteY119" fmla="*/ 45216 h 367487"/>
              <a:gd name="connsiteX120" fmla="*/ 590631 w 712272"/>
              <a:gd name="connsiteY120" fmla="*/ 45792 h 367487"/>
              <a:gd name="connsiteX121" fmla="*/ 591207 w 712272"/>
              <a:gd name="connsiteY121" fmla="*/ 46080 h 367487"/>
              <a:gd name="connsiteX122" fmla="*/ 591494 w 712272"/>
              <a:gd name="connsiteY122" fmla="*/ 46368 h 367487"/>
              <a:gd name="connsiteX123" fmla="*/ 591782 w 712272"/>
              <a:gd name="connsiteY123" fmla="*/ 46944 h 367487"/>
              <a:gd name="connsiteX124" fmla="*/ 592357 w 712272"/>
              <a:gd name="connsiteY124" fmla="*/ 47232 h 367487"/>
              <a:gd name="connsiteX125" fmla="*/ 592644 w 712272"/>
              <a:gd name="connsiteY125" fmla="*/ 47520 h 367487"/>
              <a:gd name="connsiteX126" fmla="*/ 592932 w 712272"/>
              <a:gd name="connsiteY126" fmla="*/ 48096 h 367487"/>
              <a:gd name="connsiteX127" fmla="*/ 593507 w 712272"/>
              <a:gd name="connsiteY127" fmla="*/ 48384 h 367487"/>
              <a:gd name="connsiteX128" fmla="*/ 593795 w 712272"/>
              <a:gd name="connsiteY128" fmla="*/ 48672 h 367487"/>
              <a:gd name="connsiteX129" fmla="*/ 594082 w 712272"/>
              <a:gd name="connsiteY129" fmla="*/ 49248 h 367487"/>
              <a:gd name="connsiteX130" fmla="*/ 594657 w 712272"/>
              <a:gd name="connsiteY130" fmla="*/ 49536 h 367487"/>
              <a:gd name="connsiteX131" fmla="*/ 594945 w 712272"/>
              <a:gd name="connsiteY131" fmla="*/ 49824 h 367487"/>
              <a:gd name="connsiteX132" fmla="*/ 595232 w 712272"/>
              <a:gd name="connsiteY132" fmla="*/ 50400 h 367487"/>
              <a:gd name="connsiteX133" fmla="*/ 595808 w 712272"/>
              <a:gd name="connsiteY133" fmla="*/ 50688 h 367487"/>
              <a:gd name="connsiteX134" fmla="*/ 596095 w 712272"/>
              <a:gd name="connsiteY134" fmla="*/ 50976 h 367487"/>
              <a:gd name="connsiteX135" fmla="*/ 596383 w 712272"/>
              <a:gd name="connsiteY135" fmla="*/ 51552 h 367487"/>
              <a:gd name="connsiteX136" fmla="*/ 596958 w 712272"/>
              <a:gd name="connsiteY136" fmla="*/ 51840 h 367487"/>
              <a:gd name="connsiteX137" fmla="*/ 597245 w 712272"/>
              <a:gd name="connsiteY137" fmla="*/ 52128 h 367487"/>
              <a:gd name="connsiteX138" fmla="*/ 597533 w 712272"/>
              <a:gd name="connsiteY138" fmla="*/ 52704 h 367487"/>
              <a:gd name="connsiteX139" fmla="*/ 598108 w 712272"/>
              <a:gd name="connsiteY139" fmla="*/ 52992 h 367487"/>
              <a:gd name="connsiteX140" fmla="*/ 598396 w 712272"/>
              <a:gd name="connsiteY140" fmla="*/ 53280 h 367487"/>
              <a:gd name="connsiteX141" fmla="*/ 598683 w 712272"/>
              <a:gd name="connsiteY141" fmla="*/ 53856 h 367487"/>
              <a:gd name="connsiteX142" fmla="*/ 599258 w 712272"/>
              <a:gd name="connsiteY142" fmla="*/ 54144 h 367487"/>
              <a:gd name="connsiteX143" fmla="*/ 599546 w 712272"/>
              <a:gd name="connsiteY143" fmla="*/ 54432 h 367487"/>
              <a:gd name="connsiteX144" fmla="*/ 599834 w 712272"/>
              <a:gd name="connsiteY144" fmla="*/ 55008 h 367487"/>
              <a:gd name="connsiteX145" fmla="*/ 600409 w 712272"/>
              <a:gd name="connsiteY145" fmla="*/ 55296 h 367487"/>
              <a:gd name="connsiteX146" fmla="*/ 600696 w 712272"/>
              <a:gd name="connsiteY146" fmla="*/ 55584 h 367487"/>
              <a:gd name="connsiteX147" fmla="*/ 600984 w 712272"/>
              <a:gd name="connsiteY147" fmla="*/ 56160 h 367487"/>
              <a:gd name="connsiteX148" fmla="*/ 601559 w 712272"/>
              <a:gd name="connsiteY148" fmla="*/ 56448 h 367487"/>
              <a:gd name="connsiteX149" fmla="*/ 601846 w 712272"/>
              <a:gd name="connsiteY149" fmla="*/ 56736 h 367487"/>
              <a:gd name="connsiteX150" fmla="*/ 602134 w 712272"/>
              <a:gd name="connsiteY150" fmla="*/ 57312 h 367487"/>
              <a:gd name="connsiteX151" fmla="*/ 602709 w 712272"/>
              <a:gd name="connsiteY151" fmla="*/ 57600 h 367487"/>
              <a:gd name="connsiteX152" fmla="*/ 602997 w 712272"/>
              <a:gd name="connsiteY152" fmla="*/ 57888 h 367487"/>
              <a:gd name="connsiteX153" fmla="*/ 603284 w 712272"/>
              <a:gd name="connsiteY153" fmla="*/ 58464 h 367487"/>
              <a:gd name="connsiteX154" fmla="*/ 603859 w 712272"/>
              <a:gd name="connsiteY154" fmla="*/ 58752 h 367487"/>
              <a:gd name="connsiteX155" fmla="*/ 604147 w 712272"/>
              <a:gd name="connsiteY155" fmla="*/ 59040 h 367487"/>
              <a:gd name="connsiteX156" fmla="*/ 604435 w 712272"/>
              <a:gd name="connsiteY156" fmla="*/ 59616 h 367487"/>
              <a:gd name="connsiteX157" fmla="*/ 605010 w 712272"/>
              <a:gd name="connsiteY157" fmla="*/ 59904 h 367487"/>
              <a:gd name="connsiteX158" fmla="*/ 605297 w 712272"/>
              <a:gd name="connsiteY158" fmla="*/ 60192 h 367487"/>
              <a:gd name="connsiteX159" fmla="*/ 605585 w 712272"/>
              <a:gd name="connsiteY159" fmla="*/ 60768 h 367487"/>
              <a:gd name="connsiteX160" fmla="*/ 606160 w 712272"/>
              <a:gd name="connsiteY160" fmla="*/ 61056 h 367487"/>
              <a:gd name="connsiteX161" fmla="*/ 606448 w 712272"/>
              <a:gd name="connsiteY161" fmla="*/ 61344 h 367487"/>
              <a:gd name="connsiteX162" fmla="*/ 606735 w 712272"/>
              <a:gd name="connsiteY162" fmla="*/ 61920 h 367487"/>
              <a:gd name="connsiteX163" fmla="*/ 607310 w 712272"/>
              <a:gd name="connsiteY163" fmla="*/ 62208 h 367487"/>
              <a:gd name="connsiteX164" fmla="*/ 607598 w 712272"/>
              <a:gd name="connsiteY164" fmla="*/ 62496 h 367487"/>
              <a:gd name="connsiteX165" fmla="*/ 607885 w 712272"/>
              <a:gd name="connsiteY165" fmla="*/ 63072 h 367487"/>
              <a:gd name="connsiteX166" fmla="*/ 608461 w 712272"/>
              <a:gd name="connsiteY166" fmla="*/ 63360 h 367487"/>
              <a:gd name="connsiteX167" fmla="*/ 608748 w 712272"/>
              <a:gd name="connsiteY167" fmla="*/ 63648 h 367487"/>
              <a:gd name="connsiteX168" fmla="*/ 609036 w 712272"/>
              <a:gd name="connsiteY168" fmla="*/ 64224 h 367487"/>
              <a:gd name="connsiteX169" fmla="*/ 609611 w 712272"/>
              <a:gd name="connsiteY169" fmla="*/ 64512 h 367487"/>
              <a:gd name="connsiteX170" fmla="*/ 609898 w 712272"/>
              <a:gd name="connsiteY170" fmla="*/ 64800 h 367487"/>
              <a:gd name="connsiteX171" fmla="*/ 610186 w 712272"/>
              <a:gd name="connsiteY171" fmla="*/ 65376 h 367487"/>
              <a:gd name="connsiteX172" fmla="*/ 610761 w 712272"/>
              <a:gd name="connsiteY172" fmla="*/ 65664 h 367487"/>
              <a:gd name="connsiteX173" fmla="*/ 611049 w 712272"/>
              <a:gd name="connsiteY173" fmla="*/ 65952 h 367487"/>
              <a:gd name="connsiteX174" fmla="*/ 611336 w 712272"/>
              <a:gd name="connsiteY174" fmla="*/ 66528 h 367487"/>
              <a:gd name="connsiteX175" fmla="*/ 611911 w 712272"/>
              <a:gd name="connsiteY175" fmla="*/ 66816 h 367487"/>
              <a:gd name="connsiteX176" fmla="*/ 612199 w 712272"/>
              <a:gd name="connsiteY176" fmla="*/ 67104 h 367487"/>
              <a:gd name="connsiteX177" fmla="*/ 612486 w 712272"/>
              <a:gd name="connsiteY177" fmla="*/ 67680 h 367487"/>
              <a:gd name="connsiteX178" fmla="*/ 613062 w 712272"/>
              <a:gd name="connsiteY178" fmla="*/ 67968 h 367487"/>
              <a:gd name="connsiteX179" fmla="*/ 613349 w 712272"/>
              <a:gd name="connsiteY179" fmla="*/ 68256 h 367487"/>
              <a:gd name="connsiteX180" fmla="*/ 613637 w 712272"/>
              <a:gd name="connsiteY180" fmla="*/ 68832 h 367487"/>
              <a:gd name="connsiteX181" fmla="*/ 614212 w 712272"/>
              <a:gd name="connsiteY181" fmla="*/ 69120 h 367487"/>
              <a:gd name="connsiteX182" fmla="*/ 614499 w 712272"/>
              <a:gd name="connsiteY182" fmla="*/ 69408 h 367487"/>
              <a:gd name="connsiteX183" fmla="*/ 614787 w 712272"/>
              <a:gd name="connsiteY183" fmla="*/ 69984 h 367487"/>
              <a:gd name="connsiteX184" fmla="*/ 615362 w 712272"/>
              <a:gd name="connsiteY184" fmla="*/ 70272 h 367487"/>
              <a:gd name="connsiteX185" fmla="*/ 615650 w 712272"/>
              <a:gd name="connsiteY185" fmla="*/ 70560 h 367487"/>
              <a:gd name="connsiteX186" fmla="*/ 615937 w 712272"/>
              <a:gd name="connsiteY186" fmla="*/ 71136 h 367487"/>
              <a:gd name="connsiteX187" fmla="*/ 616512 w 712272"/>
              <a:gd name="connsiteY187" fmla="*/ 71424 h 367487"/>
              <a:gd name="connsiteX188" fmla="*/ 616800 w 712272"/>
              <a:gd name="connsiteY188" fmla="*/ 71712 h 367487"/>
              <a:gd name="connsiteX189" fmla="*/ 617088 w 712272"/>
              <a:gd name="connsiteY189" fmla="*/ 72288 h 367487"/>
              <a:gd name="connsiteX190" fmla="*/ 617663 w 712272"/>
              <a:gd name="connsiteY190" fmla="*/ 72576 h 367487"/>
              <a:gd name="connsiteX191" fmla="*/ 617950 w 712272"/>
              <a:gd name="connsiteY191" fmla="*/ 72864 h 367487"/>
              <a:gd name="connsiteX192" fmla="*/ 618238 w 712272"/>
              <a:gd name="connsiteY192" fmla="*/ 73440 h 367487"/>
              <a:gd name="connsiteX193" fmla="*/ 618813 w 712272"/>
              <a:gd name="connsiteY193" fmla="*/ 73728 h 367487"/>
              <a:gd name="connsiteX194" fmla="*/ 619100 w 712272"/>
              <a:gd name="connsiteY194" fmla="*/ 74016 h 367487"/>
              <a:gd name="connsiteX195" fmla="*/ 619388 w 712272"/>
              <a:gd name="connsiteY195" fmla="*/ 74592 h 367487"/>
              <a:gd name="connsiteX196" fmla="*/ 619963 w 712272"/>
              <a:gd name="connsiteY196" fmla="*/ 74880 h 367487"/>
              <a:gd name="connsiteX197" fmla="*/ 620251 w 712272"/>
              <a:gd name="connsiteY197" fmla="*/ 75168 h 367487"/>
              <a:gd name="connsiteX198" fmla="*/ 620538 w 712272"/>
              <a:gd name="connsiteY198" fmla="*/ 75744 h 367487"/>
              <a:gd name="connsiteX199" fmla="*/ 621113 w 712272"/>
              <a:gd name="connsiteY199" fmla="*/ 76032 h 367487"/>
              <a:gd name="connsiteX200" fmla="*/ 621401 w 712272"/>
              <a:gd name="connsiteY200" fmla="*/ 76320 h 367487"/>
              <a:gd name="connsiteX201" fmla="*/ 621689 w 712272"/>
              <a:gd name="connsiteY201" fmla="*/ 76896 h 367487"/>
              <a:gd name="connsiteX202" fmla="*/ 622264 w 712272"/>
              <a:gd name="connsiteY202" fmla="*/ 77184 h 367487"/>
              <a:gd name="connsiteX203" fmla="*/ 622551 w 712272"/>
              <a:gd name="connsiteY203" fmla="*/ 77472 h 367487"/>
              <a:gd name="connsiteX204" fmla="*/ 622839 w 712272"/>
              <a:gd name="connsiteY204" fmla="*/ 78048 h 367487"/>
              <a:gd name="connsiteX205" fmla="*/ 623414 w 712272"/>
              <a:gd name="connsiteY205" fmla="*/ 78336 h 367487"/>
              <a:gd name="connsiteX206" fmla="*/ 623702 w 712272"/>
              <a:gd name="connsiteY206" fmla="*/ 78624 h 367487"/>
              <a:gd name="connsiteX207" fmla="*/ 623989 w 712272"/>
              <a:gd name="connsiteY207" fmla="*/ 79200 h 367487"/>
              <a:gd name="connsiteX208" fmla="*/ 624564 w 712272"/>
              <a:gd name="connsiteY208" fmla="*/ 79488 h 367487"/>
              <a:gd name="connsiteX209" fmla="*/ 624852 w 712272"/>
              <a:gd name="connsiteY209" fmla="*/ 79776 h 367487"/>
              <a:gd name="connsiteX210" fmla="*/ 625139 w 712272"/>
              <a:gd name="connsiteY210" fmla="*/ 80352 h 367487"/>
              <a:gd name="connsiteX211" fmla="*/ 625715 w 712272"/>
              <a:gd name="connsiteY211" fmla="*/ 80640 h 367487"/>
              <a:gd name="connsiteX212" fmla="*/ 626002 w 712272"/>
              <a:gd name="connsiteY212" fmla="*/ 80928 h 367487"/>
              <a:gd name="connsiteX213" fmla="*/ 626290 w 712272"/>
              <a:gd name="connsiteY213" fmla="*/ 81504 h 367487"/>
              <a:gd name="connsiteX214" fmla="*/ 626865 w 712272"/>
              <a:gd name="connsiteY214" fmla="*/ 81792 h 367487"/>
              <a:gd name="connsiteX215" fmla="*/ 627152 w 712272"/>
              <a:gd name="connsiteY215" fmla="*/ 82080 h 367487"/>
              <a:gd name="connsiteX216" fmla="*/ 627440 w 712272"/>
              <a:gd name="connsiteY216" fmla="*/ 82656 h 367487"/>
              <a:gd name="connsiteX217" fmla="*/ 628015 w 712272"/>
              <a:gd name="connsiteY217" fmla="*/ 82944 h 367487"/>
              <a:gd name="connsiteX218" fmla="*/ 628303 w 712272"/>
              <a:gd name="connsiteY218" fmla="*/ 83232 h 367487"/>
              <a:gd name="connsiteX219" fmla="*/ 628590 w 712272"/>
              <a:gd name="connsiteY219" fmla="*/ 83808 h 367487"/>
              <a:gd name="connsiteX220" fmla="*/ 629165 w 712272"/>
              <a:gd name="connsiteY220" fmla="*/ 84096 h 367487"/>
              <a:gd name="connsiteX221" fmla="*/ 629453 w 712272"/>
              <a:gd name="connsiteY221" fmla="*/ 84384 h 367487"/>
              <a:gd name="connsiteX222" fmla="*/ 629740 w 712272"/>
              <a:gd name="connsiteY222" fmla="*/ 84960 h 367487"/>
              <a:gd name="connsiteX223" fmla="*/ 630316 w 712272"/>
              <a:gd name="connsiteY223" fmla="*/ 85248 h 367487"/>
              <a:gd name="connsiteX224" fmla="*/ 630603 w 712272"/>
              <a:gd name="connsiteY224" fmla="*/ 85536 h 367487"/>
              <a:gd name="connsiteX225" fmla="*/ 630891 w 712272"/>
              <a:gd name="connsiteY225" fmla="*/ 86112 h 367487"/>
              <a:gd name="connsiteX226" fmla="*/ 631466 w 712272"/>
              <a:gd name="connsiteY226" fmla="*/ 86400 h 367487"/>
              <a:gd name="connsiteX227" fmla="*/ 631753 w 712272"/>
              <a:gd name="connsiteY227" fmla="*/ 86688 h 367487"/>
              <a:gd name="connsiteX228" fmla="*/ 632041 w 712272"/>
              <a:gd name="connsiteY228" fmla="*/ 87264 h 367487"/>
              <a:gd name="connsiteX229" fmla="*/ 632616 w 712272"/>
              <a:gd name="connsiteY229" fmla="*/ 87552 h 367487"/>
              <a:gd name="connsiteX230" fmla="*/ 632904 w 712272"/>
              <a:gd name="connsiteY230" fmla="*/ 87840 h 367487"/>
              <a:gd name="connsiteX231" fmla="*/ 633191 w 712272"/>
              <a:gd name="connsiteY231" fmla="*/ 88416 h 367487"/>
              <a:gd name="connsiteX232" fmla="*/ 633766 w 712272"/>
              <a:gd name="connsiteY232" fmla="*/ 88704 h 367487"/>
              <a:gd name="connsiteX233" fmla="*/ 634054 w 712272"/>
              <a:gd name="connsiteY233" fmla="*/ 88992 h 367487"/>
              <a:gd name="connsiteX234" fmla="*/ 634342 w 712272"/>
              <a:gd name="connsiteY234" fmla="*/ 89568 h 367487"/>
              <a:gd name="connsiteX235" fmla="*/ 634917 w 712272"/>
              <a:gd name="connsiteY235" fmla="*/ 89856 h 367487"/>
              <a:gd name="connsiteX236" fmla="*/ 635204 w 712272"/>
              <a:gd name="connsiteY236" fmla="*/ 90144 h 367487"/>
              <a:gd name="connsiteX237" fmla="*/ 635492 w 712272"/>
              <a:gd name="connsiteY237" fmla="*/ 90720 h 367487"/>
              <a:gd name="connsiteX238" fmla="*/ 636067 w 712272"/>
              <a:gd name="connsiteY238" fmla="*/ 91008 h 367487"/>
              <a:gd name="connsiteX239" fmla="*/ 636354 w 712272"/>
              <a:gd name="connsiteY239" fmla="*/ 91296 h 367487"/>
              <a:gd name="connsiteX240" fmla="*/ 636642 w 712272"/>
              <a:gd name="connsiteY240" fmla="*/ 91872 h 367487"/>
              <a:gd name="connsiteX241" fmla="*/ 637217 w 712272"/>
              <a:gd name="connsiteY241" fmla="*/ 92160 h 367487"/>
              <a:gd name="connsiteX242" fmla="*/ 637505 w 712272"/>
              <a:gd name="connsiteY242" fmla="*/ 92448 h 367487"/>
              <a:gd name="connsiteX243" fmla="*/ 637792 w 712272"/>
              <a:gd name="connsiteY243" fmla="*/ 93024 h 367487"/>
              <a:gd name="connsiteX244" fmla="*/ 638367 w 712272"/>
              <a:gd name="connsiteY244" fmla="*/ 93312 h 367487"/>
              <a:gd name="connsiteX245" fmla="*/ 638655 w 712272"/>
              <a:gd name="connsiteY245" fmla="*/ 93600 h 367487"/>
              <a:gd name="connsiteX246" fmla="*/ 638943 w 712272"/>
              <a:gd name="connsiteY246" fmla="*/ 94176 h 367487"/>
              <a:gd name="connsiteX247" fmla="*/ 639518 w 712272"/>
              <a:gd name="connsiteY247" fmla="*/ 94464 h 367487"/>
              <a:gd name="connsiteX248" fmla="*/ 639805 w 712272"/>
              <a:gd name="connsiteY248" fmla="*/ 94752 h 367487"/>
              <a:gd name="connsiteX249" fmla="*/ 640093 w 712272"/>
              <a:gd name="connsiteY249" fmla="*/ 95328 h 367487"/>
              <a:gd name="connsiteX250" fmla="*/ 640668 w 712272"/>
              <a:gd name="connsiteY250" fmla="*/ 95616 h 367487"/>
              <a:gd name="connsiteX251" fmla="*/ 640956 w 712272"/>
              <a:gd name="connsiteY251" fmla="*/ 95904 h 367487"/>
              <a:gd name="connsiteX252" fmla="*/ 641243 w 712272"/>
              <a:gd name="connsiteY252" fmla="*/ 96480 h 367487"/>
              <a:gd name="connsiteX253" fmla="*/ 641818 w 712272"/>
              <a:gd name="connsiteY253" fmla="*/ 96768 h 367487"/>
              <a:gd name="connsiteX254" fmla="*/ 642106 w 712272"/>
              <a:gd name="connsiteY254" fmla="*/ 97056 h 367487"/>
              <a:gd name="connsiteX255" fmla="*/ 642393 w 712272"/>
              <a:gd name="connsiteY255" fmla="*/ 97632 h 367487"/>
              <a:gd name="connsiteX256" fmla="*/ 642969 w 712272"/>
              <a:gd name="connsiteY256" fmla="*/ 97920 h 367487"/>
              <a:gd name="connsiteX257" fmla="*/ 643256 w 712272"/>
              <a:gd name="connsiteY257" fmla="*/ 98208 h 367487"/>
              <a:gd name="connsiteX258" fmla="*/ 643544 w 712272"/>
              <a:gd name="connsiteY258" fmla="*/ 98784 h 367487"/>
              <a:gd name="connsiteX259" fmla="*/ 644119 w 712272"/>
              <a:gd name="connsiteY259" fmla="*/ 99072 h 367487"/>
              <a:gd name="connsiteX260" fmla="*/ 644406 w 712272"/>
              <a:gd name="connsiteY260" fmla="*/ 99360 h 367487"/>
              <a:gd name="connsiteX261" fmla="*/ 644694 w 712272"/>
              <a:gd name="connsiteY261" fmla="*/ 99936 h 367487"/>
              <a:gd name="connsiteX262" fmla="*/ 645269 w 712272"/>
              <a:gd name="connsiteY262" fmla="*/ 100224 h 367487"/>
              <a:gd name="connsiteX263" fmla="*/ 645557 w 712272"/>
              <a:gd name="connsiteY263" fmla="*/ 100512 h 367487"/>
              <a:gd name="connsiteX264" fmla="*/ 645844 w 712272"/>
              <a:gd name="connsiteY264" fmla="*/ 100800 h 367487"/>
              <a:gd name="connsiteX265" fmla="*/ 646419 w 712272"/>
              <a:gd name="connsiteY265" fmla="*/ 101376 h 367487"/>
              <a:gd name="connsiteX266" fmla="*/ 646707 w 712272"/>
              <a:gd name="connsiteY266" fmla="*/ 101664 h 367487"/>
              <a:gd name="connsiteX267" fmla="*/ 646994 w 712272"/>
              <a:gd name="connsiteY267" fmla="*/ 101952 h 367487"/>
              <a:gd name="connsiteX268" fmla="*/ 647570 w 712272"/>
              <a:gd name="connsiteY268" fmla="*/ 102528 h 367487"/>
              <a:gd name="connsiteX269" fmla="*/ 647857 w 712272"/>
              <a:gd name="connsiteY269" fmla="*/ 102816 h 367487"/>
              <a:gd name="connsiteX270" fmla="*/ 648145 w 712272"/>
              <a:gd name="connsiteY270" fmla="*/ 103104 h 367487"/>
              <a:gd name="connsiteX271" fmla="*/ 648720 w 712272"/>
              <a:gd name="connsiteY271" fmla="*/ 103680 h 367487"/>
              <a:gd name="connsiteX272" fmla="*/ 649007 w 712272"/>
              <a:gd name="connsiteY272" fmla="*/ 103968 h 367487"/>
              <a:gd name="connsiteX273" fmla="*/ 649295 w 712272"/>
              <a:gd name="connsiteY273" fmla="*/ 104256 h 367487"/>
              <a:gd name="connsiteX274" fmla="*/ 649870 w 712272"/>
              <a:gd name="connsiteY274" fmla="*/ 104832 h 367487"/>
              <a:gd name="connsiteX275" fmla="*/ 650158 w 712272"/>
              <a:gd name="connsiteY275" fmla="*/ 105120 h 367487"/>
              <a:gd name="connsiteX276" fmla="*/ 650445 w 712272"/>
              <a:gd name="connsiteY276" fmla="*/ 105408 h 367487"/>
              <a:gd name="connsiteX277" fmla="*/ 651020 w 712272"/>
              <a:gd name="connsiteY277" fmla="*/ 105984 h 367487"/>
              <a:gd name="connsiteX278" fmla="*/ 651308 w 712272"/>
              <a:gd name="connsiteY278" fmla="*/ 106272 h 367487"/>
              <a:gd name="connsiteX279" fmla="*/ 651596 w 712272"/>
              <a:gd name="connsiteY279" fmla="*/ 106560 h 367487"/>
              <a:gd name="connsiteX280" fmla="*/ 652171 w 712272"/>
              <a:gd name="connsiteY280" fmla="*/ 107136 h 367487"/>
              <a:gd name="connsiteX281" fmla="*/ 652458 w 712272"/>
              <a:gd name="connsiteY281" fmla="*/ 107424 h 367487"/>
              <a:gd name="connsiteX282" fmla="*/ 652746 w 712272"/>
              <a:gd name="connsiteY282" fmla="*/ 107712 h 367487"/>
              <a:gd name="connsiteX283" fmla="*/ 653321 w 712272"/>
              <a:gd name="connsiteY283" fmla="*/ 108288 h 367487"/>
              <a:gd name="connsiteX284" fmla="*/ 653608 w 712272"/>
              <a:gd name="connsiteY284" fmla="*/ 108576 h 367487"/>
              <a:gd name="connsiteX285" fmla="*/ 653896 w 712272"/>
              <a:gd name="connsiteY285" fmla="*/ 108864 h 367487"/>
              <a:gd name="connsiteX286" fmla="*/ 654471 w 712272"/>
              <a:gd name="connsiteY286" fmla="*/ 109440 h 367487"/>
              <a:gd name="connsiteX287" fmla="*/ 654759 w 712272"/>
              <a:gd name="connsiteY287" fmla="*/ 109728 h 367487"/>
              <a:gd name="connsiteX288" fmla="*/ 655046 w 712272"/>
              <a:gd name="connsiteY288" fmla="*/ 110016 h 367487"/>
              <a:gd name="connsiteX289" fmla="*/ 655621 w 712272"/>
              <a:gd name="connsiteY289" fmla="*/ 110592 h 367487"/>
              <a:gd name="connsiteX290" fmla="*/ 655909 w 712272"/>
              <a:gd name="connsiteY290" fmla="*/ 110880 h 367487"/>
              <a:gd name="connsiteX291" fmla="*/ 656197 w 712272"/>
              <a:gd name="connsiteY291" fmla="*/ 111168 h 367487"/>
              <a:gd name="connsiteX292" fmla="*/ 656772 w 712272"/>
              <a:gd name="connsiteY292" fmla="*/ 111744 h 367487"/>
              <a:gd name="connsiteX293" fmla="*/ 657059 w 712272"/>
              <a:gd name="connsiteY293" fmla="*/ 112032 h 367487"/>
              <a:gd name="connsiteX294" fmla="*/ 657347 w 712272"/>
              <a:gd name="connsiteY294" fmla="*/ 112320 h 367487"/>
              <a:gd name="connsiteX295" fmla="*/ 657922 w 712272"/>
              <a:gd name="connsiteY295" fmla="*/ 112896 h 367487"/>
              <a:gd name="connsiteX296" fmla="*/ 658210 w 712272"/>
              <a:gd name="connsiteY296" fmla="*/ 113184 h 367487"/>
              <a:gd name="connsiteX297" fmla="*/ 658497 w 712272"/>
              <a:gd name="connsiteY297" fmla="*/ 113472 h 367487"/>
              <a:gd name="connsiteX298" fmla="*/ 659072 w 712272"/>
              <a:gd name="connsiteY298" fmla="*/ 114048 h 367487"/>
              <a:gd name="connsiteX299" fmla="*/ 659360 w 712272"/>
              <a:gd name="connsiteY299" fmla="*/ 114336 h 367487"/>
              <a:gd name="connsiteX300" fmla="*/ 659647 w 712272"/>
              <a:gd name="connsiteY300" fmla="*/ 114624 h 367487"/>
              <a:gd name="connsiteX301" fmla="*/ 659935 w 712272"/>
              <a:gd name="connsiteY301" fmla="*/ 115200 h 367487"/>
              <a:gd name="connsiteX302" fmla="*/ 660510 w 712272"/>
              <a:gd name="connsiteY302" fmla="*/ 115488 h 367487"/>
              <a:gd name="connsiteX303" fmla="*/ 660798 w 712272"/>
              <a:gd name="connsiteY303" fmla="*/ 115776 h 367487"/>
              <a:gd name="connsiteX304" fmla="*/ 661085 w 712272"/>
              <a:gd name="connsiteY304" fmla="*/ 116352 h 367487"/>
              <a:gd name="connsiteX305" fmla="*/ 661660 w 712272"/>
              <a:gd name="connsiteY305" fmla="*/ 116640 h 367487"/>
              <a:gd name="connsiteX306" fmla="*/ 661948 w 712272"/>
              <a:gd name="connsiteY306" fmla="*/ 116928 h 367487"/>
              <a:gd name="connsiteX307" fmla="*/ 662235 w 712272"/>
              <a:gd name="connsiteY307" fmla="*/ 117504 h 367487"/>
              <a:gd name="connsiteX308" fmla="*/ 662811 w 712272"/>
              <a:gd name="connsiteY308" fmla="*/ 117792 h 367487"/>
              <a:gd name="connsiteX309" fmla="*/ 663098 w 712272"/>
              <a:gd name="connsiteY309" fmla="*/ 118080 h 367487"/>
              <a:gd name="connsiteX310" fmla="*/ 663386 w 712272"/>
              <a:gd name="connsiteY310" fmla="*/ 118656 h 367487"/>
              <a:gd name="connsiteX311" fmla="*/ 663961 w 712272"/>
              <a:gd name="connsiteY311" fmla="*/ 118944 h 367487"/>
              <a:gd name="connsiteX312" fmla="*/ 664248 w 712272"/>
              <a:gd name="connsiteY312" fmla="*/ 119232 h 367487"/>
              <a:gd name="connsiteX313" fmla="*/ 664536 w 712272"/>
              <a:gd name="connsiteY313" fmla="*/ 119808 h 367487"/>
              <a:gd name="connsiteX314" fmla="*/ 665111 w 712272"/>
              <a:gd name="connsiteY314" fmla="*/ 120096 h 367487"/>
              <a:gd name="connsiteX315" fmla="*/ 665399 w 712272"/>
              <a:gd name="connsiteY315" fmla="*/ 120384 h 367487"/>
              <a:gd name="connsiteX316" fmla="*/ 665686 w 712272"/>
              <a:gd name="connsiteY316" fmla="*/ 120960 h 367487"/>
              <a:gd name="connsiteX317" fmla="*/ 666261 w 712272"/>
              <a:gd name="connsiteY317" fmla="*/ 121248 h 367487"/>
              <a:gd name="connsiteX318" fmla="*/ 666549 w 712272"/>
              <a:gd name="connsiteY318" fmla="*/ 121536 h 367487"/>
              <a:gd name="connsiteX319" fmla="*/ 666837 w 712272"/>
              <a:gd name="connsiteY319" fmla="*/ 122112 h 367487"/>
              <a:gd name="connsiteX320" fmla="*/ 667412 w 712272"/>
              <a:gd name="connsiteY320" fmla="*/ 122400 h 367487"/>
              <a:gd name="connsiteX321" fmla="*/ 667699 w 712272"/>
              <a:gd name="connsiteY321" fmla="*/ 122688 h 367487"/>
              <a:gd name="connsiteX322" fmla="*/ 667987 w 712272"/>
              <a:gd name="connsiteY322" fmla="*/ 123264 h 367487"/>
              <a:gd name="connsiteX323" fmla="*/ 668562 w 712272"/>
              <a:gd name="connsiteY323" fmla="*/ 123552 h 367487"/>
              <a:gd name="connsiteX324" fmla="*/ 668850 w 712272"/>
              <a:gd name="connsiteY324" fmla="*/ 123840 h 367487"/>
              <a:gd name="connsiteX325" fmla="*/ 669137 w 712272"/>
              <a:gd name="connsiteY325" fmla="*/ 124416 h 367487"/>
              <a:gd name="connsiteX326" fmla="*/ 669712 w 712272"/>
              <a:gd name="connsiteY326" fmla="*/ 124704 h 367487"/>
              <a:gd name="connsiteX327" fmla="*/ 670000 w 712272"/>
              <a:gd name="connsiteY327" fmla="*/ 124992 h 367487"/>
              <a:gd name="connsiteX328" fmla="*/ 670287 w 712272"/>
              <a:gd name="connsiteY328" fmla="*/ 125568 h 367487"/>
              <a:gd name="connsiteX329" fmla="*/ 670862 w 712272"/>
              <a:gd name="connsiteY329" fmla="*/ 125856 h 367487"/>
              <a:gd name="connsiteX330" fmla="*/ 671150 w 712272"/>
              <a:gd name="connsiteY330" fmla="*/ 126144 h 367487"/>
              <a:gd name="connsiteX331" fmla="*/ 671438 w 712272"/>
              <a:gd name="connsiteY331" fmla="*/ 126720 h 367487"/>
              <a:gd name="connsiteX332" fmla="*/ 672013 w 712272"/>
              <a:gd name="connsiteY332" fmla="*/ 127008 h 367487"/>
              <a:gd name="connsiteX333" fmla="*/ 672300 w 712272"/>
              <a:gd name="connsiteY333" fmla="*/ 127296 h 367487"/>
              <a:gd name="connsiteX334" fmla="*/ 672588 w 712272"/>
              <a:gd name="connsiteY334" fmla="*/ 127872 h 367487"/>
              <a:gd name="connsiteX335" fmla="*/ 673163 w 712272"/>
              <a:gd name="connsiteY335" fmla="*/ 128160 h 367487"/>
              <a:gd name="connsiteX336" fmla="*/ 673451 w 712272"/>
              <a:gd name="connsiteY336" fmla="*/ 128448 h 367487"/>
              <a:gd name="connsiteX337" fmla="*/ 673738 w 712272"/>
              <a:gd name="connsiteY337" fmla="*/ 129024 h 367487"/>
              <a:gd name="connsiteX338" fmla="*/ 674313 w 712272"/>
              <a:gd name="connsiteY338" fmla="*/ 129312 h 367487"/>
              <a:gd name="connsiteX339" fmla="*/ 674601 w 712272"/>
              <a:gd name="connsiteY339" fmla="*/ 129600 h 367487"/>
              <a:gd name="connsiteX340" fmla="*/ 674888 w 712272"/>
              <a:gd name="connsiteY340" fmla="*/ 130176 h 367487"/>
              <a:gd name="connsiteX341" fmla="*/ 675464 w 712272"/>
              <a:gd name="connsiteY341" fmla="*/ 130464 h 367487"/>
              <a:gd name="connsiteX342" fmla="*/ 675751 w 712272"/>
              <a:gd name="connsiteY342" fmla="*/ 130752 h 367487"/>
              <a:gd name="connsiteX343" fmla="*/ 676039 w 712272"/>
              <a:gd name="connsiteY343" fmla="*/ 131328 h 367487"/>
              <a:gd name="connsiteX344" fmla="*/ 676614 w 712272"/>
              <a:gd name="connsiteY344" fmla="*/ 131616 h 367487"/>
              <a:gd name="connsiteX345" fmla="*/ 676901 w 712272"/>
              <a:gd name="connsiteY345" fmla="*/ 131904 h 367487"/>
              <a:gd name="connsiteX346" fmla="*/ 677189 w 712272"/>
              <a:gd name="connsiteY346" fmla="*/ 132480 h 367487"/>
              <a:gd name="connsiteX347" fmla="*/ 677764 w 712272"/>
              <a:gd name="connsiteY347" fmla="*/ 132768 h 367487"/>
              <a:gd name="connsiteX348" fmla="*/ 678052 w 712272"/>
              <a:gd name="connsiteY348" fmla="*/ 133056 h 367487"/>
              <a:gd name="connsiteX349" fmla="*/ 678339 w 712272"/>
              <a:gd name="connsiteY349" fmla="*/ 133632 h 367487"/>
              <a:gd name="connsiteX350" fmla="*/ 678914 w 712272"/>
              <a:gd name="connsiteY350" fmla="*/ 133920 h 367487"/>
              <a:gd name="connsiteX351" fmla="*/ 679202 w 712272"/>
              <a:gd name="connsiteY351" fmla="*/ 134208 h 367487"/>
              <a:gd name="connsiteX352" fmla="*/ 679489 w 712272"/>
              <a:gd name="connsiteY352" fmla="*/ 134784 h 367487"/>
              <a:gd name="connsiteX353" fmla="*/ 680065 w 712272"/>
              <a:gd name="connsiteY353" fmla="*/ 135072 h 367487"/>
              <a:gd name="connsiteX354" fmla="*/ 680352 w 712272"/>
              <a:gd name="connsiteY354" fmla="*/ 135360 h 367487"/>
              <a:gd name="connsiteX355" fmla="*/ 680640 w 712272"/>
              <a:gd name="connsiteY355" fmla="*/ 135936 h 367487"/>
              <a:gd name="connsiteX356" fmla="*/ 681215 w 712272"/>
              <a:gd name="connsiteY356" fmla="*/ 136224 h 367487"/>
              <a:gd name="connsiteX357" fmla="*/ 681502 w 712272"/>
              <a:gd name="connsiteY357" fmla="*/ 136512 h 367487"/>
              <a:gd name="connsiteX358" fmla="*/ 681790 w 712272"/>
              <a:gd name="connsiteY358" fmla="*/ 137088 h 367487"/>
              <a:gd name="connsiteX359" fmla="*/ 682365 w 712272"/>
              <a:gd name="connsiteY359" fmla="*/ 137376 h 367487"/>
              <a:gd name="connsiteX360" fmla="*/ 682653 w 712272"/>
              <a:gd name="connsiteY360" fmla="*/ 137664 h 367487"/>
              <a:gd name="connsiteX361" fmla="*/ 682940 w 712272"/>
              <a:gd name="connsiteY361" fmla="*/ 138240 h 367487"/>
              <a:gd name="connsiteX362" fmla="*/ 683515 w 712272"/>
              <a:gd name="connsiteY362" fmla="*/ 138528 h 367487"/>
              <a:gd name="connsiteX363" fmla="*/ 683803 w 712272"/>
              <a:gd name="connsiteY363" fmla="*/ 138816 h 367487"/>
              <a:gd name="connsiteX364" fmla="*/ 684091 w 712272"/>
              <a:gd name="connsiteY364" fmla="*/ 139392 h 367487"/>
              <a:gd name="connsiteX365" fmla="*/ 684666 w 712272"/>
              <a:gd name="connsiteY365" fmla="*/ 139680 h 367487"/>
              <a:gd name="connsiteX366" fmla="*/ 684953 w 712272"/>
              <a:gd name="connsiteY366" fmla="*/ 139968 h 367487"/>
              <a:gd name="connsiteX367" fmla="*/ 685241 w 712272"/>
              <a:gd name="connsiteY367" fmla="*/ 140544 h 367487"/>
              <a:gd name="connsiteX368" fmla="*/ 685816 w 712272"/>
              <a:gd name="connsiteY368" fmla="*/ 140832 h 367487"/>
              <a:gd name="connsiteX369" fmla="*/ 686104 w 712272"/>
              <a:gd name="connsiteY369" fmla="*/ 141120 h 367487"/>
              <a:gd name="connsiteX370" fmla="*/ 686391 w 712272"/>
              <a:gd name="connsiteY370" fmla="*/ 141696 h 367487"/>
              <a:gd name="connsiteX371" fmla="*/ 686966 w 712272"/>
              <a:gd name="connsiteY371" fmla="*/ 141984 h 367487"/>
              <a:gd name="connsiteX372" fmla="*/ 687254 w 712272"/>
              <a:gd name="connsiteY372" fmla="*/ 142272 h 367487"/>
              <a:gd name="connsiteX373" fmla="*/ 687541 w 712272"/>
              <a:gd name="connsiteY373" fmla="*/ 142848 h 367487"/>
              <a:gd name="connsiteX374" fmla="*/ 688116 w 712272"/>
              <a:gd name="connsiteY374" fmla="*/ 143136 h 367487"/>
              <a:gd name="connsiteX375" fmla="*/ 688404 w 712272"/>
              <a:gd name="connsiteY375" fmla="*/ 143424 h 367487"/>
              <a:gd name="connsiteX376" fmla="*/ 688692 w 712272"/>
              <a:gd name="connsiteY376" fmla="*/ 144000 h 367487"/>
              <a:gd name="connsiteX377" fmla="*/ 689267 w 712272"/>
              <a:gd name="connsiteY377" fmla="*/ 144288 h 367487"/>
              <a:gd name="connsiteX378" fmla="*/ 689554 w 712272"/>
              <a:gd name="connsiteY378" fmla="*/ 144576 h 367487"/>
              <a:gd name="connsiteX379" fmla="*/ 689842 w 712272"/>
              <a:gd name="connsiteY379" fmla="*/ 145152 h 367487"/>
              <a:gd name="connsiteX380" fmla="*/ 690417 w 712272"/>
              <a:gd name="connsiteY380" fmla="*/ 145440 h 367487"/>
              <a:gd name="connsiteX381" fmla="*/ 690705 w 712272"/>
              <a:gd name="connsiteY381" fmla="*/ 145728 h 367487"/>
              <a:gd name="connsiteX382" fmla="*/ 690992 w 712272"/>
              <a:gd name="connsiteY382" fmla="*/ 146304 h 367487"/>
              <a:gd name="connsiteX383" fmla="*/ 691567 w 712272"/>
              <a:gd name="connsiteY383" fmla="*/ 146592 h 367487"/>
              <a:gd name="connsiteX384" fmla="*/ 691855 w 712272"/>
              <a:gd name="connsiteY384" fmla="*/ 146880 h 367487"/>
              <a:gd name="connsiteX385" fmla="*/ 692142 w 712272"/>
              <a:gd name="connsiteY385" fmla="*/ 147456 h 367487"/>
              <a:gd name="connsiteX386" fmla="*/ 692718 w 712272"/>
              <a:gd name="connsiteY386" fmla="*/ 147744 h 367487"/>
              <a:gd name="connsiteX387" fmla="*/ 693005 w 712272"/>
              <a:gd name="connsiteY387" fmla="*/ 148032 h 367487"/>
              <a:gd name="connsiteX388" fmla="*/ 693293 w 712272"/>
              <a:gd name="connsiteY388" fmla="*/ 148608 h 367487"/>
              <a:gd name="connsiteX389" fmla="*/ 693868 w 712272"/>
              <a:gd name="connsiteY389" fmla="*/ 148896 h 367487"/>
              <a:gd name="connsiteX390" fmla="*/ 694155 w 712272"/>
              <a:gd name="connsiteY390" fmla="*/ 149184 h 367487"/>
              <a:gd name="connsiteX391" fmla="*/ 694443 w 712272"/>
              <a:gd name="connsiteY391" fmla="*/ 149760 h 367487"/>
              <a:gd name="connsiteX392" fmla="*/ 695018 w 712272"/>
              <a:gd name="connsiteY392" fmla="*/ 150048 h 367487"/>
              <a:gd name="connsiteX393" fmla="*/ 695306 w 712272"/>
              <a:gd name="connsiteY393" fmla="*/ 150336 h 367487"/>
              <a:gd name="connsiteX394" fmla="*/ 695593 w 712272"/>
              <a:gd name="connsiteY394" fmla="*/ 150912 h 367487"/>
              <a:gd name="connsiteX395" fmla="*/ 696168 w 712272"/>
              <a:gd name="connsiteY395" fmla="*/ 151200 h 367487"/>
              <a:gd name="connsiteX396" fmla="*/ 696456 w 712272"/>
              <a:gd name="connsiteY396" fmla="*/ 151488 h 367487"/>
              <a:gd name="connsiteX397" fmla="*/ 696743 w 712272"/>
              <a:gd name="connsiteY397" fmla="*/ 152064 h 367487"/>
              <a:gd name="connsiteX398" fmla="*/ 697319 w 712272"/>
              <a:gd name="connsiteY398" fmla="*/ 152352 h 367487"/>
              <a:gd name="connsiteX399" fmla="*/ 697606 w 712272"/>
              <a:gd name="connsiteY399" fmla="*/ 152640 h 367487"/>
              <a:gd name="connsiteX400" fmla="*/ 697894 w 712272"/>
              <a:gd name="connsiteY400" fmla="*/ 153216 h 367487"/>
              <a:gd name="connsiteX401" fmla="*/ 698469 w 712272"/>
              <a:gd name="connsiteY401" fmla="*/ 153504 h 367487"/>
              <a:gd name="connsiteX402" fmla="*/ 698756 w 712272"/>
              <a:gd name="connsiteY402" fmla="*/ 153792 h 367487"/>
              <a:gd name="connsiteX403" fmla="*/ 699044 w 712272"/>
              <a:gd name="connsiteY403" fmla="*/ 154368 h 367487"/>
              <a:gd name="connsiteX404" fmla="*/ 699619 w 712272"/>
              <a:gd name="connsiteY404" fmla="*/ 154656 h 367487"/>
              <a:gd name="connsiteX405" fmla="*/ 699907 w 712272"/>
              <a:gd name="connsiteY405" fmla="*/ 154944 h 367487"/>
              <a:gd name="connsiteX406" fmla="*/ 700194 w 712272"/>
              <a:gd name="connsiteY406" fmla="*/ 155520 h 367487"/>
              <a:gd name="connsiteX407" fmla="*/ 700769 w 712272"/>
              <a:gd name="connsiteY407" fmla="*/ 155808 h 367487"/>
              <a:gd name="connsiteX408" fmla="*/ 701057 w 712272"/>
              <a:gd name="connsiteY408" fmla="*/ 156096 h 367487"/>
              <a:gd name="connsiteX409" fmla="*/ 701345 w 712272"/>
              <a:gd name="connsiteY409" fmla="*/ 156384 h 367487"/>
              <a:gd name="connsiteX410" fmla="*/ 701920 w 712272"/>
              <a:gd name="connsiteY410" fmla="*/ 156960 h 367487"/>
              <a:gd name="connsiteX411" fmla="*/ 702207 w 712272"/>
              <a:gd name="connsiteY411" fmla="*/ 157248 h 367487"/>
              <a:gd name="connsiteX412" fmla="*/ 702495 w 712272"/>
              <a:gd name="connsiteY412" fmla="*/ 157536 h 367487"/>
              <a:gd name="connsiteX413" fmla="*/ 703070 w 712272"/>
              <a:gd name="connsiteY413" fmla="*/ 158112 h 367487"/>
              <a:gd name="connsiteX414" fmla="*/ 703358 w 712272"/>
              <a:gd name="connsiteY414" fmla="*/ 158400 h 367487"/>
              <a:gd name="connsiteX415" fmla="*/ 703645 w 712272"/>
              <a:gd name="connsiteY415" fmla="*/ 158688 h 367487"/>
              <a:gd name="connsiteX416" fmla="*/ 704220 w 712272"/>
              <a:gd name="connsiteY416" fmla="*/ 159552 h 367487"/>
              <a:gd name="connsiteX417" fmla="*/ 704508 w 712272"/>
              <a:gd name="connsiteY417" fmla="*/ 159840 h 367487"/>
              <a:gd name="connsiteX418" fmla="*/ 704795 w 712272"/>
              <a:gd name="connsiteY418" fmla="*/ 160416 h 367487"/>
              <a:gd name="connsiteX419" fmla="*/ 705370 w 712272"/>
              <a:gd name="connsiteY419" fmla="*/ 160992 h 367487"/>
              <a:gd name="connsiteX420" fmla="*/ 705658 w 712272"/>
              <a:gd name="connsiteY420" fmla="*/ 161568 h 367487"/>
              <a:gd name="connsiteX421" fmla="*/ 705946 w 712272"/>
              <a:gd name="connsiteY421" fmla="*/ 162144 h 367487"/>
              <a:gd name="connsiteX422" fmla="*/ 706521 w 712272"/>
              <a:gd name="connsiteY422" fmla="*/ 162720 h 367487"/>
              <a:gd name="connsiteX423" fmla="*/ 706808 w 712272"/>
              <a:gd name="connsiteY423" fmla="*/ 163296 h 367487"/>
              <a:gd name="connsiteX424" fmla="*/ 707096 w 712272"/>
              <a:gd name="connsiteY424" fmla="*/ 163872 h 367487"/>
              <a:gd name="connsiteX425" fmla="*/ 707671 w 712272"/>
              <a:gd name="connsiteY425" fmla="*/ 164448 h 367487"/>
              <a:gd name="connsiteX426" fmla="*/ 707959 w 712272"/>
              <a:gd name="connsiteY426" fmla="*/ 165312 h 367487"/>
              <a:gd name="connsiteX427" fmla="*/ 708246 w 712272"/>
              <a:gd name="connsiteY427" fmla="*/ 166176 h 367487"/>
              <a:gd name="connsiteX428" fmla="*/ 708821 w 712272"/>
              <a:gd name="connsiteY428" fmla="*/ 166752 h 367487"/>
              <a:gd name="connsiteX429" fmla="*/ 709109 w 712272"/>
              <a:gd name="connsiteY429" fmla="*/ 167616 h 367487"/>
              <a:gd name="connsiteX430" fmla="*/ 709396 w 712272"/>
              <a:gd name="connsiteY430" fmla="*/ 168480 h 367487"/>
              <a:gd name="connsiteX431" fmla="*/ 709972 w 712272"/>
              <a:gd name="connsiteY431" fmla="*/ 169632 h 367487"/>
              <a:gd name="connsiteX432" fmla="*/ 710259 w 712272"/>
              <a:gd name="connsiteY432" fmla="*/ 170208 h 367487"/>
              <a:gd name="connsiteX433" fmla="*/ 710547 w 712272"/>
              <a:gd name="connsiteY433" fmla="*/ 171360 h 367487"/>
              <a:gd name="connsiteX434" fmla="*/ 711122 w 712272"/>
              <a:gd name="connsiteY434" fmla="*/ 173088 h 367487"/>
              <a:gd name="connsiteX435" fmla="*/ 711409 w 712272"/>
              <a:gd name="connsiteY435" fmla="*/ 174240 h 367487"/>
              <a:gd name="connsiteX436" fmla="*/ 711697 w 712272"/>
              <a:gd name="connsiteY436" fmla="*/ 175968 h 367487"/>
              <a:gd name="connsiteX437" fmla="*/ 712272 w 712272"/>
              <a:gd name="connsiteY437" fmla="*/ 178272 h 367487"/>
              <a:gd name="connsiteX438" fmla="*/ 712272 w 712272"/>
              <a:gd name="connsiteY438" fmla="*/ 189216 h 367487"/>
              <a:gd name="connsiteX439" fmla="*/ 711697 w 712272"/>
              <a:gd name="connsiteY439" fmla="*/ 191520 h 367487"/>
              <a:gd name="connsiteX440" fmla="*/ 711409 w 712272"/>
              <a:gd name="connsiteY440" fmla="*/ 193248 h 367487"/>
              <a:gd name="connsiteX441" fmla="*/ 711122 w 712272"/>
              <a:gd name="connsiteY441" fmla="*/ 194400 h 367487"/>
              <a:gd name="connsiteX442" fmla="*/ 710547 w 712272"/>
              <a:gd name="connsiteY442" fmla="*/ 196128 h 367487"/>
              <a:gd name="connsiteX443" fmla="*/ 710259 w 712272"/>
              <a:gd name="connsiteY443" fmla="*/ 197280 h 367487"/>
              <a:gd name="connsiteX444" fmla="*/ 709972 w 712272"/>
              <a:gd name="connsiteY444" fmla="*/ 197856 h 367487"/>
              <a:gd name="connsiteX445" fmla="*/ 709396 w 712272"/>
              <a:gd name="connsiteY445" fmla="*/ 199007 h 367487"/>
              <a:gd name="connsiteX446" fmla="*/ 709109 w 712272"/>
              <a:gd name="connsiteY446" fmla="*/ 199871 h 367487"/>
              <a:gd name="connsiteX447" fmla="*/ 708821 w 712272"/>
              <a:gd name="connsiteY447" fmla="*/ 200735 h 367487"/>
              <a:gd name="connsiteX448" fmla="*/ 708246 w 712272"/>
              <a:gd name="connsiteY448" fmla="*/ 201311 h 367487"/>
              <a:gd name="connsiteX449" fmla="*/ 707959 w 712272"/>
              <a:gd name="connsiteY449" fmla="*/ 202175 h 367487"/>
              <a:gd name="connsiteX450" fmla="*/ 707671 w 712272"/>
              <a:gd name="connsiteY450" fmla="*/ 203039 h 367487"/>
              <a:gd name="connsiteX451" fmla="*/ 707096 w 712272"/>
              <a:gd name="connsiteY451" fmla="*/ 203615 h 367487"/>
              <a:gd name="connsiteX452" fmla="*/ 706808 w 712272"/>
              <a:gd name="connsiteY452" fmla="*/ 204191 h 367487"/>
              <a:gd name="connsiteX453" fmla="*/ 706521 w 712272"/>
              <a:gd name="connsiteY453" fmla="*/ 204767 h 367487"/>
              <a:gd name="connsiteX454" fmla="*/ 705946 w 712272"/>
              <a:gd name="connsiteY454" fmla="*/ 205343 h 367487"/>
              <a:gd name="connsiteX455" fmla="*/ 705658 w 712272"/>
              <a:gd name="connsiteY455" fmla="*/ 205919 h 367487"/>
              <a:gd name="connsiteX456" fmla="*/ 705370 w 712272"/>
              <a:gd name="connsiteY456" fmla="*/ 206495 h 367487"/>
              <a:gd name="connsiteX457" fmla="*/ 704795 w 712272"/>
              <a:gd name="connsiteY457" fmla="*/ 207071 h 367487"/>
              <a:gd name="connsiteX458" fmla="*/ 704508 w 712272"/>
              <a:gd name="connsiteY458" fmla="*/ 207647 h 367487"/>
              <a:gd name="connsiteX459" fmla="*/ 704220 w 712272"/>
              <a:gd name="connsiteY459" fmla="*/ 207935 h 367487"/>
              <a:gd name="connsiteX460" fmla="*/ 703645 w 712272"/>
              <a:gd name="connsiteY460" fmla="*/ 208799 h 367487"/>
              <a:gd name="connsiteX461" fmla="*/ 703358 w 712272"/>
              <a:gd name="connsiteY461" fmla="*/ 209087 h 367487"/>
              <a:gd name="connsiteX462" fmla="*/ 703070 w 712272"/>
              <a:gd name="connsiteY462" fmla="*/ 209375 h 367487"/>
              <a:gd name="connsiteX463" fmla="*/ 702495 w 712272"/>
              <a:gd name="connsiteY463" fmla="*/ 209951 h 367487"/>
              <a:gd name="connsiteX464" fmla="*/ 702207 w 712272"/>
              <a:gd name="connsiteY464" fmla="*/ 210239 h 367487"/>
              <a:gd name="connsiteX465" fmla="*/ 701920 w 712272"/>
              <a:gd name="connsiteY465" fmla="*/ 210527 h 367487"/>
              <a:gd name="connsiteX466" fmla="*/ 701345 w 712272"/>
              <a:gd name="connsiteY466" fmla="*/ 211103 h 367487"/>
              <a:gd name="connsiteX467" fmla="*/ 701057 w 712272"/>
              <a:gd name="connsiteY467" fmla="*/ 211391 h 367487"/>
              <a:gd name="connsiteX468" fmla="*/ 700769 w 712272"/>
              <a:gd name="connsiteY468" fmla="*/ 211679 h 367487"/>
              <a:gd name="connsiteX469" fmla="*/ 700194 w 712272"/>
              <a:gd name="connsiteY469" fmla="*/ 211967 h 367487"/>
              <a:gd name="connsiteX470" fmla="*/ 699907 w 712272"/>
              <a:gd name="connsiteY470" fmla="*/ 212543 h 367487"/>
              <a:gd name="connsiteX471" fmla="*/ 699619 w 712272"/>
              <a:gd name="connsiteY471" fmla="*/ 212831 h 367487"/>
              <a:gd name="connsiteX472" fmla="*/ 699044 w 712272"/>
              <a:gd name="connsiteY472" fmla="*/ 213119 h 367487"/>
              <a:gd name="connsiteX473" fmla="*/ 698756 w 712272"/>
              <a:gd name="connsiteY473" fmla="*/ 213695 h 367487"/>
              <a:gd name="connsiteX474" fmla="*/ 698469 w 712272"/>
              <a:gd name="connsiteY474" fmla="*/ 213983 h 367487"/>
              <a:gd name="connsiteX475" fmla="*/ 697894 w 712272"/>
              <a:gd name="connsiteY475" fmla="*/ 214271 h 367487"/>
              <a:gd name="connsiteX476" fmla="*/ 697606 w 712272"/>
              <a:gd name="connsiteY476" fmla="*/ 214847 h 367487"/>
              <a:gd name="connsiteX477" fmla="*/ 697319 w 712272"/>
              <a:gd name="connsiteY477" fmla="*/ 215135 h 367487"/>
              <a:gd name="connsiteX478" fmla="*/ 696743 w 712272"/>
              <a:gd name="connsiteY478" fmla="*/ 215423 h 367487"/>
              <a:gd name="connsiteX479" fmla="*/ 696456 w 712272"/>
              <a:gd name="connsiteY479" fmla="*/ 215999 h 367487"/>
              <a:gd name="connsiteX480" fmla="*/ 696168 w 712272"/>
              <a:gd name="connsiteY480" fmla="*/ 216287 h 367487"/>
              <a:gd name="connsiteX481" fmla="*/ 695593 w 712272"/>
              <a:gd name="connsiteY481" fmla="*/ 216575 h 367487"/>
              <a:gd name="connsiteX482" fmla="*/ 695306 w 712272"/>
              <a:gd name="connsiteY482" fmla="*/ 217151 h 367487"/>
              <a:gd name="connsiteX483" fmla="*/ 695018 w 712272"/>
              <a:gd name="connsiteY483" fmla="*/ 217439 h 367487"/>
              <a:gd name="connsiteX484" fmla="*/ 694443 w 712272"/>
              <a:gd name="connsiteY484" fmla="*/ 217727 h 367487"/>
              <a:gd name="connsiteX485" fmla="*/ 694155 w 712272"/>
              <a:gd name="connsiteY485" fmla="*/ 218303 h 367487"/>
              <a:gd name="connsiteX486" fmla="*/ 693868 w 712272"/>
              <a:gd name="connsiteY486" fmla="*/ 218591 h 367487"/>
              <a:gd name="connsiteX487" fmla="*/ 693293 w 712272"/>
              <a:gd name="connsiteY487" fmla="*/ 218879 h 367487"/>
              <a:gd name="connsiteX488" fmla="*/ 693005 w 712272"/>
              <a:gd name="connsiteY488" fmla="*/ 219455 h 367487"/>
              <a:gd name="connsiteX489" fmla="*/ 692718 w 712272"/>
              <a:gd name="connsiteY489" fmla="*/ 219743 h 367487"/>
              <a:gd name="connsiteX490" fmla="*/ 692142 w 712272"/>
              <a:gd name="connsiteY490" fmla="*/ 220031 h 367487"/>
              <a:gd name="connsiteX491" fmla="*/ 691855 w 712272"/>
              <a:gd name="connsiteY491" fmla="*/ 220607 h 367487"/>
              <a:gd name="connsiteX492" fmla="*/ 691567 w 712272"/>
              <a:gd name="connsiteY492" fmla="*/ 220895 h 367487"/>
              <a:gd name="connsiteX493" fmla="*/ 690992 w 712272"/>
              <a:gd name="connsiteY493" fmla="*/ 221183 h 367487"/>
              <a:gd name="connsiteX494" fmla="*/ 690705 w 712272"/>
              <a:gd name="connsiteY494" fmla="*/ 221759 h 367487"/>
              <a:gd name="connsiteX495" fmla="*/ 690417 w 712272"/>
              <a:gd name="connsiteY495" fmla="*/ 222047 h 367487"/>
              <a:gd name="connsiteX496" fmla="*/ 689842 w 712272"/>
              <a:gd name="connsiteY496" fmla="*/ 222335 h 367487"/>
              <a:gd name="connsiteX497" fmla="*/ 689554 w 712272"/>
              <a:gd name="connsiteY497" fmla="*/ 222911 h 367487"/>
              <a:gd name="connsiteX498" fmla="*/ 689267 w 712272"/>
              <a:gd name="connsiteY498" fmla="*/ 223199 h 367487"/>
              <a:gd name="connsiteX499" fmla="*/ 688692 w 712272"/>
              <a:gd name="connsiteY499" fmla="*/ 223487 h 367487"/>
              <a:gd name="connsiteX500" fmla="*/ 688404 w 712272"/>
              <a:gd name="connsiteY500" fmla="*/ 224063 h 367487"/>
              <a:gd name="connsiteX501" fmla="*/ 688116 w 712272"/>
              <a:gd name="connsiteY501" fmla="*/ 224351 h 367487"/>
              <a:gd name="connsiteX502" fmla="*/ 687541 w 712272"/>
              <a:gd name="connsiteY502" fmla="*/ 224639 h 367487"/>
              <a:gd name="connsiteX503" fmla="*/ 687254 w 712272"/>
              <a:gd name="connsiteY503" fmla="*/ 225215 h 367487"/>
              <a:gd name="connsiteX504" fmla="*/ 686966 w 712272"/>
              <a:gd name="connsiteY504" fmla="*/ 225503 h 367487"/>
              <a:gd name="connsiteX505" fmla="*/ 686391 w 712272"/>
              <a:gd name="connsiteY505" fmla="*/ 225791 h 367487"/>
              <a:gd name="connsiteX506" fmla="*/ 686104 w 712272"/>
              <a:gd name="connsiteY506" fmla="*/ 226367 h 367487"/>
              <a:gd name="connsiteX507" fmla="*/ 685816 w 712272"/>
              <a:gd name="connsiteY507" fmla="*/ 226655 h 367487"/>
              <a:gd name="connsiteX508" fmla="*/ 685241 w 712272"/>
              <a:gd name="connsiteY508" fmla="*/ 226943 h 367487"/>
              <a:gd name="connsiteX509" fmla="*/ 684953 w 712272"/>
              <a:gd name="connsiteY509" fmla="*/ 227519 h 367487"/>
              <a:gd name="connsiteX510" fmla="*/ 684666 w 712272"/>
              <a:gd name="connsiteY510" fmla="*/ 227807 h 367487"/>
              <a:gd name="connsiteX511" fmla="*/ 684091 w 712272"/>
              <a:gd name="connsiteY511" fmla="*/ 228095 h 367487"/>
              <a:gd name="connsiteX512" fmla="*/ 683803 w 712272"/>
              <a:gd name="connsiteY512" fmla="*/ 228671 h 367487"/>
              <a:gd name="connsiteX513" fmla="*/ 683515 w 712272"/>
              <a:gd name="connsiteY513" fmla="*/ 228959 h 367487"/>
              <a:gd name="connsiteX514" fmla="*/ 682940 w 712272"/>
              <a:gd name="connsiteY514" fmla="*/ 229247 h 367487"/>
              <a:gd name="connsiteX515" fmla="*/ 682653 w 712272"/>
              <a:gd name="connsiteY515" fmla="*/ 229823 h 367487"/>
              <a:gd name="connsiteX516" fmla="*/ 682365 w 712272"/>
              <a:gd name="connsiteY516" fmla="*/ 230111 h 367487"/>
              <a:gd name="connsiteX517" fmla="*/ 681790 w 712272"/>
              <a:gd name="connsiteY517" fmla="*/ 230399 h 367487"/>
              <a:gd name="connsiteX518" fmla="*/ 681502 w 712272"/>
              <a:gd name="connsiteY518" fmla="*/ 230975 h 367487"/>
              <a:gd name="connsiteX519" fmla="*/ 681215 w 712272"/>
              <a:gd name="connsiteY519" fmla="*/ 231263 h 367487"/>
              <a:gd name="connsiteX520" fmla="*/ 680640 w 712272"/>
              <a:gd name="connsiteY520" fmla="*/ 231551 h 367487"/>
              <a:gd name="connsiteX521" fmla="*/ 680352 w 712272"/>
              <a:gd name="connsiteY521" fmla="*/ 232127 h 367487"/>
              <a:gd name="connsiteX522" fmla="*/ 680065 w 712272"/>
              <a:gd name="connsiteY522" fmla="*/ 232415 h 367487"/>
              <a:gd name="connsiteX523" fmla="*/ 679489 w 712272"/>
              <a:gd name="connsiteY523" fmla="*/ 232703 h 367487"/>
              <a:gd name="connsiteX524" fmla="*/ 679202 w 712272"/>
              <a:gd name="connsiteY524" fmla="*/ 233279 h 367487"/>
              <a:gd name="connsiteX525" fmla="*/ 678914 w 712272"/>
              <a:gd name="connsiteY525" fmla="*/ 233567 h 367487"/>
              <a:gd name="connsiteX526" fmla="*/ 678339 w 712272"/>
              <a:gd name="connsiteY526" fmla="*/ 233855 h 367487"/>
              <a:gd name="connsiteX527" fmla="*/ 678052 w 712272"/>
              <a:gd name="connsiteY527" fmla="*/ 234431 h 367487"/>
              <a:gd name="connsiteX528" fmla="*/ 677764 w 712272"/>
              <a:gd name="connsiteY528" fmla="*/ 234719 h 367487"/>
              <a:gd name="connsiteX529" fmla="*/ 677189 w 712272"/>
              <a:gd name="connsiteY529" fmla="*/ 235007 h 367487"/>
              <a:gd name="connsiteX530" fmla="*/ 676901 w 712272"/>
              <a:gd name="connsiteY530" fmla="*/ 235583 h 367487"/>
              <a:gd name="connsiteX531" fmla="*/ 676614 w 712272"/>
              <a:gd name="connsiteY531" fmla="*/ 235871 h 367487"/>
              <a:gd name="connsiteX532" fmla="*/ 676039 w 712272"/>
              <a:gd name="connsiteY532" fmla="*/ 236159 h 367487"/>
              <a:gd name="connsiteX533" fmla="*/ 675751 w 712272"/>
              <a:gd name="connsiteY533" fmla="*/ 236735 h 367487"/>
              <a:gd name="connsiteX534" fmla="*/ 675464 w 712272"/>
              <a:gd name="connsiteY534" fmla="*/ 237023 h 367487"/>
              <a:gd name="connsiteX535" fmla="*/ 674888 w 712272"/>
              <a:gd name="connsiteY535" fmla="*/ 237311 h 367487"/>
              <a:gd name="connsiteX536" fmla="*/ 674601 w 712272"/>
              <a:gd name="connsiteY536" fmla="*/ 237887 h 367487"/>
              <a:gd name="connsiteX537" fmla="*/ 674313 w 712272"/>
              <a:gd name="connsiteY537" fmla="*/ 238175 h 367487"/>
              <a:gd name="connsiteX538" fmla="*/ 673738 w 712272"/>
              <a:gd name="connsiteY538" fmla="*/ 238463 h 367487"/>
              <a:gd name="connsiteX539" fmla="*/ 673451 w 712272"/>
              <a:gd name="connsiteY539" fmla="*/ 239039 h 367487"/>
              <a:gd name="connsiteX540" fmla="*/ 673163 w 712272"/>
              <a:gd name="connsiteY540" fmla="*/ 239327 h 367487"/>
              <a:gd name="connsiteX541" fmla="*/ 672588 w 712272"/>
              <a:gd name="connsiteY541" fmla="*/ 239615 h 367487"/>
              <a:gd name="connsiteX542" fmla="*/ 672300 w 712272"/>
              <a:gd name="connsiteY542" fmla="*/ 240191 h 367487"/>
              <a:gd name="connsiteX543" fmla="*/ 672013 w 712272"/>
              <a:gd name="connsiteY543" fmla="*/ 240479 h 367487"/>
              <a:gd name="connsiteX544" fmla="*/ 671438 w 712272"/>
              <a:gd name="connsiteY544" fmla="*/ 240767 h 367487"/>
              <a:gd name="connsiteX545" fmla="*/ 671150 w 712272"/>
              <a:gd name="connsiteY545" fmla="*/ 241343 h 367487"/>
              <a:gd name="connsiteX546" fmla="*/ 670862 w 712272"/>
              <a:gd name="connsiteY546" fmla="*/ 241631 h 367487"/>
              <a:gd name="connsiteX547" fmla="*/ 670287 w 712272"/>
              <a:gd name="connsiteY547" fmla="*/ 241919 h 367487"/>
              <a:gd name="connsiteX548" fmla="*/ 670000 w 712272"/>
              <a:gd name="connsiteY548" fmla="*/ 242495 h 367487"/>
              <a:gd name="connsiteX549" fmla="*/ 669712 w 712272"/>
              <a:gd name="connsiteY549" fmla="*/ 242783 h 367487"/>
              <a:gd name="connsiteX550" fmla="*/ 669137 w 712272"/>
              <a:gd name="connsiteY550" fmla="*/ 243071 h 367487"/>
              <a:gd name="connsiteX551" fmla="*/ 668850 w 712272"/>
              <a:gd name="connsiteY551" fmla="*/ 243647 h 367487"/>
              <a:gd name="connsiteX552" fmla="*/ 668562 w 712272"/>
              <a:gd name="connsiteY552" fmla="*/ 243935 h 367487"/>
              <a:gd name="connsiteX553" fmla="*/ 667987 w 712272"/>
              <a:gd name="connsiteY553" fmla="*/ 244223 h 367487"/>
              <a:gd name="connsiteX554" fmla="*/ 667699 w 712272"/>
              <a:gd name="connsiteY554" fmla="*/ 244799 h 367487"/>
              <a:gd name="connsiteX555" fmla="*/ 667412 w 712272"/>
              <a:gd name="connsiteY555" fmla="*/ 245087 h 367487"/>
              <a:gd name="connsiteX556" fmla="*/ 666837 w 712272"/>
              <a:gd name="connsiteY556" fmla="*/ 245375 h 367487"/>
              <a:gd name="connsiteX557" fmla="*/ 666549 w 712272"/>
              <a:gd name="connsiteY557" fmla="*/ 245951 h 367487"/>
              <a:gd name="connsiteX558" fmla="*/ 666261 w 712272"/>
              <a:gd name="connsiteY558" fmla="*/ 246239 h 367487"/>
              <a:gd name="connsiteX559" fmla="*/ 665686 w 712272"/>
              <a:gd name="connsiteY559" fmla="*/ 246527 h 367487"/>
              <a:gd name="connsiteX560" fmla="*/ 665399 w 712272"/>
              <a:gd name="connsiteY560" fmla="*/ 247103 h 367487"/>
              <a:gd name="connsiteX561" fmla="*/ 665111 w 712272"/>
              <a:gd name="connsiteY561" fmla="*/ 247391 h 367487"/>
              <a:gd name="connsiteX562" fmla="*/ 664536 w 712272"/>
              <a:gd name="connsiteY562" fmla="*/ 247679 h 367487"/>
              <a:gd name="connsiteX563" fmla="*/ 664248 w 712272"/>
              <a:gd name="connsiteY563" fmla="*/ 248255 h 367487"/>
              <a:gd name="connsiteX564" fmla="*/ 663961 w 712272"/>
              <a:gd name="connsiteY564" fmla="*/ 248543 h 367487"/>
              <a:gd name="connsiteX565" fmla="*/ 663386 w 712272"/>
              <a:gd name="connsiteY565" fmla="*/ 248831 h 367487"/>
              <a:gd name="connsiteX566" fmla="*/ 663098 w 712272"/>
              <a:gd name="connsiteY566" fmla="*/ 249407 h 367487"/>
              <a:gd name="connsiteX567" fmla="*/ 662811 w 712272"/>
              <a:gd name="connsiteY567" fmla="*/ 249695 h 367487"/>
              <a:gd name="connsiteX568" fmla="*/ 662235 w 712272"/>
              <a:gd name="connsiteY568" fmla="*/ 249983 h 367487"/>
              <a:gd name="connsiteX569" fmla="*/ 661948 w 712272"/>
              <a:gd name="connsiteY569" fmla="*/ 250559 h 367487"/>
              <a:gd name="connsiteX570" fmla="*/ 661660 w 712272"/>
              <a:gd name="connsiteY570" fmla="*/ 250847 h 367487"/>
              <a:gd name="connsiteX571" fmla="*/ 661085 w 712272"/>
              <a:gd name="connsiteY571" fmla="*/ 251135 h 367487"/>
              <a:gd name="connsiteX572" fmla="*/ 660798 w 712272"/>
              <a:gd name="connsiteY572" fmla="*/ 251711 h 367487"/>
              <a:gd name="connsiteX573" fmla="*/ 660510 w 712272"/>
              <a:gd name="connsiteY573" fmla="*/ 251999 h 367487"/>
              <a:gd name="connsiteX574" fmla="*/ 659935 w 712272"/>
              <a:gd name="connsiteY574" fmla="*/ 252287 h 367487"/>
              <a:gd name="connsiteX575" fmla="*/ 659647 w 712272"/>
              <a:gd name="connsiteY575" fmla="*/ 252863 h 367487"/>
              <a:gd name="connsiteX576" fmla="*/ 659360 w 712272"/>
              <a:gd name="connsiteY576" fmla="*/ 253151 h 367487"/>
              <a:gd name="connsiteX577" fmla="*/ 659072 w 712272"/>
              <a:gd name="connsiteY577" fmla="*/ 253439 h 367487"/>
              <a:gd name="connsiteX578" fmla="*/ 658497 w 712272"/>
              <a:gd name="connsiteY578" fmla="*/ 254015 h 367487"/>
              <a:gd name="connsiteX579" fmla="*/ 658210 w 712272"/>
              <a:gd name="connsiteY579" fmla="*/ 254303 h 367487"/>
              <a:gd name="connsiteX580" fmla="*/ 657922 w 712272"/>
              <a:gd name="connsiteY580" fmla="*/ 254591 h 367487"/>
              <a:gd name="connsiteX581" fmla="*/ 657347 w 712272"/>
              <a:gd name="connsiteY581" fmla="*/ 255167 h 367487"/>
              <a:gd name="connsiteX582" fmla="*/ 657059 w 712272"/>
              <a:gd name="connsiteY582" fmla="*/ 255455 h 367487"/>
              <a:gd name="connsiteX583" fmla="*/ 656772 w 712272"/>
              <a:gd name="connsiteY583" fmla="*/ 255743 h 367487"/>
              <a:gd name="connsiteX584" fmla="*/ 656197 w 712272"/>
              <a:gd name="connsiteY584" fmla="*/ 256319 h 367487"/>
              <a:gd name="connsiteX585" fmla="*/ 655909 w 712272"/>
              <a:gd name="connsiteY585" fmla="*/ 256607 h 367487"/>
              <a:gd name="connsiteX586" fmla="*/ 655621 w 712272"/>
              <a:gd name="connsiteY586" fmla="*/ 256895 h 367487"/>
              <a:gd name="connsiteX587" fmla="*/ 655046 w 712272"/>
              <a:gd name="connsiteY587" fmla="*/ 257471 h 367487"/>
              <a:gd name="connsiteX588" fmla="*/ 654759 w 712272"/>
              <a:gd name="connsiteY588" fmla="*/ 257759 h 367487"/>
              <a:gd name="connsiteX589" fmla="*/ 654471 w 712272"/>
              <a:gd name="connsiteY589" fmla="*/ 258047 h 367487"/>
              <a:gd name="connsiteX590" fmla="*/ 653896 w 712272"/>
              <a:gd name="connsiteY590" fmla="*/ 258623 h 367487"/>
              <a:gd name="connsiteX591" fmla="*/ 653608 w 712272"/>
              <a:gd name="connsiteY591" fmla="*/ 258911 h 367487"/>
              <a:gd name="connsiteX592" fmla="*/ 653321 w 712272"/>
              <a:gd name="connsiteY592" fmla="*/ 259199 h 367487"/>
              <a:gd name="connsiteX593" fmla="*/ 652746 w 712272"/>
              <a:gd name="connsiteY593" fmla="*/ 259775 h 367487"/>
              <a:gd name="connsiteX594" fmla="*/ 652458 w 712272"/>
              <a:gd name="connsiteY594" fmla="*/ 260063 h 367487"/>
              <a:gd name="connsiteX595" fmla="*/ 652171 w 712272"/>
              <a:gd name="connsiteY595" fmla="*/ 260351 h 367487"/>
              <a:gd name="connsiteX596" fmla="*/ 651596 w 712272"/>
              <a:gd name="connsiteY596" fmla="*/ 260927 h 367487"/>
              <a:gd name="connsiteX597" fmla="*/ 651308 w 712272"/>
              <a:gd name="connsiteY597" fmla="*/ 261215 h 367487"/>
              <a:gd name="connsiteX598" fmla="*/ 651020 w 712272"/>
              <a:gd name="connsiteY598" fmla="*/ 261503 h 367487"/>
              <a:gd name="connsiteX599" fmla="*/ 650445 w 712272"/>
              <a:gd name="connsiteY599" fmla="*/ 262079 h 367487"/>
              <a:gd name="connsiteX600" fmla="*/ 650158 w 712272"/>
              <a:gd name="connsiteY600" fmla="*/ 262367 h 367487"/>
              <a:gd name="connsiteX601" fmla="*/ 649870 w 712272"/>
              <a:gd name="connsiteY601" fmla="*/ 262655 h 367487"/>
              <a:gd name="connsiteX602" fmla="*/ 649295 w 712272"/>
              <a:gd name="connsiteY602" fmla="*/ 263231 h 367487"/>
              <a:gd name="connsiteX603" fmla="*/ 649007 w 712272"/>
              <a:gd name="connsiteY603" fmla="*/ 263519 h 367487"/>
              <a:gd name="connsiteX604" fmla="*/ 648720 w 712272"/>
              <a:gd name="connsiteY604" fmla="*/ 263807 h 367487"/>
              <a:gd name="connsiteX605" fmla="*/ 648145 w 712272"/>
              <a:gd name="connsiteY605" fmla="*/ 264383 h 367487"/>
              <a:gd name="connsiteX606" fmla="*/ 647857 w 712272"/>
              <a:gd name="connsiteY606" fmla="*/ 264671 h 367487"/>
              <a:gd name="connsiteX607" fmla="*/ 647570 w 712272"/>
              <a:gd name="connsiteY607" fmla="*/ 264959 h 367487"/>
              <a:gd name="connsiteX608" fmla="*/ 646994 w 712272"/>
              <a:gd name="connsiteY608" fmla="*/ 265535 h 367487"/>
              <a:gd name="connsiteX609" fmla="*/ 646707 w 712272"/>
              <a:gd name="connsiteY609" fmla="*/ 265823 h 367487"/>
              <a:gd name="connsiteX610" fmla="*/ 646419 w 712272"/>
              <a:gd name="connsiteY610" fmla="*/ 266111 h 367487"/>
              <a:gd name="connsiteX611" fmla="*/ 645844 w 712272"/>
              <a:gd name="connsiteY611" fmla="*/ 266687 h 367487"/>
              <a:gd name="connsiteX612" fmla="*/ 645557 w 712272"/>
              <a:gd name="connsiteY612" fmla="*/ 266975 h 367487"/>
              <a:gd name="connsiteX613" fmla="*/ 645269 w 712272"/>
              <a:gd name="connsiteY613" fmla="*/ 267263 h 367487"/>
              <a:gd name="connsiteX614" fmla="*/ 644694 w 712272"/>
              <a:gd name="connsiteY614" fmla="*/ 267551 h 367487"/>
              <a:gd name="connsiteX615" fmla="*/ 644406 w 712272"/>
              <a:gd name="connsiteY615" fmla="*/ 268127 h 367487"/>
              <a:gd name="connsiteX616" fmla="*/ 644119 w 712272"/>
              <a:gd name="connsiteY616" fmla="*/ 268415 h 367487"/>
              <a:gd name="connsiteX617" fmla="*/ 643544 w 712272"/>
              <a:gd name="connsiteY617" fmla="*/ 268703 h 367487"/>
              <a:gd name="connsiteX618" fmla="*/ 643256 w 712272"/>
              <a:gd name="connsiteY618" fmla="*/ 269279 h 367487"/>
              <a:gd name="connsiteX619" fmla="*/ 642969 w 712272"/>
              <a:gd name="connsiteY619" fmla="*/ 269567 h 367487"/>
              <a:gd name="connsiteX620" fmla="*/ 642393 w 712272"/>
              <a:gd name="connsiteY620" fmla="*/ 269855 h 367487"/>
              <a:gd name="connsiteX621" fmla="*/ 642106 w 712272"/>
              <a:gd name="connsiteY621" fmla="*/ 270431 h 367487"/>
              <a:gd name="connsiteX622" fmla="*/ 641818 w 712272"/>
              <a:gd name="connsiteY622" fmla="*/ 270719 h 367487"/>
              <a:gd name="connsiteX623" fmla="*/ 641243 w 712272"/>
              <a:gd name="connsiteY623" fmla="*/ 271007 h 367487"/>
              <a:gd name="connsiteX624" fmla="*/ 640956 w 712272"/>
              <a:gd name="connsiteY624" fmla="*/ 271583 h 367487"/>
              <a:gd name="connsiteX625" fmla="*/ 640668 w 712272"/>
              <a:gd name="connsiteY625" fmla="*/ 271871 h 367487"/>
              <a:gd name="connsiteX626" fmla="*/ 640093 w 712272"/>
              <a:gd name="connsiteY626" fmla="*/ 272159 h 367487"/>
              <a:gd name="connsiteX627" fmla="*/ 639805 w 712272"/>
              <a:gd name="connsiteY627" fmla="*/ 272735 h 367487"/>
              <a:gd name="connsiteX628" fmla="*/ 639518 w 712272"/>
              <a:gd name="connsiteY628" fmla="*/ 273023 h 367487"/>
              <a:gd name="connsiteX629" fmla="*/ 638943 w 712272"/>
              <a:gd name="connsiteY629" fmla="*/ 273311 h 367487"/>
              <a:gd name="connsiteX630" fmla="*/ 638655 w 712272"/>
              <a:gd name="connsiteY630" fmla="*/ 273887 h 367487"/>
              <a:gd name="connsiteX631" fmla="*/ 638367 w 712272"/>
              <a:gd name="connsiteY631" fmla="*/ 274175 h 367487"/>
              <a:gd name="connsiteX632" fmla="*/ 637792 w 712272"/>
              <a:gd name="connsiteY632" fmla="*/ 274463 h 367487"/>
              <a:gd name="connsiteX633" fmla="*/ 637505 w 712272"/>
              <a:gd name="connsiteY633" fmla="*/ 275039 h 367487"/>
              <a:gd name="connsiteX634" fmla="*/ 637217 w 712272"/>
              <a:gd name="connsiteY634" fmla="*/ 275327 h 367487"/>
              <a:gd name="connsiteX635" fmla="*/ 636642 w 712272"/>
              <a:gd name="connsiteY635" fmla="*/ 275615 h 367487"/>
              <a:gd name="connsiteX636" fmla="*/ 636354 w 712272"/>
              <a:gd name="connsiteY636" fmla="*/ 276191 h 367487"/>
              <a:gd name="connsiteX637" fmla="*/ 636067 w 712272"/>
              <a:gd name="connsiteY637" fmla="*/ 276479 h 367487"/>
              <a:gd name="connsiteX638" fmla="*/ 635492 w 712272"/>
              <a:gd name="connsiteY638" fmla="*/ 276767 h 367487"/>
              <a:gd name="connsiteX639" fmla="*/ 635204 w 712272"/>
              <a:gd name="connsiteY639" fmla="*/ 277343 h 367487"/>
              <a:gd name="connsiteX640" fmla="*/ 634917 w 712272"/>
              <a:gd name="connsiteY640" fmla="*/ 277631 h 367487"/>
              <a:gd name="connsiteX641" fmla="*/ 634342 w 712272"/>
              <a:gd name="connsiteY641" fmla="*/ 277919 h 367487"/>
              <a:gd name="connsiteX642" fmla="*/ 634054 w 712272"/>
              <a:gd name="connsiteY642" fmla="*/ 278495 h 367487"/>
              <a:gd name="connsiteX643" fmla="*/ 633766 w 712272"/>
              <a:gd name="connsiteY643" fmla="*/ 278783 h 367487"/>
              <a:gd name="connsiteX644" fmla="*/ 633191 w 712272"/>
              <a:gd name="connsiteY644" fmla="*/ 279071 h 367487"/>
              <a:gd name="connsiteX645" fmla="*/ 632904 w 712272"/>
              <a:gd name="connsiteY645" fmla="*/ 279647 h 367487"/>
              <a:gd name="connsiteX646" fmla="*/ 632616 w 712272"/>
              <a:gd name="connsiteY646" fmla="*/ 279935 h 367487"/>
              <a:gd name="connsiteX647" fmla="*/ 632041 w 712272"/>
              <a:gd name="connsiteY647" fmla="*/ 280223 h 367487"/>
              <a:gd name="connsiteX648" fmla="*/ 631753 w 712272"/>
              <a:gd name="connsiteY648" fmla="*/ 280799 h 367487"/>
              <a:gd name="connsiteX649" fmla="*/ 631466 w 712272"/>
              <a:gd name="connsiteY649" fmla="*/ 281087 h 367487"/>
              <a:gd name="connsiteX650" fmla="*/ 630891 w 712272"/>
              <a:gd name="connsiteY650" fmla="*/ 281375 h 367487"/>
              <a:gd name="connsiteX651" fmla="*/ 630603 w 712272"/>
              <a:gd name="connsiteY651" fmla="*/ 281951 h 367487"/>
              <a:gd name="connsiteX652" fmla="*/ 630316 w 712272"/>
              <a:gd name="connsiteY652" fmla="*/ 282239 h 367487"/>
              <a:gd name="connsiteX653" fmla="*/ 629740 w 712272"/>
              <a:gd name="connsiteY653" fmla="*/ 282527 h 367487"/>
              <a:gd name="connsiteX654" fmla="*/ 629453 w 712272"/>
              <a:gd name="connsiteY654" fmla="*/ 283103 h 367487"/>
              <a:gd name="connsiteX655" fmla="*/ 629165 w 712272"/>
              <a:gd name="connsiteY655" fmla="*/ 283391 h 367487"/>
              <a:gd name="connsiteX656" fmla="*/ 628590 w 712272"/>
              <a:gd name="connsiteY656" fmla="*/ 283679 h 367487"/>
              <a:gd name="connsiteX657" fmla="*/ 628303 w 712272"/>
              <a:gd name="connsiteY657" fmla="*/ 284255 h 367487"/>
              <a:gd name="connsiteX658" fmla="*/ 628015 w 712272"/>
              <a:gd name="connsiteY658" fmla="*/ 284543 h 367487"/>
              <a:gd name="connsiteX659" fmla="*/ 627440 w 712272"/>
              <a:gd name="connsiteY659" fmla="*/ 284831 h 367487"/>
              <a:gd name="connsiteX660" fmla="*/ 627152 w 712272"/>
              <a:gd name="connsiteY660" fmla="*/ 285407 h 367487"/>
              <a:gd name="connsiteX661" fmla="*/ 626865 w 712272"/>
              <a:gd name="connsiteY661" fmla="*/ 285695 h 367487"/>
              <a:gd name="connsiteX662" fmla="*/ 626290 w 712272"/>
              <a:gd name="connsiteY662" fmla="*/ 285983 h 367487"/>
              <a:gd name="connsiteX663" fmla="*/ 626002 w 712272"/>
              <a:gd name="connsiteY663" fmla="*/ 286559 h 367487"/>
              <a:gd name="connsiteX664" fmla="*/ 625715 w 712272"/>
              <a:gd name="connsiteY664" fmla="*/ 286847 h 367487"/>
              <a:gd name="connsiteX665" fmla="*/ 625139 w 712272"/>
              <a:gd name="connsiteY665" fmla="*/ 287135 h 367487"/>
              <a:gd name="connsiteX666" fmla="*/ 624852 w 712272"/>
              <a:gd name="connsiteY666" fmla="*/ 287711 h 367487"/>
              <a:gd name="connsiteX667" fmla="*/ 624564 w 712272"/>
              <a:gd name="connsiteY667" fmla="*/ 287999 h 367487"/>
              <a:gd name="connsiteX668" fmla="*/ 623989 w 712272"/>
              <a:gd name="connsiteY668" fmla="*/ 288287 h 367487"/>
              <a:gd name="connsiteX669" fmla="*/ 623702 w 712272"/>
              <a:gd name="connsiteY669" fmla="*/ 288863 h 367487"/>
              <a:gd name="connsiteX670" fmla="*/ 623414 w 712272"/>
              <a:gd name="connsiteY670" fmla="*/ 289151 h 367487"/>
              <a:gd name="connsiteX671" fmla="*/ 622839 w 712272"/>
              <a:gd name="connsiteY671" fmla="*/ 289439 h 367487"/>
              <a:gd name="connsiteX672" fmla="*/ 622551 w 712272"/>
              <a:gd name="connsiteY672" fmla="*/ 290015 h 367487"/>
              <a:gd name="connsiteX673" fmla="*/ 622264 w 712272"/>
              <a:gd name="connsiteY673" fmla="*/ 290303 h 367487"/>
              <a:gd name="connsiteX674" fmla="*/ 621689 w 712272"/>
              <a:gd name="connsiteY674" fmla="*/ 290591 h 367487"/>
              <a:gd name="connsiteX675" fmla="*/ 621401 w 712272"/>
              <a:gd name="connsiteY675" fmla="*/ 291167 h 367487"/>
              <a:gd name="connsiteX676" fmla="*/ 621113 w 712272"/>
              <a:gd name="connsiteY676" fmla="*/ 291455 h 367487"/>
              <a:gd name="connsiteX677" fmla="*/ 620538 w 712272"/>
              <a:gd name="connsiteY677" fmla="*/ 291743 h 367487"/>
              <a:gd name="connsiteX678" fmla="*/ 620251 w 712272"/>
              <a:gd name="connsiteY678" fmla="*/ 292319 h 367487"/>
              <a:gd name="connsiteX679" fmla="*/ 619963 w 712272"/>
              <a:gd name="connsiteY679" fmla="*/ 292607 h 367487"/>
              <a:gd name="connsiteX680" fmla="*/ 619388 w 712272"/>
              <a:gd name="connsiteY680" fmla="*/ 292895 h 367487"/>
              <a:gd name="connsiteX681" fmla="*/ 619100 w 712272"/>
              <a:gd name="connsiteY681" fmla="*/ 293471 h 367487"/>
              <a:gd name="connsiteX682" fmla="*/ 618813 w 712272"/>
              <a:gd name="connsiteY682" fmla="*/ 293759 h 367487"/>
              <a:gd name="connsiteX683" fmla="*/ 618238 w 712272"/>
              <a:gd name="connsiteY683" fmla="*/ 294047 h 367487"/>
              <a:gd name="connsiteX684" fmla="*/ 617950 w 712272"/>
              <a:gd name="connsiteY684" fmla="*/ 294623 h 367487"/>
              <a:gd name="connsiteX685" fmla="*/ 617663 w 712272"/>
              <a:gd name="connsiteY685" fmla="*/ 294911 h 367487"/>
              <a:gd name="connsiteX686" fmla="*/ 617088 w 712272"/>
              <a:gd name="connsiteY686" fmla="*/ 295199 h 367487"/>
              <a:gd name="connsiteX687" fmla="*/ 616800 w 712272"/>
              <a:gd name="connsiteY687" fmla="*/ 295775 h 367487"/>
              <a:gd name="connsiteX688" fmla="*/ 616512 w 712272"/>
              <a:gd name="connsiteY688" fmla="*/ 296063 h 367487"/>
              <a:gd name="connsiteX689" fmla="*/ 615937 w 712272"/>
              <a:gd name="connsiteY689" fmla="*/ 296351 h 367487"/>
              <a:gd name="connsiteX690" fmla="*/ 615650 w 712272"/>
              <a:gd name="connsiteY690" fmla="*/ 296927 h 367487"/>
              <a:gd name="connsiteX691" fmla="*/ 615362 w 712272"/>
              <a:gd name="connsiteY691" fmla="*/ 297215 h 367487"/>
              <a:gd name="connsiteX692" fmla="*/ 614787 w 712272"/>
              <a:gd name="connsiteY692" fmla="*/ 297503 h 367487"/>
              <a:gd name="connsiteX693" fmla="*/ 614499 w 712272"/>
              <a:gd name="connsiteY693" fmla="*/ 298079 h 367487"/>
              <a:gd name="connsiteX694" fmla="*/ 614212 w 712272"/>
              <a:gd name="connsiteY694" fmla="*/ 298367 h 367487"/>
              <a:gd name="connsiteX695" fmla="*/ 613637 w 712272"/>
              <a:gd name="connsiteY695" fmla="*/ 298655 h 367487"/>
              <a:gd name="connsiteX696" fmla="*/ 613349 w 712272"/>
              <a:gd name="connsiteY696" fmla="*/ 299231 h 367487"/>
              <a:gd name="connsiteX697" fmla="*/ 613062 w 712272"/>
              <a:gd name="connsiteY697" fmla="*/ 299519 h 367487"/>
              <a:gd name="connsiteX698" fmla="*/ 612486 w 712272"/>
              <a:gd name="connsiteY698" fmla="*/ 299807 h 367487"/>
              <a:gd name="connsiteX699" fmla="*/ 612199 w 712272"/>
              <a:gd name="connsiteY699" fmla="*/ 300383 h 367487"/>
              <a:gd name="connsiteX700" fmla="*/ 611911 w 712272"/>
              <a:gd name="connsiteY700" fmla="*/ 300671 h 367487"/>
              <a:gd name="connsiteX701" fmla="*/ 611336 w 712272"/>
              <a:gd name="connsiteY701" fmla="*/ 300959 h 367487"/>
              <a:gd name="connsiteX702" fmla="*/ 611049 w 712272"/>
              <a:gd name="connsiteY702" fmla="*/ 301535 h 367487"/>
              <a:gd name="connsiteX703" fmla="*/ 610761 w 712272"/>
              <a:gd name="connsiteY703" fmla="*/ 301823 h 367487"/>
              <a:gd name="connsiteX704" fmla="*/ 610186 w 712272"/>
              <a:gd name="connsiteY704" fmla="*/ 302111 h 367487"/>
              <a:gd name="connsiteX705" fmla="*/ 609898 w 712272"/>
              <a:gd name="connsiteY705" fmla="*/ 302687 h 367487"/>
              <a:gd name="connsiteX706" fmla="*/ 609611 w 712272"/>
              <a:gd name="connsiteY706" fmla="*/ 302975 h 367487"/>
              <a:gd name="connsiteX707" fmla="*/ 609036 w 712272"/>
              <a:gd name="connsiteY707" fmla="*/ 303263 h 367487"/>
              <a:gd name="connsiteX708" fmla="*/ 608748 w 712272"/>
              <a:gd name="connsiteY708" fmla="*/ 303839 h 367487"/>
              <a:gd name="connsiteX709" fmla="*/ 608461 w 712272"/>
              <a:gd name="connsiteY709" fmla="*/ 304127 h 367487"/>
              <a:gd name="connsiteX710" fmla="*/ 607885 w 712272"/>
              <a:gd name="connsiteY710" fmla="*/ 304415 h 367487"/>
              <a:gd name="connsiteX711" fmla="*/ 607598 w 712272"/>
              <a:gd name="connsiteY711" fmla="*/ 304991 h 367487"/>
              <a:gd name="connsiteX712" fmla="*/ 607310 w 712272"/>
              <a:gd name="connsiteY712" fmla="*/ 305279 h 367487"/>
              <a:gd name="connsiteX713" fmla="*/ 606735 w 712272"/>
              <a:gd name="connsiteY713" fmla="*/ 305567 h 367487"/>
              <a:gd name="connsiteX714" fmla="*/ 606448 w 712272"/>
              <a:gd name="connsiteY714" fmla="*/ 306143 h 367487"/>
              <a:gd name="connsiteX715" fmla="*/ 606160 w 712272"/>
              <a:gd name="connsiteY715" fmla="*/ 306431 h 367487"/>
              <a:gd name="connsiteX716" fmla="*/ 605585 w 712272"/>
              <a:gd name="connsiteY716" fmla="*/ 306719 h 367487"/>
              <a:gd name="connsiteX717" fmla="*/ 605297 w 712272"/>
              <a:gd name="connsiteY717" fmla="*/ 307295 h 367487"/>
              <a:gd name="connsiteX718" fmla="*/ 605010 w 712272"/>
              <a:gd name="connsiteY718" fmla="*/ 307583 h 367487"/>
              <a:gd name="connsiteX719" fmla="*/ 604435 w 712272"/>
              <a:gd name="connsiteY719" fmla="*/ 307871 h 367487"/>
              <a:gd name="connsiteX720" fmla="*/ 604147 w 712272"/>
              <a:gd name="connsiteY720" fmla="*/ 308447 h 367487"/>
              <a:gd name="connsiteX721" fmla="*/ 603859 w 712272"/>
              <a:gd name="connsiteY721" fmla="*/ 308735 h 367487"/>
              <a:gd name="connsiteX722" fmla="*/ 603284 w 712272"/>
              <a:gd name="connsiteY722" fmla="*/ 309023 h 367487"/>
              <a:gd name="connsiteX723" fmla="*/ 602997 w 712272"/>
              <a:gd name="connsiteY723" fmla="*/ 309599 h 367487"/>
              <a:gd name="connsiteX724" fmla="*/ 602709 w 712272"/>
              <a:gd name="connsiteY724" fmla="*/ 309887 h 367487"/>
              <a:gd name="connsiteX725" fmla="*/ 602134 w 712272"/>
              <a:gd name="connsiteY725" fmla="*/ 310175 h 367487"/>
              <a:gd name="connsiteX726" fmla="*/ 601846 w 712272"/>
              <a:gd name="connsiteY726" fmla="*/ 310751 h 367487"/>
              <a:gd name="connsiteX727" fmla="*/ 601559 w 712272"/>
              <a:gd name="connsiteY727" fmla="*/ 311039 h 367487"/>
              <a:gd name="connsiteX728" fmla="*/ 600984 w 712272"/>
              <a:gd name="connsiteY728" fmla="*/ 311327 h 367487"/>
              <a:gd name="connsiteX729" fmla="*/ 600696 w 712272"/>
              <a:gd name="connsiteY729" fmla="*/ 311903 h 367487"/>
              <a:gd name="connsiteX730" fmla="*/ 600409 w 712272"/>
              <a:gd name="connsiteY730" fmla="*/ 312191 h 367487"/>
              <a:gd name="connsiteX731" fmla="*/ 599834 w 712272"/>
              <a:gd name="connsiteY731" fmla="*/ 312479 h 367487"/>
              <a:gd name="connsiteX732" fmla="*/ 599546 w 712272"/>
              <a:gd name="connsiteY732" fmla="*/ 313055 h 367487"/>
              <a:gd name="connsiteX733" fmla="*/ 599258 w 712272"/>
              <a:gd name="connsiteY733" fmla="*/ 313343 h 367487"/>
              <a:gd name="connsiteX734" fmla="*/ 598683 w 712272"/>
              <a:gd name="connsiteY734" fmla="*/ 313631 h 367487"/>
              <a:gd name="connsiteX735" fmla="*/ 598396 w 712272"/>
              <a:gd name="connsiteY735" fmla="*/ 314207 h 367487"/>
              <a:gd name="connsiteX736" fmla="*/ 598108 w 712272"/>
              <a:gd name="connsiteY736" fmla="*/ 314495 h 367487"/>
              <a:gd name="connsiteX737" fmla="*/ 597533 w 712272"/>
              <a:gd name="connsiteY737" fmla="*/ 314783 h 367487"/>
              <a:gd name="connsiteX738" fmla="*/ 597245 w 712272"/>
              <a:gd name="connsiteY738" fmla="*/ 315359 h 367487"/>
              <a:gd name="connsiteX739" fmla="*/ 596958 w 712272"/>
              <a:gd name="connsiteY739" fmla="*/ 315647 h 367487"/>
              <a:gd name="connsiteX740" fmla="*/ 596383 w 712272"/>
              <a:gd name="connsiteY740" fmla="*/ 315935 h 367487"/>
              <a:gd name="connsiteX741" fmla="*/ 596095 w 712272"/>
              <a:gd name="connsiteY741" fmla="*/ 316511 h 367487"/>
              <a:gd name="connsiteX742" fmla="*/ 595808 w 712272"/>
              <a:gd name="connsiteY742" fmla="*/ 316799 h 367487"/>
              <a:gd name="connsiteX743" fmla="*/ 595232 w 712272"/>
              <a:gd name="connsiteY743" fmla="*/ 317087 h 367487"/>
              <a:gd name="connsiteX744" fmla="*/ 594945 w 712272"/>
              <a:gd name="connsiteY744" fmla="*/ 317663 h 367487"/>
              <a:gd name="connsiteX745" fmla="*/ 594657 w 712272"/>
              <a:gd name="connsiteY745" fmla="*/ 317951 h 367487"/>
              <a:gd name="connsiteX746" fmla="*/ 594082 w 712272"/>
              <a:gd name="connsiteY746" fmla="*/ 318239 h 367487"/>
              <a:gd name="connsiteX747" fmla="*/ 593795 w 712272"/>
              <a:gd name="connsiteY747" fmla="*/ 318815 h 367487"/>
              <a:gd name="connsiteX748" fmla="*/ 593507 w 712272"/>
              <a:gd name="connsiteY748" fmla="*/ 319103 h 367487"/>
              <a:gd name="connsiteX749" fmla="*/ 592932 w 712272"/>
              <a:gd name="connsiteY749" fmla="*/ 319391 h 367487"/>
              <a:gd name="connsiteX750" fmla="*/ 592644 w 712272"/>
              <a:gd name="connsiteY750" fmla="*/ 319967 h 367487"/>
              <a:gd name="connsiteX751" fmla="*/ 592357 w 712272"/>
              <a:gd name="connsiteY751" fmla="*/ 320255 h 367487"/>
              <a:gd name="connsiteX752" fmla="*/ 591782 w 712272"/>
              <a:gd name="connsiteY752" fmla="*/ 320543 h 367487"/>
              <a:gd name="connsiteX753" fmla="*/ 591494 w 712272"/>
              <a:gd name="connsiteY753" fmla="*/ 321119 h 367487"/>
              <a:gd name="connsiteX754" fmla="*/ 591207 w 712272"/>
              <a:gd name="connsiteY754" fmla="*/ 321407 h 367487"/>
              <a:gd name="connsiteX755" fmla="*/ 590631 w 712272"/>
              <a:gd name="connsiteY755" fmla="*/ 321695 h 367487"/>
              <a:gd name="connsiteX756" fmla="*/ 590344 w 712272"/>
              <a:gd name="connsiteY756" fmla="*/ 322271 h 367487"/>
              <a:gd name="connsiteX757" fmla="*/ 590056 w 712272"/>
              <a:gd name="connsiteY757" fmla="*/ 322559 h 367487"/>
              <a:gd name="connsiteX758" fmla="*/ 589481 w 712272"/>
              <a:gd name="connsiteY758" fmla="*/ 322847 h 367487"/>
              <a:gd name="connsiteX759" fmla="*/ 589194 w 712272"/>
              <a:gd name="connsiteY759" fmla="*/ 323135 h 367487"/>
              <a:gd name="connsiteX760" fmla="*/ 588906 w 712272"/>
              <a:gd name="connsiteY760" fmla="*/ 323711 h 367487"/>
              <a:gd name="connsiteX761" fmla="*/ 588331 w 712272"/>
              <a:gd name="connsiteY761" fmla="*/ 323999 h 367487"/>
              <a:gd name="connsiteX762" fmla="*/ 588043 w 712272"/>
              <a:gd name="connsiteY762" fmla="*/ 324287 h 367487"/>
              <a:gd name="connsiteX763" fmla="*/ 587756 w 712272"/>
              <a:gd name="connsiteY763" fmla="*/ 324863 h 367487"/>
              <a:gd name="connsiteX764" fmla="*/ 587181 w 712272"/>
              <a:gd name="connsiteY764" fmla="*/ 325151 h 367487"/>
              <a:gd name="connsiteX765" fmla="*/ 586893 w 712272"/>
              <a:gd name="connsiteY765" fmla="*/ 325439 h 367487"/>
              <a:gd name="connsiteX766" fmla="*/ 586605 w 712272"/>
              <a:gd name="connsiteY766" fmla="*/ 326015 h 367487"/>
              <a:gd name="connsiteX767" fmla="*/ 586030 w 712272"/>
              <a:gd name="connsiteY767" fmla="*/ 326303 h 367487"/>
              <a:gd name="connsiteX768" fmla="*/ 585743 w 712272"/>
              <a:gd name="connsiteY768" fmla="*/ 326591 h 367487"/>
              <a:gd name="connsiteX769" fmla="*/ 585455 w 712272"/>
              <a:gd name="connsiteY769" fmla="*/ 327167 h 367487"/>
              <a:gd name="connsiteX770" fmla="*/ 584880 w 712272"/>
              <a:gd name="connsiteY770" fmla="*/ 327455 h 367487"/>
              <a:gd name="connsiteX771" fmla="*/ 584592 w 712272"/>
              <a:gd name="connsiteY771" fmla="*/ 327743 h 367487"/>
              <a:gd name="connsiteX772" fmla="*/ 584305 w 712272"/>
              <a:gd name="connsiteY772" fmla="*/ 328319 h 367487"/>
              <a:gd name="connsiteX773" fmla="*/ 583730 w 712272"/>
              <a:gd name="connsiteY773" fmla="*/ 328607 h 367487"/>
              <a:gd name="connsiteX774" fmla="*/ 583442 w 712272"/>
              <a:gd name="connsiteY774" fmla="*/ 328895 h 367487"/>
              <a:gd name="connsiteX775" fmla="*/ 583155 w 712272"/>
              <a:gd name="connsiteY775" fmla="*/ 329471 h 367487"/>
              <a:gd name="connsiteX776" fmla="*/ 582580 w 712272"/>
              <a:gd name="connsiteY776" fmla="*/ 329759 h 367487"/>
              <a:gd name="connsiteX777" fmla="*/ 582292 w 712272"/>
              <a:gd name="connsiteY777" fmla="*/ 330047 h 367487"/>
              <a:gd name="connsiteX778" fmla="*/ 582004 w 712272"/>
              <a:gd name="connsiteY778" fmla="*/ 330623 h 367487"/>
              <a:gd name="connsiteX779" fmla="*/ 581429 w 712272"/>
              <a:gd name="connsiteY779" fmla="*/ 330911 h 367487"/>
              <a:gd name="connsiteX780" fmla="*/ 581142 w 712272"/>
              <a:gd name="connsiteY780" fmla="*/ 331199 h 367487"/>
              <a:gd name="connsiteX781" fmla="*/ 580854 w 712272"/>
              <a:gd name="connsiteY781" fmla="*/ 331775 h 367487"/>
              <a:gd name="connsiteX782" fmla="*/ 580279 w 712272"/>
              <a:gd name="connsiteY782" fmla="*/ 332063 h 367487"/>
              <a:gd name="connsiteX783" fmla="*/ 579991 w 712272"/>
              <a:gd name="connsiteY783" fmla="*/ 332351 h 367487"/>
              <a:gd name="connsiteX784" fmla="*/ 579704 w 712272"/>
              <a:gd name="connsiteY784" fmla="*/ 332927 h 367487"/>
              <a:gd name="connsiteX785" fmla="*/ 579129 w 712272"/>
              <a:gd name="connsiteY785" fmla="*/ 333215 h 367487"/>
              <a:gd name="connsiteX786" fmla="*/ 578841 w 712272"/>
              <a:gd name="connsiteY786" fmla="*/ 333503 h 367487"/>
              <a:gd name="connsiteX787" fmla="*/ 578554 w 712272"/>
              <a:gd name="connsiteY787" fmla="*/ 334079 h 367487"/>
              <a:gd name="connsiteX788" fmla="*/ 577978 w 712272"/>
              <a:gd name="connsiteY788" fmla="*/ 334367 h 367487"/>
              <a:gd name="connsiteX789" fmla="*/ 577691 w 712272"/>
              <a:gd name="connsiteY789" fmla="*/ 334655 h 367487"/>
              <a:gd name="connsiteX790" fmla="*/ 577403 w 712272"/>
              <a:gd name="connsiteY790" fmla="*/ 335231 h 367487"/>
              <a:gd name="connsiteX791" fmla="*/ 576828 w 712272"/>
              <a:gd name="connsiteY791" fmla="*/ 335519 h 367487"/>
              <a:gd name="connsiteX792" fmla="*/ 576541 w 712272"/>
              <a:gd name="connsiteY792" fmla="*/ 335807 h 367487"/>
              <a:gd name="connsiteX793" fmla="*/ 576253 w 712272"/>
              <a:gd name="connsiteY793" fmla="*/ 336383 h 367487"/>
              <a:gd name="connsiteX794" fmla="*/ 575678 w 712272"/>
              <a:gd name="connsiteY794" fmla="*/ 336671 h 367487"/>
              <a:gd name="connsiteX795" fmla="*/ 575390 w 712272"/>
              <a:gd name="connsiteY795" fmla="*/ 336959 h 367487"/>
              <a:gd name="connsiteX796" fmla="*/ 575103 w 712272"/>
              <a:gd name="connsiteY796" fmla="*/ 337535 h 367487"/>
              <a:gd name="connsiteX797" fmla="*/ 574528 w 712272"/>
              <a:gd name="connsiteY797" fmla="*/ 337823 h 367487"/>
              <a:gd name="connsiteX798" fmla="*/ 574240 w 712272"/>
              <a:gd name="connsiteY798" fmla="*/ 338111 h 367487"/>
              <a:gd name="connsiteX799" fmla="*/ 573953 w 712272"/>
              <a:gd name="connsiteY799" fmla="*/ 338687 h 367487"/>
              <a:gd name="connsiteX800" fmla="*/ 573377 w 712272"/>
              <a:gd name="connsiteY800" fmla="*/ 338975 h 367487"/>
              <a:gd name="connsiteX801" fmla="*/ 573090 w 712272"/>
              <a:gd name="connsiteY801" fmla="*/ 339263 h 367487"/>
              <a:gd name="connsiteX802" fmla="*/ 572802 w 712272"/>
              <a:gd name="connsiteY802" fmla="*/ 339839 h 367487"/>
              <a:gd name="connsiteX803" fmla="*/ 572227 w 712272"/>
              <a:gd name="connsiteY803" fmla="*/ 340127 h 367487"/>
              <a:gd name="connsiteX804" fmla="*/ 571940 w 712272"/>
              <a:gd name="connsiteY804" fmla="*/ 340415 h 367487"/>
              <a:gd name="connsiteX805" fmla="*/ 571652 w 712272"/>
              <a:gd name="connsiteY805" fmla="*/ 340991 h 367487"/>
              <a:gd name="connsiteX806" fmla="*/ 571077 w 712272"/>
              <a:gd name="connsiteY806" fmla="*/ 341279 h 367487"/>
              <a:gd name="connsiteX807" fmla="*/ 570789 w 712272"/>
              <a:gd name="connsiteY807" fmla="*/ 341567 h 367487"/>
              <a:gd name="connsiteX808" fmla="*/ 570502 w 712272"/>
              <a:gd name="connsiteY808" fmla="*/ 342143 h 367487"/>
              <a:gd name="connsiteX809" fmla="*/ 569927 w 712272"/>
              <a:gd name="connsiteY809" fmla="*/ 342431 h 367487"/>
              <a:gd name="connsiteX810" fmla="*/ 569639 w 712272"/>
              <a:gd name="connsiteY810" fmla="*/ 342719 h 367487"/>
              <a:gd name="connsiteX811" fmla="*/ 569351 w 712272"/>
              <a:gd name="connsiteY811" fmla="*/ 343295 h 367487"/>
              <a:gd name="connsiteX812" fmla="*/ 568776 w 712272"/>
              <a:gd name="connsiteY812" fmla="*/ 343583 h 367487"/>
              <a:gd name="connsiteX813" fmla="*/ 568489 w 712272"/>
              <a:gd name="connsiteY813" fmla="*/ 343871 h 367487"/>
              <a:gd name="connsiteX814" fmla="*/ 568201 w 712272"/>
              <a:gd name="connsiteY814" fmla="*/ 344447 h 367487"/>
              <a:gd name="connsiteX815" fmla="*/ 567626 w 712272"/>
              <a:gd name="connsiteY815" fmla="*/ 344735 h 367487"/>
              <a:gd name="connsiteX816" fmla="*/ 567338 w 712272"/>
              <a:gd name="connsiteY816" fmla="*/ 345023 h 367487"/>
              <a:gd name="connsiteX817" fmla="*/ 567051 w 712272"/>
              <a:gd name="connsiteY817" fmla="*/ 345599 h 367487"/>
              <a:gd name="connsiteX818" fmla="*/ 566476 w 712272"/>
              <a:gd name="connsiteY818" fmla="*/ 345887 h 367487"/>
              <a:gd name="connsiteX819" fmla="*/ 566188 w 712272"/>
              <a:gd name="connsiteY819" fmla="*/ 346175 h 367487"/>
              <a:gd name="connsiteX820" fmla="*/ 565901 w 712272"/>
              <a:gd name="connsiteY820" fmla="*/ 346751 h 367487"/>
              <a:gd name="connsiteX821" fmla="*/ 565326 w 712272"/>
              <a:gd name="connsiteY821" fmla="*/ 347039 h 367487"/>
              <a:gd name="connsiteX822" fmla="*/ 565038 w 712272"/>
              <a:gd name="connsiteY822" fmla="*/ 347327 h 367487"/>
              <a:gd name="connsiteX823" fmla="*/ 564750 w 712272"/>
              <a:gd name="connsiteY823" fmla="*/ 347903 h 367487"/>
              <a:gd name="connsiteX824" fmla="*/ 564175 w 712272"/>
              <a:gd name="connsiteY824" fmla="*/ 348191 h 367487"/>
              <a:gd name="connsiteX825" fmla="*/ 563888 w 712272"/>
              <a:gd name="connsiteY825" fmla="*/ 348479 h 367487"/>
              <a:gd name="connsiteX826" fmla="*/ 563600 w 712272"/>
              <a:gd name="connsiteY826" fmla="*/ 349055 h 367487"/>
              <a:gd name="connsiteX827" fmla="*/ 563025 w 712272"/>
              <a:gd name="connsiteY827" fmla="*/ 349343 h 367487"/>
              <a:gd name="connsiteX828" fmla="*/ 562737 w 712272"/>
              <a:gd name="connsiteY828" fmla="*/ 349631 h 367487"/>
              <a:gd name="connsiteX829" fmla="*/ 562450 w 712272"/>
              <a:gd name="connsiteY829" fmla="*/ 350207 h 367487"/>
              <a:gd name="connsiteX830" fmla="*/ 561875 w 712272"/>
              <a:gd name="connsiteY830" fmla="*/ 350495 h 367487"/>
              <a:gd name="connsiteX831" fmla="*/ 561587 w 712272"/>
              <a:gd name="connsiteY831" fmla="*/ 350783 h 367487"/>
              <a:gd name="connsiteX832" fmla="*/ 561300 w 712272"/>
              <a:gd name="connsiteY832" fmla="*/ 351359 h 367487"/>
              <a:gd name="connsiteX833" fmla="*/ 560724 w 712272"/>
              <a:gd name="connsiteY833" fmla="*/ 351647 h 367487"/>
              <a:gd name="connsiteX834" fmla="*/ 560437 w 712272"/>
              <a:gd name="connsiteY834" fmla="*/ 351935 h 367487"/>
              <a:gd name="connsiteX835" fmla="*/ 560149 w 712272"/>
              <a:gd name="connsiteY835" fmla="*/ 352511 h 367487"/>
              <a:gd name="connsiteX836" fmla="*/ 559574 w 712272"/>
              <a:gd name="connsiteY836" fmla="*/ 352799 h 367487"/>
              <a:gd name="connsiteX837" fmla="*/ 559287 w 712272"/>
              <a:gd name="connsiteY837" fmla="*/ 353087 h 367487"/>
              <a:gd name="connsiteX838" fmla="*/ 558999 w 712272"/>
              <a:gd name="connsiteY838" fmla="*/ 353663 h 367487"/>
              <a:gd name="connsiteX839" fmla="*/ 558424 w 712272"/>
              <a:gd name="connsiteY839" fmla="*/ 353951 h 367487"/>
              <a:gd name="connsiteX840" fmla="*/ 558136 w 712272"/>
              <a:gd name="connsiteY840" fmla="*/ 354239 h 367487"/>
              <a:gd name="connsiteX841" fmla="*/ 557849 w 712272"/>
              <a:gd name="connsiteY841" fmla="*/ 354815 h 367487"/>
              <a:gd name="connsiteX842" fmla="*/ 557274 w 712272"/>
              <a:gd name="connsiteY842" fmla="*/ 355103 h 367487"/>
              <a:gd name="connsiteX843" fmla="*/ 556986 w 712272"/>
              <a:gd name="connsiteY843" fmla="*/ 355391 h 367487"/>
              <a:gd name="connsiteX844" fmla="*/ 556699 w 712272"/>
              <a:gd name="connsiteY844" fmla="*/ 355967 h 367487"/>
              <a:gd name="connsiteX845" fmla="*/ 556123 w 712272"/>
              <a:gd name="connsiteY845" fmla="*/ 356255 h 367487"/>
              <a:gd name="connsiteX846" fmla="*/ 555836 w 712272"/>
              <a:gd name="connsiteY846" fmla="*/ 356543 h 367487"/>
              <a:gd name="connsiteX847" fmla="*/ 555548 w 712272"/>
              <a:gd name="connsiteY847" fmla="*/ 357119 h 367487"/>
              <a:gd name="connsiteX848" fmla="*/ 554973 w 712272"/>
              <a:gd name="connsiteY848" fmla="*/ 357407 h 367487"/>
              <a:gd name="connsiteX849" fmla="*/ 554686 w 712272"/>
              <a:gd name="connsiteY849" fmla="*/ 357695 h 367487"/>
              <a:gd name="connsiteX850" fmla="*/ 554398 w 712272"/>
              <a:gd name="connsiteY850" fmla="*/ 358271 h 367487"/>
              <a:gd name="connsiteX851" fmla="*/ 553823 w 712272"/>
              <a:gd name="connsiteY851" fmla="*/ 358559 h 367487"/>
              <a:gd name="connsiteX852" fmla="*/ 553248 w 712272"/>
              <a:gd name="connsiteY852" fmla="*/ 358847 h 367487"/>
              <a:gd name="connsiteX853" fmla="*/ 552673 w 712272"/>
              <a:gd name="connsiteY853" fmla="*/ 359423 h 367487"/>
              <a:gd name="connsiteX854" fmla="*/ 552385 w 712272"/>
              <a:gd name="connsiteY854" fmla="*/ 359711 h 367487"/>
              <a:gd name="connsiteX855" fmla="*/ 552097 w 712272"/>
              <a:gd name="connsiteY855" fmla="*/ 359999 h 367487"/>
              <a:gd name="connsiteX856" fmla="*/ 551235 w 712272"/>
              <a:gd name="connsiteY856" fmla="*/ 360575 h 367487"/>
              <a:gd name="connsiteX857" fmla="*/ 550947 w 712272"/>
              <a:gd name="connsiteY857" fmla="*/ 360863 h 367487"/>
              <a:gd name="connsiteX858" fmla="*/ 550084 w 712272"/>
              <a:gd name="connsiteY858" fmla="*/ 361151 h 367487"/>
              <a:gd name="connsiteX859" fmla="*/ 549797 w 712272"/>
              <a:gd name="connsiteY859" fmla="*/ 361727 h 367487"/>
              <a:gd name="connsiteX860" fmla="*/ 548934 w 712272"/>
              <a:gd name="connsiteY860" fmla="*/ 362015 h 367487"/>
              <a:gd name="connsiteX861" fmla="*/ 548072 w 712272"/>
              <a:gd name="connsiteY861" fmla="*/ 362303 h 367487"/>
              <a:gd name="connsiteX862" fmla="*/ 547496 w 712272"/>
              <a:gd name="connsiteY862" fmla="*/ 362879 h 367487"/>
              <a:gd name="connsiteX863" fmla="*/ 546921 w 712272"/>
              <a:gd name="connsiteY863" fmla="*/ 363167 h 367487"/>
              <a:gd name="connsiteX864" fmla="*/ 546346 w 712272"/>
              <a:gd name="connsiteY864" fmla="*/ 363455 h 367487"/>
              <a:gd name="connsiteX865" fmla="*/ 545196 w 712272"/>
              <a:gd name="connsiteY865" fmla="*/ 364031 h 367487"/>
              <a:gd name="connsiteX866" fmla="*/ 544333 w 712272"/>
              <a:gd name="connsiteY866" fmla="*/ 364319 h 367487"/>
              <a:gd name="connsiteX867" fmla="*/ 543470 w 712272"/>
              <a:gd name="connsiteY867" fmla="*/ 364607 h 367487"/>
              <a:gd name="connsiteX868" fmla="*/ 542320 w 712272"/>
              <a:gd name="connsiteY868" fmla="*/ 365183 h 367487"/>
              <a:gd name="connsiteX869" fmla="*/ 541170 w 712272"/>
              <a:gd name="connsiteY869" fmla="*/ 365471 h 367487"/>
              <a:gd name="connsiteX870" fmla="*/ 540020 w 712272"/>
              <a:gd name="connsiteY870" fmla="*/ 365759 h 367487"/>
              <a:gd name="connsiteX871" fmla="*/ 538869 w 712272"/>
              <a:gd name="connsiteY871" fmla="*/ 366335 h 367487"/>
              <a:gd name="connsiteX872" fmla="*/ 537144 w 712272"/>
              <a:gd name="connsiteY872" fmla="*/ 366623 h 367487"/>
              <a:gd name="connsiteX873" fmla="*/ 535131 w 712272"/>
              <a:gd name="connsiteY873" fmla="*/ 366911 h 367487"/>
              <a:gd name="connsiteX874" fmla="*/ 531680 w 712272"/>
              <a:gd name="connsiteY874" fmla="*/ 367487 h 367487"/>
              <a:gd name="connsiteX875" fmla="*/ 525929 w 712272"/>
              <a:gd name="connsiteY875" fmla="*/ 367487 h 367487"/>
              <a:gd name="connsiteX876" fmla="*/ 522478 w 712272"/>
              <a:gd name="connsiteY876" fmla="*/ 366911 h 367487"/>
              <a:gd name="connsiteX877" fmla="*/ 520465 w 712272"/>
              <a:gd name="connsiteY877" fmla="*/ 366623 h 367487"/>
              <a:gd name="connsiteX878" fmla="*/ 519027 w 712272"/>
              <a:gd name="connsiteY878" fmla="*/ 366335 h 367487"/>
              <a:gd name="connsiteX879" fmla="*/ 517589 w 712272"/>
              <a:gd name="connsiteY879" fmla="*/ 365759 h 367487"/>
              <a:gd name="connsiteX880" fmla="*/ 516439 w 712272"/>
              <a:gd name="connsiteY880" fmla="*/ 365471 h 367487"/>
              <a:gd name="connsiteX881" fmla="*/ 515289 w 712272"/>
              <a:gd name="connsiteY881" fmla="*/ 365183 h 367487"/>
              <a:gd name="connsiteX882" fmla="*/ 514139 w 712272"/>
              <a:gd name="connsiteY882" fmla="*/ 364607 h 367487"/>
              <a:gd name="connsiteX883" fmla="*/ 513276 w 712272"/>
              <a:gd name="connsiteY883" fmla="*/ 364319 h 367487"/>
              <a:gd name="connsiteX884" fmla="*/ 512413 w 712272"/>
              <a:gd name="connsiteY884" fmla="*/ 364031 h 367487"/>
              <a:gd name="connsiteX885" fmla="*/ 511838 w 712272"/>
              <a:gd name="connsiteY885" fmla="*/ 363455 h 367487"/>
              <a:gd name="connsiteX886" fmla="*/ 510975 w 712272"/>
              <a:gd name="connsiteY886" fmla="*/ 363167 h 367487"/>
              <a:gd name="connsiteX887" fmla="*/ 510113 w 712272"/>
              <a:gd name="connsiteY887" fmla="*/ 362879 h 367487"/>
              <a:gd name="connsiteX888" fmla="*/ 509538 w 712272"/>
              <a:gd name="connsiteY888" fmla="*/ 362303 h 367487"/>
              <a:gd name="connsiteX889" fmla="*/ 508675 w 712272"/>
              <a:gd name="connsiteY889" fmla="*/ 362015 h 367487"/>
              <a:gd name="connsiteX890" fmla="*/ 508387 w 712272"/>
              <a:gd name="connsiteY890" fmla="*/ 361727 h 367487"/>
              <a:gd name="connsiteX891" fmla="*/ 507525 w 712272"/>
              <a:gd name="connsiteY891" fmla="*/ 361151 h 367487"/>
              <a:gd name="connsiteX892" fmla="*/ 507237 w 712272"/>
              <a:gd name="connsiteY892" fmla="*/ 360863 h 367487"/>
              <a:gd name="connsiteX893" fmla="*/ 506374 w 712272"/>
              <a:gd name="connsiteY893" fmla="*/ 360575 h 367487"/>
              <a:gd name="connsiteX894" fmla="*/ 506087 w 712272"/>
              <a:gd name="connsiteY894" fmla="*/ 359999 h 367487"/>
              <a:gd name="connsiteX895" fmla="*/ 505224 w 712272"/>
              <a:gd name="connsiteY895" fmla="*/ 359711 h 367487"/>
              <a:gd name="connsiteX896" fmla="*/ 504936 w 712272"/>
              <a:gd name="connsiteY896" fmla="*/ 359423 h 367487"/>
              <a:gd name="connsiteX897" fmla="*/ 504361 w 712272"/>
              <a:gd name="connsiteY897" fmla="*/ 358847 h 367487"/>
              <a:gd name="connsiteX898" fmla="*/ 504074 w 712272"/>
              <a:gd name="connsiteY898" fmla="*/ 358559 h 367487"/>
              <a:gd name="connsiteX899" fmla="*/ 503211 w 712272"/>
              <a:gd name="connsiteY899" fmla="*/ 358271 h 367487"/>
              <a:gd name="connsiteX900" fmla="*/ 502924 w 712272"/>
              <a:gd name="connsiteY900" fmla="*/ 357695 h 367487"/>
              <a:gd name="connsiteX901" fmla="*/ 502636 w 712272"/>
              <a:gd name="connsiteY901" fmla="*/ 357407 h 367487"/>
              <a:gd name="connsiteX902" fmla="*/ 502061 w 712272"/>
              <a:gd name="connsiteY902" fmla="*/ 357119 h 367487"/>
              <a:gd name="connsiteX903" fmla="*/ 501773 w 712272"/>
              <a:gd name="connsiteY903" fmla="*/ 356543 h 367487"/>
              <a:gd name="connsiteX904" fmla="*/ 501486 w 712272"/>
              <a:gd name="connsiteY904" fmla="*/ 356255 h 367487"/>
              <a:gd name="connsiteX905" fmla="*/ 500911 w 712272"/>
              <a:gd name="connsiteY905" fmla="*/ 355967 h 367487"/>
              <a:gd name="connsiteX906" fmla="*/ 500623 w 712272"/>
              <a:gd name="connsiteY906" fmla="*/ 355391 h 367487"/>
              <a:gd name="connsiteX907" fmla="*/ 500335 w 712272"/>
              <a:gd name="connsiteY907" fmla="*/ 355103 h 367487"/>
              <a:gd name="connsiteX908" fmla="*/ 499760 w 712272"/>
              <a:gd name="connsiteY908" fmla="*/ 354815 h 367487"/>
              <a:gd name="connsiteX909" fmla="*/ 499473 w 712272"/>
              <a:gd name="connsiteY909" fmla="*/ 354239 h 367487"/>
              <a:gd name="connsiteX910" fmla="*/ 499185 w 712272"/>
              <a:gd name="connsiteY910" fmla="*/ 353951 h 367487"/>
              <a:gd name="connsiteX911" fmla="*/ 498610 w 712272"/>
              <a:gd name="connsiteY911" fmla="*/ 353087 h 367487"/>
              <a:gd name="connsiteX912" fmla="*/ 498322 w 712272"/>
              <a:gd name="connsiteY912" fmla="*/ 352799 h 367487"/>
              <a:gd name="connsiteX913" fmla="*/ 498035 w 712272"/>
              <a:gd name="connsiteY913" fmla="*/ 352511 h 367487"/>
              <a:gd name="connsiteX914" fmla="*/ 497460 w 712272"/>
              <a:gd name="connsiteY914" fmla="*/ 351935 h 367487"/>
              <a:gd name="connsiteX915" fmla="*/ 497172 w 712272"/>
              <a:gd name="connsiteY915" fmla="*/ 351359 h 367487"/>
              <a:gd name="connsiteX916" fmla="*/ 496885 w 712272"/>
              <a:gd name="connsiteY916" fmla="*/ 350783 h 367487"/>
              <a:gd name="connsiteX917" fmla="*/ 496309 w 712272"/>
              <a:gd name="connsiteY917" fmla="*/ 350495 h 367487"/>
              <a:gd name="connsiteX918" fmla="*/ 496022 w 712272"/>
              <a:gd name="connsiteY918" fmla="*/ 349631 h 367487"/>
              <a:gd name="connsiteX919" fmla="*/ 495734 w 712272"/>
              <a:gd name="connsiteY919" fmla="*/ 349343 h 367487"/>
              <a:gd name="connsiteX920" fmla="*/ 495159 w 712272"/>
              <a:gd name="connsiteY920" fmla="*/ 348479 h 367487"/>
              <a:gd name="connsiteX921" fmla="*/ 494872 w 712272"/>
              <a:gd name="connsiteY921" fmla="*/ 347903 h 367487"/>
              <a:gd name="connsiteX922" fmla="*/ 494584 w 712272"/>
              <a:gd name="connsiteY922" fmla="*/ 347039 h 367487"/>
              <a:gd name="connsiteX923" fmla="*/ 494009 w 712272"/>
              <a:gd name="connsiteY923" fmla="*/ 346751 h 367487"/>
              <a:gd name="connsiteX924" fmla="*/ 493721 w 712272"/>
              <a:gd name="connsiteY924" fmla="*/ 345887 h 367487"/>
              <a:gd name="connsiteX925" fmla="*/ 493434 w 712272"/>
              <a:gd name="connsiteY925" fmla="*/ 345023 h 367487"/>
              <a:gd name="connsiteX926" fmla="*/ 492859 w 712272"/>
              <a:gd name="connsiteY926" fmla="*/ 343871 h 367487"/>
              <a:gd name="connsiteX927" fmla="*/ 492571 w 712272"/>
              <a:gd name="connsiteY927" fmla="*/ 343295 h 367487"/>
              <a:gd name="connsiteX928" fmla="*/ 492284 w 712272"/>
              <a:gd name="connsiteY928" fmla="*/ 342143 h 367487"/>
              <a:gd name="connsiteX929" fmla="*/ 491708 w 712272"/>
              <a:gd name="connsiteY929" fmla="*/ 341279 h 367487"/>
              <a:gd name="connsiteX930" fmla="*/ 491421 w 712272"/>
              <a:gd name="connsiteY930" fmla="*/ 340127 h 367487"/>
              <a:gd name="connsiteX931" fmla="*/ 491133 w 712272"/>
              <a:gd name="connsiteY931" fmla="*/ 338687 h 367487"/>
              <a:gd name="connsiteX932" fmla="*/ 490558 w 712272"/>
              <a:gd name="connsiteY932" fmla="*/ 336959 h 367487"/>
              <a:gd name="connsiteX933" fmla="*/ 490271 w 712272"/>
              <a:gd name="connsiteY933" fmla="*/ 335231 h 367487"/>
              <a:gd name="connsiteX934" fmla="*/ 489983 w 712272"/>
              <a:gd name="connsiteY934" fmla="*/ 332351 h 367487"/>
              <a:gd name="connsiteX935" fmla="*/ 489983 w 712272"/>
              <a:gd name="connsiteY935" fmla="*/ 323999 h 367487"/>
              <a:gd name="connsiteX936" fmla="*/ 490271 w 712272"/>
              <a:gd name="connsiteY936" fmla="*/ 321407 h 367487"/>
              <a:gd name="connsiteX937" fmla="*/ 490558 w 712272"/>
              <a:gd name="connsiteY937" fmla="*/ 319391 h 367487"/>
              <a:gd name="connsiteX938" fmla="*/ 491133 w 712272"/>
              <a:gd name="connsiteY938" fmla="*/ 317951 h 367487"/>
              <a:gd name="connsiteX939" fmla="*/ 491421 w 712272"/>
              <a:gd name="connsiteY939" fmla="*/ 316511 h 367487"/>
              <a:gd name="connsiteX940" fmla="*/ 491708 w 712272"/>
              <a:gd name="connsiteY940" fmla="*/ 315359 h 367487"/>
              <a:gd name="connsiteX941" fmla="*/ 492284 w 712272"/>
              <a:gd name="connsiteY941" fmla="*/ 314495 h 367487"/>
              <a:gd name="connsiteX942" fmla="*/ 492571 w 712272"/>
              <a:gd name="connsiteY942" fmla="*/ 313343 h 367487"/>
              <a:gd name="connsiteX943" fmla="*/ 492859 w 712272"/>
              <a:gd name="connsiteY943" fmla="*/ 312479 h 367487"/>
              <a:gd name="connsiteX944" fmla="*/ 493434 w 712272"/>
              <a:gd name="connsiteY944" fmla="*/ 311903 h 367487"/>
              <a:gd name="connsiteX945" fmla="*/ 493721 w 712272"/>
              <a:gd name="connsiteY945" fmla="*/ 310751 h 367487"/>
              <a:gd name="connsiteX946" fmla="*/ 494009 w 712272"/>
              <a:gd name="connsiteY946" fmla="*/ 310175 h 367487"/>
              <a:gd name="connsiteX947" fmla="*/ 494584 w 712272"/>
              <a:gd name="connsiteY947" fmla="*/ 309599 h 367487"/>
              <a:gd name="connsiteX948" fmla="*/ 494872 w 712272"/>
              <a:gd name="connsiteY948" fmla="*/ 308735 h 367487"/>
              <a:gd name="connsiteX949" fmla="*/ 495159 w 712272"/>
              <a:gd name="connsiteY949" fmla="*/ 307871 h 367487"/>
              <a:gd name="connsiteX950" fmla="*/ 495734 w 712272"/>
              <a:gd name="connsiteY950" fmla="*/ 307583 h 367487"/>
              <a:gd name="connsiteX951" fmla="*/ 496022 w 712272"/>
              <a:gd name="connsiteY951" fmla="*/ 306719 h 367487"/>
              <a:gd name="connsiteX952" fmla="*/ 496309 w 712272"/>
              <a:gd name="connsiteY952" fmla="*/ 306431 h 367487"/>
              <a:gd name="connsiteX953" fmla="*/ 496885 w 712272"/>
              <a:gd name="connsiteY953" fmla="*/ 305567 h 367487"/>
              <a:gd name="connsiteX954" fmla="*/ 497172 w 712272"/>
              <a:gd name="connsiteY954" fmla="*/ 305279 h 367487"/>
              <a:gd name="connsiteX955" fmla="*/ 497460 w 712272"/>
              <a:gd name="connsiteY955" fmla="*/ 304415 h 367487"/>
              <a:gd name="connsiteX956" fmla="*/ 498035 w 712272"/>
              <a:gd name="connsiteY956" fmla="*/ 304127 h 367487"/>
              <a:gd name="connsiteX957" fmla="*/ 498322 w 712272"/>
              <a:gd name="connsiteY957" fmla="*/ 303839 h 367487"/>
              <a:gd name="connsiteX958" fmla="*/ 498610 w 712272"/>
              <a:gd name="connsiteY958" fmla="*/ 303263 h 367487"/>
              <a:gd name="connsiteX959" fmla="*/ 499185 w 712272"/>
              <a:gd name="connsiteY959" fmla="*/ 302687 h 367487"/>
              <a:gd name="connsiteX960" fmla="*/ 499473 w 712272"/>
              <a:gd name="connsiteY960" fmla="*/ 302111 h 367487"/>
              <a:gd name="connsiteX961" fmla="*/ 499760 w 712272"/>
              <a:gd name="connsiteY961" fmla="*/ 301823 h 367487"/>
              <a:gd name="connsiteX962" fmla="*/ 500335 w 712272"/>
              <a:gd name="connsiteY962" fmla="*/ 301535 h 367487"/>
              <a:gd name="connsiteX963" fmla="*/ 500623 w 712272"/>
              <a:gd name="connsiteY963" fmla="*/ 300959 h 367487"/>
              <a:gd name="connsiteX964" fmla="*/ 500911 w 712272"/>
              <a:gd name="connsiteY964" fmla="*/ 300671 h 367487"/>
              <a:gd name="connsiteX965" fmla="*/ 501486 w 712272"/>
              <a:gd name="connsiteY965" fmla="*/ 300383 h 367487"/>
              <a:gd name="connsiteX966" fmla="*/ 501773 w 712272"/>
              <a:gd name="connsiteY966" fmla="*/ 299807 h 367487"/>
              <a:gd name="connsiteX967" fmla="*/ 502061 w 712272"/>
              <a:gd name="connsiteY967" fmla="*/ 299519 h 367487"/>
              <a:gd name="connsiteX968" fmla="*/ 502636 w 712272"/>
              <a:gd name="connsiteY968" fmla="*/ 299231 h 367487"/>
              <a:gd name="connsiteX969" fmla="*/ 502924 w 712272"/>
              <a:gd name="connsiteY969" fmla="*/ 298655 h 367487"/>
              <a:gd name="connsiteX970" fmla="*/ 503211 w 712272"/>
              <a:gd name="connsiteY970" fmla="*/ 298367 h 367487"/>
              <a:gd name="connsiteX971" fmla="*/ 503786 w 712272"/>
              <a:gd name="connsiteY971" fmla="*/ 298079 h 367487"/>
              <a:gd name="connsiteX972" fmla="*/ 504074 w 712272"/>
              <a:gd name="connsiteY972" fmla="*/ 297503 h 367487"/>
              <a:gd name="connsiteX973" fmla="*/ 504361 w 712272"/>
              <a:gd name="connsiteY973" fmla="*/ 297215 h 367487"/>
              <a:gd name="connsiteX974" fmla="*/ 504936 w 712272"/>
              <a:gd name="connsiteY974" fmla="*/ 296927 h 367487"/>
              <a:gd name="connsiteX975" fmla="*/ 505224 w 712272"/>
              <a:gd name="connsiteY975" fmla="*/ 296351 h 367487"/>
              <a:gd name="connsiteX976" fmla="*/ 505512 w 712272"/>
              <a:gd name="connsiteY976" fmla="*/ 296063 h 367487"/>
              <a:gd name="connsiteX977" fmla="*/ 506087 w 712272"/>
              <a:gd name="connsiteY977" fmla="*/ 295775 h 367487"/>
              <a:gd name="connsiteX978" fmla="*/ 506374 w 712272"/>
              <a:gd name="connsiteY978" fmla="*/ 295199 h 367487"/>
              <a:gd name="connsiteX979" fmla="*/ 506662 w 712272"/>
              <a:gd name="connsiteY979" fmla="*/ 294911 h 367487"/>
              <a:gd name="connsiteX980" fmla="*/ 507237 w 712272"/>
              <a:gd name="connsiteY980" fmla="*/ 294623 h 367487"/>
              <a:gd name="connsiteX981" fmla="*/ 507525 w 712272"/>
              <a:gd name="connsiteY981" fmla="*/ 294047 h 367487"/>
              <a:gd name="connsiteX982" fmla="*/ 507812 w 712272"/>
              <a:gd name="connsiteY982" fmla="*/ 293759 h 367487"/>
              <a:gd name="connsiteX983" fmla="*/ 508387 w 712272"/>
              <a:gd name="connsiteY983" fmla="*/ 293471 h 367487"/>
              <a:gd name="connsiteX984" fmla="*/ 508675 w 712272"/>
              <a:gd name="connsiteY984" fmla="*/ 292895 h 367487"/>
              <a:gd name="connsiteX985" fmla="*/ 508962 w 712272"/>
              <a:gd name="connsiteY985" fmla="*/ 292607 h 367487"/>
              <a:gd name="connsiteX986" fmla="*/ 509538 w 712272"/>
              <a:gd name="connsiteY986" fmla="*/ 292319 h 367487"/>
              <a:gd name="connsiteX987" fmla="*/ 509825 w 712272"/>
              <a:gd name="connsiteY987" fmla="*/ 291743 h 367487"/>
              <a:gd name="connsiteX988" fmla="*/ 510113 w 712272"/>
              <a:gd name="connsiteY988" fmla="*/ 291455 h 367487"/>
              <a:gd name="connsiteX989" fmla="*/ 510688 w 712272"/>
              <a:gd name="connsiteY989" fmla="*/ 291167 h 367487"/>
              <a:gd name="connsiteX990" fmla="*/ 510975 w 712272"/>
              <a:gd name="connsiteY990" fmla="*/ 290591 h 367487"/>
              <a:gd name="connsiteX991" fmla="*/ 511263 w 712272"/>
              <a:gd name="connsiteY991" fmla="*/ 290303 h 367487"/>
              <a:gd name="connsiteX992" fmla="*/ 511838 w 712272"/>
              <a:gd name="connsiteY992" fmla="*/ 290015 h 367487"/>
              <a:gd name="connsiteX993" fmla="*/ 512126 w 712272"/>
              <a:gd name="connsiteY993" fmla="*/ 289439 h 367487"/>
              <a:gd name="connsiteX994" fmla="*/ 512413 w 712272"/>
              <a:gd name="connsiteY994" fmla="*/ 289151 h 367487"/>
              <a:gd name="connsiteX995" fmla="*/ 512988 w 712272"/>
              <a:gd name="connsiteY995" fmla="*/ 288863 h 367487"/>
              <a:gd name="connsiteX996" fmla="*/ 513276 w 712272"/>
              <a:gd name="connsiteY996" fmla="*/ 288287 h 367487"/>
              <a:gd name="connsiteX997" fmla="*/ 513564 w 712272"/>
              <a:gd name="connsiteY997" fmla="*/ 287999 h 367487"/>
              <a:gd name="connsiteX998" fmla="*/ 514139 w 712272"/>
              <a:gd name="connsiteY998" fmla="*/ 287711 h 367487"/>
              <a:gd name="connsiteX999" fmla="*/ 514426 w 712272"/>
              <a:gd name="connsiteY999" fmla="*/ 287135 h 367487"/>
              <a:gd name="connsiteX1000" fmla="*/ 514714 w 712272"/>
              <a:gd name="connsiteY1000" fmla="*/ 286847 h 367487"/>
              <a:gd name="connsiteX1001" fmla="*/ 515289 w 712272"/>
              <a:gd name="connsiteY1001" fmla="*/ 286559 h 367487"/>
              <a:gd name="connsiteX1002" fmla="*/ 515576 w 712272"/>
              <a:gd name="connsiteY1002" fmla="*/ 285983 h 367487"/>
              <a:gd name="connsiteX1003" fmla="*/ 515864 w 712272"/>
              <a:gd name="connsiteY1003" fmla="*/ 285695 h 367487"/>
              <a:gd name="connsiteX1004" fmla="*/ 516439 w 712272"/>
              <a:gd name="connsiteY1004" fmla="*/ 285407 h 367487"/>
              <a:gd name="connsiteX1005" fmla="*/ 516727 w 712272"/>
              <a:gd name="connsiteY1005" fmla="*/ 284831 h 367487"/>
              <a:gd name="connsiteX1006" fmla="*/ 517014 w 712272"/>
              <a:gd name="connsiteY1006" fmla="*/ 284543 h 367487"/>
              <a:gd name="connsiteX1007" fmla="*/ 517589 w 712272"/>
              <a:gd name="connsiteY1007" fmla="*/ 284255 h 367487"/>
              <a:gd name="connsiteX1008" fmla="*/ 517877 w 712272"/>
              <a:gd name="connsiteY1008" fmla="*/ 283679 h 367487"/>
              <a:gd name="connsiteX1009" fmla="*/ 518165 w 712272"/>
              <a:gd name="connsiteY1009" fmla="*/ 283391 h 367487"/>
              <a:gd name="connsiteX1010" fmla="*/ 518740 w 712272"/>
              <a:gd name="connsiteY1010" fmla="*/ 283103 h 367487"/>
              <a:gd name="connsiteX1011" fmla="*/ 519027 w 712272"/>
              <a:gd name="connsiteY1011" fmla="*/ 282527 h 367487"/>
              <a:gd name="connsiteX1012" fmla="*/ 519315 w 712272"/>
              <a:gd name="connsiteY1012" fmla="*/ 282239 h 367487"/>
              <a:gd name="connsiteX1013" fmla="*/ 519890 w 712272"/>
              <a:gd name="connsiteY1013" fmla="*/ 281951 h 367487"/>
              <a:gd name="connsiteX1014" fmla="*/ 520178 w 712272"/>
              <a:gd name="connsiteY1014" fmla="*/ 281375 h 367487"/>
              <a:gd name="connsiteX1015" fmla="*/ 520465 w 712272"/>
              <a:gd name="connsiteY1015" fmla="*/ 281087 h 367487"/>
              <a:gd name="connsiteX1016" fmla="*/ 521040 w 712272"/>
              <a:gd name="connsiteY1016" fmla="*/ 280799 h 367487"/>
              <a:gd name="connsiteX1017" fmla="*/ 521328 w 712272"/>
              <a:gd name="connsiteY1017" fmla="*/ 280223 h 367487"/>
              <a:gd name="connsiteX1018" fmla="*/ 521615 w 712272"/>
              <a:gd name="connsiteY1018" fmla="*/ 279935 h 367487"/>
              <a:gd name="connsiteX1019" fmla="*/ 522191 w 712272"/>
              <a:gd name="connsiteY1019" fmla="*/ 279647 h 367487"/>
              <a:gd name="connsiteX1020" fmla="*/ 522478 w 712272"/>
              <a:gd name="connsiteY1020" fmla="*/ 279071 h 367487"/>
              <a:gd name="connsiteX1021" fmla="*/ 522766 w 712272"/>
              <a:gd name="connsiteY1021" fmla="*/ 278783 h 367487"/>
              <a:gd name="connsiteX1022" fmla="*/ 523341 w 712272"/>
              <a:gd name="connsiteY1022" fmla="*/ 278495 h 367487"/>
              <a:gd name="connsiteX1023" fmla="*/ 523628 w 712272"/>
              <a:gd name="connsiteY1023" fmla="*/ 277919 h 367487"/>
              <a:gd name="connsiteX1024" fmla="*/ 523916 w 712272"/>
              <a:gd name="connsiteY1024" fmla="*/ 277631 h 367487"/>
              <a:gd name="connsiteX1025" fmla="*/ 524491 w 712272"/>
              <a:gd name="connsiteY1025" fmla="*/ 277343 h 367487"/>
              <a:gd name="connsiteX1026" fmla="*/ 524779 w 712272"/>
              <a:gd name="connsiteY1026" fmla="*/ 276767 h 367487"/>
              <a:gd name="connsiteX1027" fmla="*/ 525066 w 712272"/>
              <a:gd name="connsiteY1027" fmla="*/ 276479 h 367487"/>
              <a:gd name="connsiteX1028" fmla="*/ 525641 w 712272"/>
              <a:gd name="connsiteY1028" fmla="*/ 276191 h 367487"/>
              <a:gd name="connsiteX1029" fmla="*/ 525929 w 712272"/>
              <a:gd name="connsiteY1029" fmla="*/ 275615 h 367487"/>
              <a:gd name="connsiteX1030" fmla="*/ 526216 w 712272"/>
              <a:gd name="connsiteY1030" fmla="*/ 275327 h 367487"/>
              <a:gd name="connsiteX1031" fmla="*/ 526792 w 712272"/>
              <a:gd name="connsiteY1031" fmla="*/ 275039 h 367487"/>
              <a:gd name="connsiteX1032" fmla="*/ 527079 w 712272"/>
              <a:gd name="connsiteY1032" fmla="*/ 274463 h 367487"/>
              <a:gd name="connsiteX1033" fmla="*/ 527367 w 712272"/>
              <a:gd name="connsiteY1033" fmla="*/ 274175 h 367487"/>
              <a:gd name="connsiteX1034" fmla="*/ 527942 w 712272"/>
              <a:gd name="connsiteY1034" fmla="*/ 273887 h 367487"/>
              <a:gd name="connsiteX1035" fmla="*/ 528229 w 712272"/>
              <a:gd name="connsiteY1035" fmla="*/ 273311 h 367487"/>
              <a:gd name="connsiteX1036" fmla="*/ 528517 w 712272"/>
              <a:gd name="connsiteY1036" fmla="*/ 273023 h 367487"/>
              <a:gd name="connsiteX1037" fmla="*/ 529092 w 712272"/>
              <a:gd name="connsiteY1037" fmla="*/ 272735 h 367487"/>
              <a:gd name="connsiteX1038" fmla="*/ 529380 w 712272"/>
              <a:gd name="connsiteY1038" fmla="*/ 272159 h 367487"/>
              <a:gd name="connsiteX1039" fmla="*/ 529667 w 712272"/>
              <a:gd name="connsiteY1039" fmla="*/ 271871 h 367487"/>
              <a:gd name="connsiteX1040" fmla="*/ 530242 w 712272"/>
              <a:gd name="connsiteY1040" fmla="*/ 271583 h 367487"/>
              <a:gd name="connsiteX1041" fmla="*/ 530530 w 712272"/>
              <a:gd name="connsiteY1041" fmla="*/ 271007 h 367487"/>
              <a:gd name="connsiteX1042" fmla="*/ 530818 w 712272"/>
              <a:gd name="connsiteY1042" fmla="*/ 270719 h 367487"/>
              <a:gd name="connsiteX1043" fmla="*/ 531393 w 712272"/>
              <a:gd name="connsiteY1043" fmla="*/ 270431 h 367487"/>
              <a:gd name="connsiteX1044" fmla="*/ 531680 w 712272"/>
              <a:gd name="connsiteY1044" fmla="*/ 269855 h 367487"/>
              <a:gd name="connsiteX1045" fmla="*/ 531968 w 712272"/>
              <a:gd name="connsiteY1045" fmla="*/ 269567 h 367487"/>
              <a:gd name="connsiteX1046" fmla="*/ 532543 w 712272"/>
              <a:gd name="connsiteY1046" fmla="*/ 269279 h 367487"/>
              <a:gd name="connsiteX1047" fmla="*/ 532830 w 712272"/>
              <a:gd name="connsiteY1047" fmla="*/ 268703 h 367487"/>
              <a:gd name="connsiteX1048" fmla="*/ 533118 w 712272"/>
              <a:gd name="connsiteY1048" fmla="*/ 268415 h 367487"/>
              <a:gd name="connsiteX1049" fmla="*/ 533693 w 712272"/>
              <a:gd name="connsiteY1049" fmla="*/ 268127 h 367487"/>
              <a:gd name="connsiteX1050" fmla="*/ 533981 w 712272"/>
              <a:gd name="connsiteY1050" fmla="*/ 267551 h 367487"/>
              <a:gd name="connsiteX1051" fmla="*/ 534268 w 712272"/>
              <a:gd name="connsiteY1051" fmla="*/ 267263 h 367487"/>
              <a:gd name="connsiteX1052" fmla="*/ 534843 w 712272"/>
              <a:gd name="connsiteY1052" fmla="*/ 266975 h 367487"/>
              <a:gd name="connsiteX1053" fmla="*/ 535131 w 712272"/>
              <a:gd name="connsiteY1053" fmla="*/ 266687 h 367487"/>
              <a:gd name="connsiteX1054" fmla="*/ 535419 w 712272"/>
              <a:gd name="connsiteY1054" fmla="*/ 266111 h 367487"/>
              <a:gd name="connsiteX1055" fmla="*/ 535994 w 712272"/>
              <a:gd name="connsiteY1055" fmla="*/ 265823 h 367487"/>
              <a:gd name="connsiteX1056" fmla="*/ 536281 w 712272"/>
              <a:gd name="connsiteY1056" fmla="*/ 265535 h 367487"/>
              <a:gd name="connsiteX1057" fmla="*/ 536569 w 712272"/>
              <a:gd name="connsiteY1057" fmla="*/ 264959 h 367487"/>
              <a:gd name="connsiteX1058" fmla="*/ 537144 w 712272"/>
              <a:gd name="connsiteY1058" fmla="*/ 264671 h 367487"/>
              <a:gd name="connsiteX1059" fmla="*/ 537432 w 712272"/>
              <a:gd name="connsiteY1059" fmla="*/ 264383 h 367487"/>
              <a:gd name="connsiteX1060" fmla="*/ 537719 w 712272"/>
              <a:gd name="connsiteY1060" fmla="*/ 263807 h 367487"/>
              <a:gd name="connsiteX1061" fmla="*/ 538294 w 712272"/>
              <a:gd name="connsiteY1061" fmla="*/ 263519 h 367487"/>
              <a:gd name="connsiteX1062" fmla="*/ 538582 w 712272"/>
              <a:gd name="connsiteY1062" fmla="*/ 263231 h 367487"/>
              <a:gd name="connsiteX1063" fmla="*/ 538869 w 712272"/>
              <a:gd name="connsiteY1063" fmla="*/ 262655 h 367487"/>
              <a:gd name="connsiteX1064" fmla="*/ 539445 w 712272"/>
              <a:gd name="connsiteY1064" fmla="*/ 262367 h 367487"/>
              <a:gd name="connsiteX1065" fmla="*/ 539732 w 712272"/>
              <a:gd name="connsiteY1065" fmla="*/ 262079 h 367487"/>
              <a:gd name="connsiteX1066" fmla="*/ 540020 w 712272"/>
              <a:gd name="connsiteY1066" fmla="*/ 261503 h 367487"/>
              <a:gd name="connsiteX1067" fmla="*/ 540595 w 712272"/>
              <a:gd name="connsiteY1067" fmla="*/ 261215 h 367487"/>
              <a:gd name="connsiteX1068" fmla="*/ 540882 w 712272"/>
              <a:gd name="connsiteY1068" fmla="*/ 260927 h 367487"/>
              <a:gd name="connsiteX1069" fmla="*/ 541170 w 712272"/>
              <a:gd name="connsiteY1069" fmla="*/ 260351 h 367487"/>
              <a:gd name="connsiteX1070" fmla="*/ 541745 w 712272"/>
              <a:gd name="connsiteY1070" fmla="*/ 260063 h 367487"/>
              <a:gd name="connsiteX1071" fmla="*/ 542033 w 712272"/>
              <a:gd name="connsiteY1071" fmla="*/ 259775 h 367487"/>
              <a:gd name="connsiteX1072" fmla="*/ 542320 w 712272"/>
              <a:gd name="connsiteY1072" fmla="*/ 259199 h 367487"/>
              <a:gd name="connsiteX1073" fmla="*/ 542895 w 712272"/>
              <a:gd name="connsiteY1073" fmla="*/ 258911 h 367487"/>
              <a:gd name="connsiteX1074" fmla="*/ 543183 w 712272"/>
              <a:gd name="connsiteY1074" fmla="*/ 258623 h 367487"/>
              <a:gd name="connsiteX1075" fmla="*/ 543470 w 712272"/>
              <a:gd name="connsiteY1075" fmla="*/ 258047 h 367487"/>
              <a:gd name="connsiteX1076" fmla="*/ 544046 w 712272"/>
              <a:gd name="connsiteY1076" fmla="*/ 257759 h 367487"/>
              <a:gd name="connsiteX1077" fmla="*/ 544333 w 712272"/>
              <a:gd name="connsiteY1077" fmla="*/ 257471 h 367487"/>
              <a:gd name="connsiteX1078" fmla="*/ 544621 w 712272"/>
              <a:gd name="connsiteY1078" fmla="*/ 256895 h 367487"/>
              <a:gd name="connsiteX1079" fmla="*/ 545196 w 712272"/>
              <a:gd name="connsiteY1079" fmla="*/ 256607 h 367487"/>
              <a:gd name="connsiteX1080" fmla="*/ 545483 w 712272"/>
              <a:gd name="connsiteY1080" fmla="*/ 256319 h 367487"/>
              <a:gd name="connsiteX1081" fmla="*/ 545771 w 712272"/>
              <a:gd name="connsiteY1081" fmla="*/ 255743 h 367487"/>
              <a:gd name="connsiteX1082" fmla="*/ 546346 w 712272"/>
              <a:gd name="connsiteY1082" fmla="*/ 255455 h 367487"/>
              <a:gd name="connsiteX1083" fmla="*/ 546634 w 712272"/>
              <a:gd name="connsiteY1083" fmla="*/ 255167 h 367487"/>
              <a:gd name="connsiteX1084" fmla="*/ 546921 w 712272"/>
              <a:gd name="connsiteY1084" fmla="*/ 254591 h 367487"/>
              <a:gd name="connsiteX1085" fmla="*/ 547496 w 712272"/>
              <a:gd name="connsiteY1085" fmla="*/ 254303 h 367487"/>
              <a:gd name="connsiteX1086" fmla="*/ 547784 w 712272"/>
              <a:gd name="connsiteY1086" fmla="*/ 254015 h 367487"/>
              <a:gd name="connsiteX1087" fmla="*/ 548072 w 712272"/>
              <a:gd name="connsiteY1087" fmla="*/ 253439 h 367487"/>
              <a:gd name="connsiteX1088" fmla="*/ 548647 w 712272"/>
              <a:gd name="connsiteY1088" fmla="*/ 253151 h 367487"/>
              <a:gd name="connsiteX1089" fmla="*/ 548934 w 712272"/>
              <a:gd name="connsiteY1089" fmla="*/ 252863 h 367487"/>
              <a:gd name="connsiteX1090" fmla="*/ 549222 w 712272"/>
              <a:gd name="connsiteY1090" fmla="*/ 252287 h 367487"/>
              <a:gd name="connsiteX1091" fmla="*/ 549797 w 712272"/>
              <a:gd name="connsiteY1091" fmla="*/ 251999 h 367487"/>
              <a:gd name="connsiteX1092" fmla="*/ 550084 w 712272"/>
              <a:gd name="connsiteY1092" fmla="*/ 251711 h 367487"/>
              <a:gd name="connsiteX1093" fmla="*/ 550372 w 712272"/>
              <a:gd name="connsiteY1093" fmla="*/ 251135 h 367487"/>
              <a:gd name="connsiteX1094" fmla="*/ 550947 w 712272"/>
              <a:gd name="connsiteY1094" fmla="*/ 250847 h 367487"/>
              <a:gd name="connsiteX1095" fmla="*/ 551235 w 712272"/>
              <a:gd name="connsiteY1095" fmla="*/ 250559 h 367487"/>
              <a:gd name="connsiteX1096" fmla="*/ 551522 w 712272"/>
              <a:gd name="connsiteY1096" fmla="*/ 249983 h 367487"/>
              <a:gd name="connsiteX1097" fmla="*/ 552097 w 712272"/>
              <a:gd name="connsiteY1097" fmla="*/ 249695 h 367487"/>
              <a:gd name="connsiteX1098" fmla="*/ 552385 w 712272"/>
              <a:gd name="connsiteY1098" fmla="*/ 249407 h 367487"/>
              <a:gd name="connsiteX1099" fmla="*/ 552673 w 712272"/>
              <a:gd name="connsiteY1099" fmla="*/ 248831 h 367487"/>
              <a:gd name="connsiteX1100" fmla="*/ 553248 w 712272"/>
              <a:gd name="connsiteY1100" fmla="*/ 248543 h 367487"/>
              <a:gd name="connsiteX1101" fmla="*/ 553535 w 712272"/>
              <a:gd name="connsiteY1101" fmla="*/ 248255 h 367487"/>
              <a:gd name="connsiteX1102" fmla="*/ 553823 w 712272"/>
              <a:gd name="connsiteY1102" fmla="*/ 247679 h 367487"/>
              <a:gd name="connsiteX1103" fmla="*/ 554398 w 712272"/>
              <a:gd name="connsiteY1103" fmla="*/ 247391 h 367487"/>
              <a:gd name="connsiteX1104" fmla="*/ 554686 w 712272"/>
              <a:gd name="connsiteY1104" fmla="*/ 247103 h 367487"/>
              <a:gd name="connsiteX1105" fmla="*/ 554973 w 712272"/>
              <a:gd name="connsiteY1105" fmla="*/ 246527 h 367487"/>
              <a:gd name="connsiteX1106" fmla="*/ 555548 w 712272"/>
              <a:gd name="connsiteY1106" fmla="*/ 246239 h 367487"/>
              <a:gd name="connsiteX1107" fmla="*/ 555836 w 712272"/>
              <a:gd name="connsiteY1107" fmla="*/ 245951 h 367487"/>
              <a:gd name="connsiteX1108" fmla="*/ 556123 w 712272"/>
              <a:gd name="connsiteY1108" fmla="*/ 245375 h 367487"/>
              <a:gd name="connsiteX1109" fmla="*/ 556699 w 712272"/>
              <a:gd name="connsiteY1109" fmla="*/ 245087 h 367487"/>
              <a:gd name="connsiteX1110" fmla="*/ 556986 w 712272"/>
              <a:gd name="connsiteY1110" fmla="*/ 244799 h 367487"/>
              <a:gd name="connsiteX1111" fmla="*/ 557274 w 712272"/>
              <a:gd name="connsiteY1111" fmla="*/ 244223 h 367487"/>
              <a:gd name="connsiteX1112" fmla="*/ 557849 w 712272"/>
              <a:gd name="connsiteY1112" fmla="*/ 243935 h 367487"/>
              <a:gd name="connsiteX1113" fmla="*/ 558136 w 712272"/>
              <a:gd name="connsiteY1113" fmla="*/ 243647 h 367487"/>
              <a:gd name="connsiteX1114" fmla="*/ 558424 w 712272"/>
              <a:gd name="connsiteY1114" fmla="*/ 243071 h 367487"/>
              <a:gd name="connsiteX1115" fmla="*/ 558999 w 712272"/>
              <a:gd name="connsiteY1115" fmla="*/ 242783 h 367487"/>
              <a:gd name="connsiteX1116" fmla="*/ 559287 w 712272"/>
              <a:gd name="connsiteY1116" fmla="*/ 242495 h 367487"/>
              <a:gd name="connsiteX1117" fmla="*/ 559574 w 712272"/>
              <a:gd name="connsiteY1117" fmla="*/ 241919 h 367487"/>
              <a:gd name="connsiteX1118" fmla="*/ 560149 w 712272"/>
              <a:gd name="connsiteY1118" fmla="*/ 241631 h 367487"/>
              <a:gd name="connsiteX1119" fmla="*/ 560437 w 712272"/>
              <a:gd name="connsiteY1119" fmla="*/ 241343 h 367487"/>
              <a:gd name="connsiteX1120" fmla="*/ 560724 w 712272"/>
              <a:gd name="connsiteY1120" fmla="*/ 240767 h 367487"/>
              <a:gd name="connsiteX1121" fmla="*/ 561300 w 712272"/>
              <a:gd name="connsiteY1121" fmla="*/ 240479 h 367487"/>
              <a:gd name="connsiteX1122" fmla="*/ 561587 w 712272"/>
              <a:gd name="connsiteY1122" fmla="*/ 240191 h 367487"/>
              <a:gd name="connsiteX1123" fmla="*/ 561875 w 712272"/>
              <a:gd name="connsiteY1123" fmla="*/ 239615 h 367487"/>
              <a:gd name="connsiteX1124" fmla="*/ 562450 w 712272"/>
              <a:gd name="connsiteY1124" fmla="*/ 239327 h 367487"/>
              <a:gd name="connsiteX1125" fmla="*/ 562737 w 712272"/>
              <a:gd name="connsiteY1125" fmla="*/ 239039 h 367487"/>
              <a:gd name="connsiteX1126" fmla="*/ 563025 w 712272"/>
              <a:gd name="connsiteY1126" fmla="*/ 238463 h 367487"/>
              <a:gd name="connsiteX1127" fmla="*/ 563600 w 712272"/>
              <a:gd name="connsiteY1127" fmla="*/ 238175 h 367487"/>
              <a:gd name="connsiteX1128" fmla="*/ 563888 w 712272"/>
              <a:gd name="connsiteY1128" fmla="*/ 237887 h 367487"/>
              <a:gd name="connsiteX1129" fmla="*/ 564175 w 712272"/>
              <a:gd name="connsiteY1129" fmla="*/ 237311 h 367487"/>
              <a:gd name="connsiteX1130" fmla="*/ 564750 w 712272"/>
              <a:gd name="connsiteY1130" fmla="*/ 237023 h 367487"/>
              <a:gd name="connsiteX1131" fmla="*/ 565038 w 712272"/>
              <a:gd name="connsiteY1131" fmla="*/ 236735 h 367487"/>
              <a:gd name="connsiteX1132" fmla="*/ 565326 w 712272"/>
              <a:gd name="connsiteY1132" fmla="*/ 236159 h 367487"/>
              <a:gd name="connsiteX1133" fmla="*/ 565901 w 712272"/>
              <a:gd name="connsiteY1133" fmla="*/ 235871 h 367487"/>
              <a:gd name="connsiteX1134" fmla="*/ 566188 w 712272"/>
              <a:gd name="connsiteY1134" fmla="*/ 235583 h 367487"/>
              <a:gd name="connsiteX1135" fmla="*/ 566476 w 712272"/>
              <a:gd name="connsiteY1135" fmla="*/ 235007 h 367487"/>
              <a:gd name="connsiteX1136" fmla="*/ 567051 w 712272"/>
              <a:gd name="connsiteY1136" fmla="*/ 234719 h 367487"/>
              <a:gd name="connsiteX1137" fmla="*/ 567338 w 712272"/>
              <a:gd name="connsiteY1137" fmla="*/ 234431 h 367487"/>
              <a:gd name="connsiteX1138" fmla="*/ 567626 w 712272"/>
              <a:gd name="connsiteY1138" fmla="*/ 233855 h 367487"/>
              <a:gd name="connsiteX1139" fmla="*/ 568201 w 712272"/>
              <a:gd name="connsiteY1139" fmla="*/ 233567 h 367487"/>
              <a:gd name="connsiteX1140" fmla="*/ 568489 w 712272"/>
              <a:gd name="connsiteY1140" fmla="*/ 233279 h 367487"/>
              <a:gd name="connsiteX1141" fmla="*/ 568776 w 712272"/>
              <a:gd name="connsiteY1141" fmla="*/ 232703 h 367487"/>
              <a:gd name="connsiteX1142" fmla="*/ 569351 w 712272"/>
              <a:gd name="connsiteY1142" fmla="*/ 232415 h 367487"/>
              <a:gd name="connsiteX1143" fmla="*/ 569639 w 712272"/>
              <a:gd name="connsiteY1143" fmla="*/ 232127 h 367487"/>
              <a:gd name="connsiteX1144" fmla="*/ 569927 w 712272"/>
              <a:gd name="connsiteY1144" fmla="*/ 231551 h 367487"/>
              <a:gd name="connsiteX1145" fmla="*/ 570502 w 712272"/>
              <a:gd name="connsiteY1145" fmla="*/ 231263 h 367487"/>
              <a:gd name="connsiteX1146" fmla="*/ 570789 w 712272"/>
              <a:gd name="connsiteY1146" fmla="*/ 230975 h 367487"/>
              <a:gd name="connsiteX1147" fmla="*/ 571077 w 712272"/>
              <a:gd name="connsiteY1147" fmla="*/ 230399 h 367487"/>
              <a:gd name="connsiteX1148" fmla="*/ 571652 w 712272"/>
              <a:gd name="connsiteY1148" fmla="*/ 230111 h 367487"/>
              <a:gd name="connsiteX1149" fmla="*/ 571940 w 712272"/>
              <a:gd name="connsiteY1149" fmla="*/ 229823 h 367487"/>
              <a:gd name="connsiteX1150" fmla="*/ 572227 w 712272"/>
              <a:gd name="connsiteY1150" fmla="*/ 229247 h 367487"/>
              <a:gd name="connsiteX1151" fmla="*/ 572802 w 712272"/>
              <a:gd name="connsiteY1151" fmla="*/ 228959 h 367487"/>
              <a:gd name="connsiteX1152" fmla="*/ 573090 w 712272"/>
              <a:gd name="connsiteY1152" fmla="*/ 228671 h 367487"/>
              <a:gd name="connsiteX1153" fmla="*/ 573377 w 712272"/>
              <a:gd name="connsiteY1153" fmla="*/ 228095 h 367487"/>
              <a:gd name="connsiteX1154" fmla="*/ 573953 w 712272"/>
              <a:gd name="connsiteY1154" fmla="*/ 227807 h 367487"/>
              <a:gd name="connsiteX1155" fmla="*/ 574240 w 712272"/>
              <a:gd name="connsiteY1155" fmla="*/ 227519 h 367487"/>
              <a:gd name="connsiteX1156" fmla="*/ 574528 w 712272"/>
              <a:gd name="connsiteY1156" fmla="*/ 226943 h 367487"/>
              <a:gd name="connsiteX1157" fmla="*/ 575103 w 712272"/>
              <a:gd name="connsiteY1157" fmla="*/ 226655 h 367487"/>
              <a:gd name="connsiteX1158" fmla="*/ 575390 w 712272"/>
              <a:gd name="connsiteY1158" fmla="*/ 226367 h 367487"/>
              <a:gd name="connsiteX1159" fmla="*/ 575678 w 712272"/>
              <a:gd name="connsiteY1159" fmla="*/ 225791 h 367487"/>
              <a:gd name="connsiteX1160" fmla="*/ 576253 w 712272"/>
              <a:gd name="connsiteY1160" fmla="*/ 225503 h 367487"/>
              <a:gd name="connsiteX1161" fmla="*/ 576541 w 712272"/>
              <a:gd name="connsiteY1161" fmla="*/ 225215 h 367487"/>
              <a:gd name="connsiteX1162" fmla="*/ 576828 w 712272"/>
              <a:gd name="connsiteY1162" fmla="*/ 224639 h 367487"/>
              <a:gd name="connsiteX1163" fmla="*/ 577403 w 712272"/>
              <a:gd name="connsiteY1163" fmla="*/ 224351 h 367487"/>
              <a:gd name="connsiteX1164" fmla="*/ 577691 w 712272"/>
              <a:gd name="connsiteY1164" fmla="*/ 224063 h 367487"/>
              <a:gd name="connsiteX1165" fmla="*/ 577978 w 712272"/>
              <a:gd name="connsiteY1165" fmla="*/ 223487 h 367487"/>
              <a:gd name="connsiteX1166" fmla="*/ 578554 w 712272"/>
              <a:gd name="connsiteY1166" fmla="*/ 223199 h 367487"/>
              <a:gd name="connsiteX1167" fmla="*/ 578841 w 712272"/>
              <a:gd name="connsiteY1167" fmla="*/ 222911 h 367487"/>
              <a:gd name="connsiteX1168" fmla="*/ 579129 w 712272"/>
              <a:gd name="connsiteY1168" fmla="*/ 222335 h 367487"/>
              <a:gd name="connsiteX1169" fmla="*/ 579704 w 712272"/>
              <a:gd name="connsiteY1169" fmla="*/ 222047 h 367487"/>
              <a:gd name="connsiteX1170" fmla="*/ 579991 w 712272"/>
              <a:gd name="connsiteY1170" fmla="*/ 221759 h 367487"/>
              <a:gd name="connsiteX1171" fmla="*/ 580279 w 712272"/>
              <a:gd name="connsiteY1171" fmla="*/ 221183 h 367487"/>
              <a:gd name="connsiteX1172" fmla="*/ 580854 w 712272"/>
              <a:gd name="connsiteY1172" fmla="*/ 220895 h 367487"/>
              <a:gd name="connsiteX1173" fmla="*/ 581142 w 712272"/>
              <a:gd name="connsiteY1173" fmla="*/ 220607 h 367487"/>
              <a:gd name="connsiteX1174" fmla="*/ 581429 w 712272"/>
              <a:gd name="connsiteY1174" fmla="*/ 220031 h 367487"/>
              <a:gd name="connsiteX1175" fmla="*/ 582004 w 712272"/>
              <a:gd name="connsiteY1175" fmla="*/ 219743 h 367487"/>
              <a:gd name="connsiteX1176" fmla="*/ 582292 w 712272"/>
              <a:gd name="connsiteY1176" fmla="*/ 219455 h 367487"/>
              <a:gd name="connsiteX1177" fmla="*/ 582580 w 712272"/>
              <a:gd name="connsiteY1177" fmla="*/ 218879 h 367487"/>
              <a:gd name="connsiteX1178" fmla="*/ 583155 w 712272"/>
              <a:gd name="connsiteY1178" fmla="*/ 218591 h 367487"/>
              <a:gd name="connsiteX1179" fmla="*/ 583442 w 712272"/>
              <a:gd name="connsiteY1179" fmla="*/ 218303 h 367487"/>
              <a:gd name="connsiteX1180" fmla="*/ 583730 w 712272"/>
              <a:gd name="connsiteY1180" fmla="*/ 217727 h 367487"/>
              <a:gd name="connsiteX1181" fmla="*/ 584305 w 712272"/>
              <a:gd name="connsiteY1181" fmla="*/ 217439 h 367487"/>
              <a:gd name="connsiteX1182" fmla="*/ 584592 w 712272"/>
              <a:gd name="connsiteY1182" fmla="*/ 217151 h 367487"/>
              <a:gd name="connsiteX1183" fmla="*/ 584880 w 712272"/>
              <a:gd name="connsiteY1183" fmla="*/ 216575 h 367487"/>
              <a:gd name="connsiteX1184" fmla="*/ 585455 w 712272"/>
              <a:gd name="connsiteY1184" fmla="*/ 216287 h 367487"/>
              <a:gd name="connsiteX1185" fmla="*/ 585743 w 712272"/>
              <a:gd name="connsiteY1185" fmla="*/ 215999 h 367487"/>
              <a:gd name="connsiteX1186" fmla="*/ 586030 w 712272"/>
              <a:gd name="connsiteY1186" fmla="*/ 215423 h 367487"/>
              <a:gd name="connsiteX1187" fmla="*/ 586605 w 712272"/>
              <a:gd name="connsiteY1187" fmla="*/ 215135 h 367487"/>
              <a:gd name="connsiteX1188" fmla="*/ 586893 w 712272"/>
              <a:gd name="connsiteY1188" fmla="*/ 214847 h 367487"/>
              <a:gd name="connsiteX1189" fmla="*/ 587181 w 712272"/>
              <a:gd name="connsiteY1189" fmla="*/ 214271 h 367487"/>
              <a:gd name="connsiteX1190" fmla="*/ 587756 w 712272"/>
              <a:gd name="connsiteY1190" fmla="*/ 213983 h 367487"/>
              <a:gd name="connsiteX1191" fmla="*/ 588043 w 712272"/>
              <a:gd name="connsiteY1191" fmla="*/ 213695 h 367487"/>
              <a:gd name="connsiteX1192" fmla="*/ 588331 w 712272"/>
              <a:gd name="connsiteY1192" fmla="*/ 213119 h 367487"/>
              <a:gd name="connsiteX1193" fmla="*/ 588906 w 712272"/>
              <a:gd name="connsiteY1193" fmla="*/ 212831 h 367487"/>
              <a:gd name="connsiteX1194" fmla="*/ 589194 w 712272"/>
              <a:gd name="connsiteY1194" fmla="*/ 212543 h 367487"/>
              <a:gd name="connsiteX1195" fmla="*/ 589481 w 712272"/>
              <a:gd name="connsiteY1195" fmla="*/ 211967 h 367487"/>
              <a:gd name="connsiteX1196" fmla="*/ 590056 w 712272"/>
              <a:gd name="connsiteY1196" fmla="*/ 211679 h 367487"/>
              <a:gd name="connsiteX1197" fmla="*/ 590344 w 712272"/>
              <a:gd name="connsiteY1197" fmla="*/ 211391 h 367487"/>
              <a:gd name="connsiteX1198" fmla="*/ 590631 w 712272"/>
              <a:gd name="connsiteY1198" fmla="*/ 211103 h 367487"/>
              <a:gd name="connsiteX1199" fmla="*/ 591207 w 712272"/>
              <a:gd name="connsiteY1199" fmla="*/ 210527 h 367487"/>
              <a:gd name="connsiteX1200" fmla="*/ 591494 w 712272"/>
              <a:gd name="connsiteY1200" fmla="*/ 210239 h 367487"/>
              <a:gd name="connsiteX1201" fmla="*/ 591782 w 712272"/>
              <a:gd name="connsiteY1201" fmla="*/ 209951 h 367487"/>
              <a:gd name="connsiteX1202" fmla="*/ 592357 w 712272"/>
              <a:gd name="connsiteY1202" fmla="*/ 209375 h 367487"/>
              <a:gd name="connsiteX1203" fmla="*/ 592644 w 712272"/>
              <a:gd name="connsiteY1203" fmla="*/ 209087 h 367487"/>
              <a:gd name="connsiteX1204" fmla="*/ 592932 w 712272"/>
              <a:gd name="connsiteY1204" fmla="*/ 208799 h 367487"/>
              <a:gd name="connsiteX1205" fmla="*/ 593507 w 712272"/>
              <a:gd name="connsiteY1205" fmla="*/ 207935 h 367487"/>
              <a:gd name="connsiteX1206" fmla="*/ 593795 w 712272"/>
              <a:gd name="connsiteY1206" fmla="*/ 207647 h 367487"/>
              <a:gd name="connsiteX1207" fmla="*/ 594082 w 712272"/>
              <a:gd name="connsiteY1207" fmla="*/ 207071 h 367487"/>
              <a:gd name="connsiteX1208" fmla="*/ 594657 w 712272"/>
              <a:gd name="connsiteY1208" fmla="*/ 206495 h 367487"/>
              <a:gd name="connsiteX1209" fmla="*/ 594945 w 712272"/>
              <a:gd name="connsiteY1209" fmla="*/ 205919 h 367487"/>
              <a:gd name="connsiteX1210" fmla="*/ 595232 w 712272"/>
              <a:gd name="connsiteY1210" fmla="*/ 205631 h 367487"/>
              <a:gd name="connsiteX1211" fmla="*/ 595808 w 712272"/>
              <a:gd name="connsiteY1211" fmla="*/ 204767 h 367487"/>
              <a:gd name="connsiteX1212" fmla="*/ 596095 w 712272"/>
              <a:gd name="connsiteY1212" fmla="*/ 204479 h 367487"/>
              <a:gd name="connsiteX1213" fmla="*/ 596383 w 712272"/>
              <a:gd name="connsiteY1213" fmla="*/ 203615 h 367487"/>
              <a:gd name="connsiteX1214" fmla="*/ 596958 w 712272"/>
              <a:gd name="connsiteY1214" fmla="*/ 203039 h 367487"/>
              <a:gd name="connsiteX1215" fmla="*/ 597245 w 712272"/>
              <a:gd name="connsiteY1215" fmla="*/ 202463 h 367487"/>
              <a:gd name="connsiteX1216" fmla="*/ 597533 w 712272"/>
              <a:gd name="connsiteY1216" fmla="*/ 201887 h 367487"/>
              <a:gd name="connsiteX1217" fmla="*/ 598108 w 712272"/>
              <a:gd name="connsiteY1217" fmla="*/ 201023 h 367487"/>
              <a:gd name="connsiteX1218" fmla="*/ 598396 w 712272"/>
              <a:gd name="connsiteY1218" fmla="*/ 200159 h 367487"/>
              <a:gd name="connsiteX1219" fmla="*/ 598683 w 712272"/>
              <a:gd name="connsiteY1219" fmla="*/ 199583 h 367487"/>
              <a:gd name="connsiteX1220" fmla="*/ 599258 w 712272"/>
              <a:gd name="connsiteY1220" fmla="*/ 198431 h 367487"/>
              <a:gd name="connsiteX1221" fmla="*/ 599546 w 712272"/>
              <a:gd name="connsiteY1221" fmla="*/ 197568 h 367487"/>
              <a:gd name="connsiteX1222" fmla="*/ 599834 w 712272"/>
              <a:gd name="connsiteY1222" fmla="*/ 196416 h 367487"/>
              <a:gd name="connsiteX1223" fmla="*/ 600409 w 712272"/>
              <a:gd name="connsiteY1223" fmla="*/ 195264 h 367487"/>
              <a:gd name="connsiteX1224" fmla="*/ 600696 w 712272"/>
              <a:gd name="connsiteY1224" fmla="*/ 194112 h 367487"/>
              <a:gd name="connsiteX1225" fmla="*/ 600984 w 712272"/>
              <a:gd name="connsiteY1225" fmla="*/ 192672 h 367487"/>
              <a:gd name="connsiteX1226" fmla="*/ 601559 w 712272"/>
              <a:gd name="connsiteY1226" fmla="*/ 190656 h 367487"/>
              <a:gd name="connsiteX1227" fmla="*/ 601846 w 712272"/>
              <a:gd name="connsiteY1227" fmla="*/ 188064 h 367487"/>
              <a:gd name="connsiteX1228" fmla="*/ 601846 w 712272"/>
              <a:gd name="connsiteY1228" fmla="*/ 179424 h 367487"/>
              <a:gd name="connsiteX1229" fmla="*/ 601559 w 712272"/>
              <a:gd name="connsiteY1229" fmla="*/ 176832 h 367487"/>
              <a:gd name="connsiteX1230" fmla="*/ 600984 w 712272"/>
              <a:gd name="connsiteY1230" fmla="*/ 174816 h 367487"/>
              <a:gd name="connsiteX1231" fmla="*/ 600696 w 712272"/>
              <a:gd name="connsiteY1231" fmla="*/ 173376 h 367487"/>
              <a:gd name="connsiteX1232" fmla="*/ 600409 w 712272"/>
              <a:gd name="connsiteY1232" fmla="*/ 172224 h 367487"/>
              <a:gd name="connsiteX1233" fmla="*/ 599834 w 712272"/>
              <a:gd name="connsiteY1233" fmla="*/ 171072 h 367487"/>
              <a:gd name="connsiteX1234" fmla="*/ 599546 w 712272"/>
              <a:gd name="connsiteY1234" fmla="*/ 169920 h 367487"/>
              <a:gd name="connsiteX1235" fmla="*/ 599258 w 712272"/>
              <a:gd name="connsiteY1235" fmla="*/ 169056 h 367487"/>
              <a:gd name="connsiteX1236" fmla="*/ 598683 w 712272"/>
              <a:gd name="connsiteY1236" fmla="*/ 167904 h 367487"/>
              <a:gd name="connsiteX1237" fmla="*/ 598396 w 712272"/>
              <a:gd name="connsiteY1237" fmla="*/ 167328 h 367487"/>
              <a:gd name="connsiteX1238" fmla="*/ 598108 w 712272"/>
              <a:gd name="connsiteY1238" fmla="*/ 166464 h 367487"/>
              <a:gd name="connsiteX1239" fmla="*/ 597533 w 712272"/>
              <a:gd name="connsiteY1239" fmla="*/ 165600 h 367487"/>
              <a:gd name="connsiteX1240" fmla="*/ 597245 w 712272"/>
              <a:gd name="connsiteY1240" fmla="*/ 165024 h 367487"/>
              <a:gd name="connsiteX1241" fmla="*/ 596958 w 712272"/>
              <a:gd name="connsiteY1241" fmla="*/ 164448 h 367487"/>
              <a:gd name="connsiteX1242" fmla="*/ 596383 w 712272"/>
              <a:gd name="connsiteY1242" fmla="*/ 163872 h 367487"/>
              <a:gd name="connsiteX1243" fmla="*/ 596095 w 712272"/>
              <a:gd name="connsiteY1243" fmla="*/ 163008 h 367487"/>
              <a:gd name="connsiteX1244" fmla="*/ 595808 w 712272"/>
              <a:gd name="connsiteY1244" fmla="*/ 162720 h 367487"/>
              <a:gd name="connsiteX1245" fmla="*/ 595232 w 712272"/>
              <a:gd name="connsiteY1245" fmla="*/ 161856 h 367487"/>
              <a:gd name="connsiteX1246" fmla="*/ 594945 w 712272"/>
              <a:gd name="connsiteY1246" fmla="*/ 161568 h 367487"/>
              <a:gd name="connsiteX1247" fmla="*/ 594657 w 712272"/>
              <a:gd name="connsiteY1247" fmla="*/ 160992 h 367487"/>
              <a:gd name="connsiteX1248" fmla="*/ 594082 w 712272"/>
              <a:gd name="connsiteY1248" fmla="*/ 160416 h 367487"/>
              <a:gd name="connsiteX1249" fmla="*/ 593795 w 712272"/>
              <a:gd name="connsiteY1249" fmla="*/ 159840 h 367487"/>
              <a:gd name="connsiteX1250" fmla="*/ 593507 w 712272"/>
              <a:gd name="connsiteY1250" fmla="*/ 159552 h 367487"/>
              <a:gd name="connsiteX1251" fmla="*/ 592932 w 712272"/>
              <a:gd name="connsiteY1251" fmla="*/ 158688 h 367487"/>
              <a:gd name="connsiteX1252" fmla="*/ 592644 w 712272"/>
              <a:gd name="connsiteY1252" fmla="*/ 158400 h 367487"/>
              <a:gd name="connsiteX1253" fmla="*/ 592357 w 712272"/>
              <a:gd name="connsiteY1253" fmla="*/ 158112 h 367487"/>
              <a:gd name="connsiteX1254" fmla="*/ 591782 w 712272"/>
              <a:gd name="connsiteY1254" fmla="*/ 157536 h 367487"/>
              <a:gd name="connsiteX1255" fmla="*/ 591494 w 712272"/>
              <a:gd name="connsiteY1255" fmla="*/ 157248 h 367487"/>
              <a:gd name="connsiteX1256" fmla="*/ 591207 w 712272"/>
              <a:gd name="connsiteY1256" fmla="*/ 156960 h 367487"/>
              <a:gd name="connsiteX1257" fmla="*/ 590631 w 712272"/>
              <a:gd name="connsiteY1257" fmla="*/ 156384 h 367487"/>
              <a:gd name="connsiteX1258" fmla="*/ 590344 w 712272"/>
              <a:gd name="connsiteY1258" fmla="*/ 156096 h 367487"/>
              <a:gd name="connsiteX1259" fmla="*/ 590056 w 712272"/>
              <a:gd name="connsiteY1259" fmla="*/ 155808 h 367487"/>
              <a:gd name="connsiteX1260" fmla="*/ 589481 w 712272"/>
              <a:gd name="connsiteY1260" fmla="*/ 155520 h 367487"/>
              <a:gd name="connsiteX1261" fmla="*/ 589194 w 712272"/>
              <a:gd name="connsiteY1261" fmla="*/ 154944 h 367487"/>
              <a:gd name="connsiteX1262" fmla="*/ 588906 w 712272"/>
              <a:gd name="connsiteY1262" fmla="*/ 154656 h 367487"/>
              <a:gd name="connsiteX1263" fmla="*/ 588331 w 712272"/>
              <a:gd name="connsiteY1263" fmla="*/ 154368 h 367487"/>
              <a:gd name="connsiteX1264" fmla="*/ 588043 w 712272"/>
              <a:gd name="connsiteY1264" fmla="*/ 153792 h 367487"/>
              <a:gd name="connsiteX1265" fmla="*/ 587756 w 712272"/>
              <a:gd name="connsiteY1265" fmla="*/ 153504 h 367487"/>
              <a:gd name="connsiteX1266" fmla="*/ 587181 w 712272"/>
              <a:gd name="connsiteY1266" fmla="*/ 153216 h 367487"/>
              <a:gd name="connsiteX1267" fmla="*/ 586893 w 712272"/>
              <a:gd name="connsiteY1267" fmla="*/ 152640 h 367487"/>
              <a:gd name="connsiteX1268" fmla="*/ 586605 w 712272"/>
              <a:gd name="connsiteY1268" fmla="*/ 152352 h 367487"/>
              <a:gd name="connsiteX1269" fmla="*/ 586030 w 712272"/>
              <a:gd name="connsiteY1269" fmla="*/ 152064 h 367487"/>
              <a:gd name="connsiteX1270" fmla="*/ 585743 w 712272"/>
              <a:gd name="connsiteY1270" fmla="*/ 151488 h 367487"/>
              <a:gd name="connsiteX1271" fmla="*/ 585455 w 712272"/>
              <a:gd name="connsiteY1271" fmla="*/ 151200 h 367487"/>
              <a:gd name="connsiteX1272" fmla="*/ 584880 w 712272"/>
              <a:gd name="connsiteY1272" fmla="*/ 150912 h 367487"/>
              <a:gd name="connsiteX1273" fmla="*/ 584592 w 712272"/>
              <a:gd name="connsiteY1273" fmla="*/ 150336 h 367487"/>
              <a:gd name="connsiteX1274" fmla="*/ 584305 w 712272"/>
              <a:gd name="connsiteY1274" fmla="*/ 150048 h 367487"/>
              <a:gd name="connsiteX1275" fmla="*/ 583730 w 712272"/>
              <a:gd name="connsiteY1275" fmla="*/ 149760 h 367487"/>
              <a:gd name="connsiteX1276" fmla="*/ 583442 w 712272"/>
              <a:gd name="connsiteY1276" fmla="*/ 149184 h 367487"/>
              <a:gd name="connsiteX1277" fmla="*/ 583155 w 712272"/>
              <a:gd name="connsiteY1277" fmla="*/ 148896 h 367487"/>
              <a:gd name="connsiteX1278" fmla="*/ 582580 w 712272"/>
              <a:gd name="connsiteY1278" fmla="*/ 148608 h 367487"/>
              <a:gd name="connsiteX1279" fmla="*/ 582292 w 712272"/>
              <a:gd name="connsiteY1279" fmla="*/ 148032 h 367487"/>
              <a:gd name="connsiteX1280" fmla="*/ 582004 w 712272"/>
              <a:gd name="connsiteY1280" fmla="*/ 147744 h 367487"/>
              <a:gd name="connsiteX1281" fmla="*/ 581429 w 712272"/>
              <a:gd name="connsiteY1281" fmla="*/ 147456 h 367487"/>
              <a:gd name="connsiteX1282" fmla="*/ 581142 w 712272"/>
              <a:gd name="connsiteY1282" fmla="*/ 146880 h 367487"/>
              <a:gd name="connsiteX1283" fmla="*/ 580854 w 712272"/>
              <a:gd name="connsiteY1283" fmla="*/ 146592 h 367487"/>
              <a:gd name="connsiteX1284" fmla="*/ 580279 w 712272"/>
              <a:gd name="connsiteY1284" fmla="*/ 146304 h 367487"/>
              <a:gd name="connsiteX1285" fmla="*/ 579991 w 712272"/>
              <a:gd name="connsiteY1285" fmla="*/ 145728 h 367487"/>
              <a:gd name="connsiteX1286" fmla="*/ 579704 w 712272"/>
              <a:gd name="connsiteY1286" fmla="*/ 145440 h 367487"/>
              <a:gd name="connsiteX1287" fmla="*/ 579129 w 712272"/>
              <a:gd name="connsiteY1287" fmla="*/ 145152 h 367487"/>
              <a:gd name="connsiteX1288" fmla="*/ 578841 w 712272"/>
              <a:gd name="connsiteY1288" fmla="*/ 144576 h 367487"/>
              <a:gd name="connsiteX1289" fmla="*/ 578554 w 712272"/>
              <a:gd name="connsiteY1289" fmla="*/ 144288 h 367487"/>
              <a:gd name="connsiteX1290" fmla="*/ 577978 w 712272"/>
              <a:gd name="connsiteY1290" fmla="*/ 144000 h 367487"/>
              <a:gd name="connsiteX1291" fmla="*/ 577691 w 712272"/>
              <a:gd name="connsiteY1291" fmla="*/ 143424 h 367487"/>
              <a:gd name="connsiteX1292" fmla="*/ 577403 w 712272"/>
              <a:gd name="connsiteY1292" fmla="*/ 143136 h 367487"/>
              <a:gd name="connsiteX1293" fmla="*/ 576828 w 712272"/>
              <a:gd name="connsiteY1293" fmla="*/ 142848 h 367487"/>
              <a:gd name="connsiteX1294" fmla="*/ 576541 w 712272"/>
              <a:gd name="connsiteY1294" fmla="*/ 142272 h 367487"/>
              <a:gd name="connsiteX1295" fmla="*/ 576253 w 712272"/>
              <a:gd name="connsiteY1295" fmla="*/ 141984 h 367487"/>
              <a:gd name="connsiteX1296" fmla="*/ 575678 w 712272"/>
              <a:gd name="connsiteY1296" fmla="*/ 141696 h 367487"/>
              <a:gd name="connsiteX1297" fmla="*/ 575390 w 712272"/>
              <a:gd name="connsiteY1297" fmla="*/ 141120 h 367487"/>
              <a:gd name="connsiteX1298" fmla="*/ 575103 w 712272"/>
              <a:gd name="connsiteY1298" fmla="*/ 140832 h 367487"/>
              <a:gd name="connsiteX1299" fmla="*/ 574528 w 712272"/>
              <a:gd name="connsiteY1299" fmla="*/ 140544 h 367487"/>
              <a:gd name="connsiteX1300" fmla="*/ 574240 w 712272"/>
              <a:gd name="connsiteY1300" fmla="*/ 139968 h 367487"/>
              <a:gd name="connsiteX1301" fmla="*/ 573953 w 712272"/>
              <a:gd name="connsiteY1301" fmla="*/ 139680 h 367487"/>
              <a:gd name="connsiteX1302" fmla="*/ 573377 w 712272"/>
              <a:gd name="connsiteY1302" fmla="*/ 139392 h 367487"/>
              <a:gd name="connsiteX1303" fmla="*/ 573090 w 712272"/>
              <a:gd name="connsiteY1303" fmla="*/ 138816 h 367487"/>
              <a:gd name="connsiteX1304" fmla="*/ 572802 w 712272"/>
              <a:gd name="connsiteY1304" fmla="*/ 138528 h 367487"/>
              <a:gd name="connsiteX1305" fmla="*/ 572227 w 712272"/>
              <a:gd name="connsiteY1305" fmla="*/ 138240 h 367487"/>
              <a:gd name="connsiteX1306" fmla="*/ 571940 w 712272"/>
              <a:gd name="connsiteY1306" fmla="*/ 137664 h 367487"/>
              <a:gd name="connsiteX1307" fmla="*/ 571652 w 712272"/>
              <a:gd name="connsiteY1307" fmla="*/ 137376 h 367487"/>
              <a:gd name="connsiteX1308" fmla="*/ 571077 w 712272"/>
              <a:gd name="connsiteY1308" fmla="*/ 137088 h 367487"/>
              <a:gd name="connsiteX1309" fmla="*/ 570789 w 712272"/>
              <a:gd name="connsiteY1309" fmla="*/ 136512 h 367487"/>
              <a:gd name="connsiteX1310" fmla="*/ 570502 w 712272"/>
              <a:gd name="connsiteY1310" fmla="*/ 136224 h 367487"/>
              <a:gd name="connsiteX1311" fmla="*/ 569927 w 712272"/>
              <a:gd name="connsiteY1311" fmla="*/ 135936 h 367487"/>
              <a:gd name="connsiteX1312" fmla="*/ 569639 w 712272"/>
              <a:gd name="connsiteY1312" fmla="*/ 135360 h 367487"/>
              <a:gd name="connsiteX1313" fmla="*/ 569351 w 712272"/>
              <a:gd name="connsiteY1313" fmla="*/ 135072 h 367487"/>
              <a:gd name="connsiteX1314" fmla="*/ 568776 w 712272"/>
              <a:gd name="connsiteY1314" fmla="*/ 134784 h 367487"/>
              <a:gd name="connsiteX1315" fmla="*/ 568489 w 712272"/>
              <a:gd name="connsiteY1315" fmla="*/ 134208 h 367487"/>
              <a:gd name="connsiteX1316" fmla="*/ 568201 w 712272"/>
              <a:gd name="connsiteY1316" fmla="*/ 133920 h 367487"/>
              <a:gd name="connsiteX1317" fmla="*/ 567626 w 712272"/>
              <a:gd name="connsiteY1317" fmla="*/ 133632 h 367487"/>
              <a:gd name="connsiteX1318" fmla="*/ 567338 w 712272"/>
              <a:gd name="connsiteY1318" fmla="*/ 133056 h 367487"/>
              <a:gd name="connsiteX1319" fmla="*/ 567051 w 712272"/>
              <a:gd name="connsiteY1319" fmla="*/ 132768 h 367487"/>
              <a:gd name="connsiteX1320" fmla="*/ 566476 w 712272"/>
              <a:gd name="connsiteY1320" fmla="*/ 132480 h 367487"/>
              <a:gd name="connsiteX1321" fmla="*/ 566188 w 712272"/>
              <a:gd name="connsiteY1321" fmla="*/ 131904 h 367487"/>
              <a:gd name="connsiteX1322" fmla="*/ 565901 w 712272"/>
              <a:gd name="connsiteY1322" fmla="*/ 131616 h 367487"/>
              <a:gd name="connsiteX1323" fmla="*/ 565326 w 712272"/>
              <a:gd name="connsiteY1323" fmla="*/ 131328 h 367487"/>
              <a:gd name="connsiteX1324" fmla="*/ 565038 w 712272"/>
              <a:gd name="connsiteY1324" fmla="*/ 130752 h 367487"/>
              <a:gd name="connsiteX1325" fmla="*/ 564750 w 712272"/>
              <a:gd name="connsiteY1325" fmla="*/ 130464 h 367487"/>
              <a:gd name="connsiteX1326" fmla="*/ 564175 w 712272"/>
              <a:gd name="connsiteY1326" fmla="*/ 130176 h 367487"/>
              <a:gd name="connsiteX1327" fmla="*/ 563888 w 712272"/>
              <a:gd name="connsiteY1327" fmla="*/ 129600 h 367487"/>
              <a:gd name="connsiteX1328" fmla="*/ 563600 w 712272"/>
              <a:gd name="connsiteY1328" fmla="*/ 129312 h 367487"/>
              <a:gd name="connsiteX1329" fmla="*/ 563025 w 712272"/>
              <a:gd name="connsiteY1329" fmla="*/ 129024 h 367487"/>
              <a:gd name="connsiteX1330" fmla="*/ 562737 w 712272"/>
              <a:gd name="connsiteY1330" fmla="*/ 128448 h 367487"/>
              <a:gd name="connsiteX1331" fmla="*/ 562450 w 712272"/>
              <a:gd name="connsiteY1331" fmla="*/ 128160 h 367487"/>
              <a:gd name="connsiteX1332" fmla="*/ 561875 w 712272"/>
              <a:gd name="connsiteY1332" fmla="*/ 127872 h 367487"/>
              <a:gd name="connsiteX1333" fmla="*/ 561587 w 712272"/>
              <a:gd name="connsiteY1333" fmla="*/ 127296 h 367487"/>
              <a:gd name="connsiteX1334" fmla="*/ 561300 w 712272"/>
              <a:gd name="connsiteY1334" fmla="*/ 127008 h 367487"/>
              <a:gd name="connsiteX1335" fmla="*/ 560724 w 712272"/>
              <a:gd name="connsiteY1335" fmla="*/ 126720 h 367487"/>
              <a:gd name="connsiteX1336" fmla="*/ 560437 w 712272"/>
              <a:gd name="connsiteY1336" fmla="*/ 126144 h 367487"/>
              <a:gd name="connsiteX1337" fmla="*/ 560149 w 712272"/>
              <a:gd name="connsiteY1337" fmla="*/ 125856 h 367487"/>
              <a:gd name="connsiteX1338" fmla="*/ 559574 w 712272"/>
              <a:gd name="connsiteY1338" fmla="*/ 125568 h 367487"/>
              <a:gd name="connsiteX1339" fmla="*/ 559287 w 712272"/>
              <a:gd name="connsiteY1339" fmla="*/ 124992 h 367487"/>
              <a:gd name="connsiteX1340" fmla="*/ 558999 w 712272"/>
              <a:gd name="connsiteY1340" fmla="*/ 124704 h 367487"/>
              <a:gd name="connsiteX1341" fmla="*/ 558424 w 712272"/>
              <a:gd name="connsiteY1341" fmla="*/ 124416 h 367487"/>
              <a:gd name="connsiteX1342" fmla="*/ 558136 w 712272"/>
              <a:gd name="connsiteY1342" fmla="*/ 123840 h 367487"/>
              <a:gd name="connsiteX1343" fmla="*/ 557849 w 712272"/>
              <a:gd name="connsiteY1343" fmla="*/ 123552 h 367487"/>
              <a:gd name="connsiteX1344" fmla="*/ 557274 w 712272"/>
              <a:gd name="connsiteY1344" fmla="*/ 123264 h 367487"/>
              <a:gd name="connsiteX1345" fmla="*/ 556986 w 712272"/>
              <a:gd name="connsiteY1345" fmla="*/ 122688 h 367487"/>
              <a:gd name="connsiteX1346" fmla="*/ 556699 w 712272"/>
              <a:gd name="connsiteY1346" fmla="*/ 122400 h 367487"/>
              <a:gd name="connsiteX1347" fmla="*/ 556123 w 712272"/>
              <a:gd name="connsiteY1347" fmla="*/ 122112 h 367487"/>
              <a:gd name="connsiteX1348" fmla="*/ 555836 w 712272"/>
              <a:gd name="connsiteY1348" fmla="*/ 121536 h 367487"/>
              <a:gd name="connsiteX1349" fmla="*/ 555548 w 712272"/>
              <a:gd name="connsiteY1349" fmla="*/ 121248 h 367487"/>
              <a:gd name="connsiteX1350" fmla="*/ 554973 w 712272"/>
              <a:gd name="connsiteY1350" fmla="*/ 120960 h 367487"/>
              <a:gd name="connsiteX1351" fmla="*/ 554686 w 712272"/>
              <a:gd name="connsiteY1351" fmla="*/ 120384 h 367487"/>
              <a:gd name="connsiteX1352" fmla="*/ 554398 w 712272"/>
              <a:gd name="connsiteY1352" fmla="*/ 120096 h 367487"/>
              <a:gd name="connsiteX1353" fmla="*/ 553823 w 712272"/>
              <a:gd name="connsiteY1353" fmla="*/ 119808 h 367487"/>
              <a:gd name="connsiteX1354" fmla="*/ 553535 w 712272"/>
              <a:gd name="connsiteY1354" fmla="*/ 119232 h 367487"/>
              <a:gd name="connsiteX1355" fmla="*/ 553248 w 712272"/>
              <a:gd name="connsiteY1355" fmla="*/ 118944 h 367487"/>
              <a:gd name="connsiteX1356" fmla="*/ 552673 w 712272"/>
              <a:gd name="connsiteY1356" fmla="*/ 118656 h 367487"/>
              <a:gd name="connsiteX1357" fmla="*/ 552385 w 712272"/>
              <a:gd name="connsiteY1357" fmla="*/ 118080 h 367487"/>
              <a:gd name="connsiteX1358" fmla="*/ 552097 w 712272"/>
              <a:gd name="connsiteY1358" fmla="*/ 117792 h 367487"/>
              <a:gd name="connsiteX1359" fmla="*/ 551522 w 712272"/>
              <a:gd name="connsiteY1359" fmla="*/ 117504 h 367487"/>
              <a:gd name="connsiteX1360" fmla="*/ 551235 w 712272"/>
              <a:gd name="connsiteY1360" fmla="*/ 116928 h 367487"/>
              <a:gd name="connsiteX1361" fmla="*/ 550947 w 712272"/>
              <a:gd name="connsiteY1361" fmla="*/ 116640 h 367487"/>
              <a:gd name="connsiteX1362" fmla="*/ 550372 w 712272"/>
              <a:gd name="connsiteY1362" fmla="*/ 116352 h 367487"/>
              <a:gd name="connsiteX1363" fmla="*/ 550084 w 712272"/>
              <a:gd name="connsiteY1363" fmla="*/ 115776 h 367487"/>
              <a:gd name="connsiteX1364" fmla="*/ 549797 w 712272"/>
              <a:gd name="connsiteY1364" fmla="*/ 115488 h 367487"/>
              <a:gd name="connsiteX1365" fmla="*/ 549222 w 712272"/>
              <a:gd name="connsiteY1365" fmla="*/ 115200 h 367487"/>
              <a:gd name="connsiteX1366" fmla="*/ 548934 w 712272"/>
              <a:gd name="connsiteY1366" fmla="*/ 114624 h 367487"/>
              <a:gd name="connsiteX1367" fmla="*/ 548647 w 712272"/>
              <a:gd name="connsiteY1367" fmla="*/ 114336 h 367487"/>
              <a:gd name="connsiteX1368" fmla="*/ 548072 w 712272"/>
              <a:gd name="connsiteY1368" fmla="*/ 114048 h 367487"/>
              <a:gd name="connsiteX1369" fmla="*/ 547784 w 712272"/>
              <a:gd name="connsiteY1369" fmla="*/ 113472 h 367487"/>
              <a:gd name="connsiteX1370" fmla="*/ 547496 w 712272"/>
              <a:gd name="connsiteY1370" fmla="*/ 113184 h 367487"/>
              <a:gd name="connsiteX1371" fmla="*/ 546921 w 712272"/>
              <a:gd name="connsiteY1371" fmla="*/ 112896 h 367487"/>
              <a:gd name="connsiteX1372" fmla="*/ 546634 w 712272"/>
              <a:gd name="connsiteY1372" fmla="*/ 112320 h 367487"/>
              <a:gd name="connsiteX1373" fmla="*/ 546346 w 712272"/>
              <a:gd name="connsiteY1373" fmla="*/ 112032 h 367487"/>
              <a:gd name="connsiteX1374" fmla="*/ 545771 w 712272"/>
              <a:gd name="connsiteY1374" fmla="*/ 111744 h 367487"/>
              <a:gd name="connsiteX1375" fmla="*/ 545483 w 712272"/>
              <a:gd name="connsiteY1375" fmla="*/ 111168 h 367487"/>
              <a:gd name="connsiteX1376" fmla="*/ 545196 w 712272"/>
              <a:gd name="connsiteY1376" fmla="*/ 110880 h 367487"/>
              <a:gd name="connsiteX1377" fmla="*/ 544621 w 712272"/>
              <a:gd name="connsiteY1377" fmla="*/ 110592 h 367487"/>
              <a:gd name="connsiteX1378" fmla="*/ 544333 w 712272"/>
              <a:gd name="connsiteY1378" fmla="*/ 110016 h 367487"/>
              <a:gd name="connsiteX1379" fmla="*/ 544046 w 712272"/>
              <a:gd name="connsiteY1379" fmla="*/ 109728 h 367487"/>
              <a:gd name="connsiteX1380" fmla="*/ 543470 w 712272"/>
              <a:gd name="connsiteY1380" fmla="*/ 109440 h 367487"/>
              <a:gd name="connsiteX1381" fmla="*/ 543183 w 712272"/>
              <a:gd name="connsiteY1381" fmla="*/ 108864 h 367487"/>
              <a:gd name="connsiteX1382" fmla="*/ 542895 w 712272"/>
              <a:gd name="connsiteY1382" fmla="*/ 108576 h 367487"/>
              <a:gd name="connsiteX1383" fmla="*/ 542320 w 712272"/>
              <a:gd name="connsiteY1383" fmla="*/ 108288 h 367487"/>
              <a:gd name="connsiteX1384" fmla="*/ 542033 w 712272"/>
              <a:gd name="connsiteY1384" fmla="*/ 107712 h 367487"/>
              <a:gd name="connsiteX1385" fmla="*/ 541745 w 712272"/>
              <a:gd name="connsiteY1385" fmla="*/ 107424 h 367487"/>
              <a:gd name="connsiteX1386" fmla="*/ 541170 w 712272"/>
              <a:gd name="connsiteY1386" fmla="*/ 107136 h 367487"/>
              <a:gd name="connsiteX1387" fmla="*/ 540882 w 712272"/>
              <a:gd name="connsiteY1387" fmla="*/ 106560 h 367487"/>
              <a:gd name="connsiteX1388" fmla="*/ 540595 w 712272"/>
              <a:gd name="connsiteY1388" fmla="*/ 106272 h 367487"/>
              <a:gd name="connsiteX1389" fmla="*/ 540020 w 712272"/>
              <a:gd name="connsiteY1389" fmla="*/ 105984 h 367487"/>
              <a:gd name="connsiteX1390" fmla="*/ 539732 w 712272"/>
              <a:gd name="connsiteY1390" fmla="*/ 105408 h 367487"/>
              <a:gd name="connsiteX1391" fmla="*/ 539445 w 712272"/>
              <a:gd name="connsiteY1391" fmla="*/ 105120 h 367487"/>
              <a:gd name="connsiteX1392" fmla="*/ 538869 w 712272"/>
              <a:gd name="connsiteY1392" fmla="*/ 104832 h 367487"/>
              <a:gd name="connsiteX1393" fmla="*/ 538582 w 712272"/>
              <a:gd name="connsiteY1393" fmla="*/ 104256 h 367487"/>
              <a:gd name="connsiteX1394" fmla="*/ 538294 w 712272"/>
              <a:gd name="connsiteY1394" fmla="*/ 103968 h 367487"/>
              <a:gd name="connsiteX1395" fmla="*/ 537719 w 712272"/>
              <a:gd name="connsiteY1395" fmla="*/ 103680 h 367487"/>
              <a:gd name="connsiteX1396" fmla="*/ 537432 w 712272"/>
              <a:gd name="connsiteY1396" fmla="*/ 103104 h 367487"/>
              <a:gd name="connsiteX1397" fmla="*/ 537144 w 712272"/>
              <a:gd name="connsiteY1397" fmla="*/ 102816 h 367487"/>
              <a:gd name="connsiteX1398" fmla="*/ 536569 w 712272"/>
              <a:gd name="connsiteY1398" fmla="*/ 102528 h 367487"/>
              <a:gd name="connsiteX1399" fmla="*/ 536281 w 712272"/>
              <a:gd name="connsiteY1399" fmla="*/ 101952 h 367487"/>
              <a:gd name="connsiteX1400" fmla="*/ 535994 w 712272"/>
              <a:gd name="connsiteY1400" fmla="*/ 101664 h 367487"/>
              <a:gd name="connsiteX1401" fmla="*/ 535419 w 712272"/>
              <a:gd name="connsiteY1401" fmla="*/ 101376 h 367487"/>
              <a:gd name="connsiteX1402" fmla="*/ 535131 w 712272"/>
              <a:gd name="connsiteY1402" fmla="*/ 100800 h 367487"/>
              <a:gd name="connsiteX1403" fmla="*/ 534843 w 712272"/>
              <a:gd name="connsiteY1403" fmla="*/ 100512 h 367487"/>
              <a:gd name="connsiteX1404" fmla="*/ 534268 w 712272"/>
              <a:gd name="connsiteY1404" fmla="*/ 100224 h 367487"/>
              <a:gd name="connsiteX1405" fmla="*/ 533981 w 712272"/>
              <a:gd name="connsiteY1405" fmla="*/ 99936 h 367487"/>
              <a:gd name="connsiteX1406" fmla="*/ 533693 w 712272"/>
              <a:gd name="connsiteY1406" fmla="*/ 99360 h 367487"/>
              <a:gd name="connsiteX1407" fmla="*/ 533118 w 712272"/>
              <a:gd name="connsiteY1407" fmla="*/ 99072 h 367487"/>
              <a:gd name="connsiteX1408" fmla="*/ 532830 w 712272"/>
              <a:gd name="connsiteY1408" fmla="*/ 98784 h 367487"/>
              <a:gd name="connsiteX1409" fmla="*/ 532543 w 712272"/>
              <a:gd name="connsiteY1409" fmla="*/ 98208 h 367487"/>
              <a:gd name="connsiteX1410" fmla="*/ 531968 w 712272"/>
              <a:gd name="connsiteY1410" fmla="*/ 97920 h 367487"/>
              <a:gd name="connsiteX1411" fmla="*/ 531680 w 712272"/>
              <a:gd name="connsiteY1411" fmla="*/ 97632 h 367487"/>
              <a:gd name="connsiteX1412" fmla="*/ 531393 w 712272"/>
              <a:gd name="connsiteY1412" fmla="*/ 97056 h 367487"/>
              <a:gd name="connsiteX1413" fmla="*/ 530818 w 712272"/>
              <a:gd name="connsiteY1413" fmla="*/ 96768 h 367487"/>
              <a:gd name="connsiteX1414" fmla="*/ 530530 w 712272"/>
              <a:gd name="connsiteY1414" fmla="*/ 96480 h 367487"/>
              <a:gd name="connsiteX1415" fmla="*/ 530242 w 712272"/>
              <a:gd name="connsiteY1415" fmla="*/ 95904 h 367487"/>
              <a:gd name="connsiteX1416" fmla="*/ 529667 w 712272"/>
              <a:gd name="connsiteY1416" fmla="*/ 95616 h 367487"/>
              <a:gd name="connsiteX1417" fmla="*/ 529380 w 712272"/>
              <a:gd name="connsiteY1417" fmla="*/ 95328 h 367487"/>
              <a:gd name="connsiteX1418" fmla="*/ 529092 w 712272"/>
              <a:gd name="connsiteY1418" fmla="*/ 94752 h 367487"/>
              <a:gd name="connsiteX1419" fmla="*/ 528517 w 712272"/>
              <a:gd name="connsiteY1419" fmla="*/ 94464 h 367487"/>
              <a:gd name="connsiteX1420" fmla="*/ 528229 w 712272"/>
              <a:gd name="connsiteY1420" fmla="*/ 94176 h 367487"/>
              <a:gd name="connsiteX1421" fmla="*/ 527942 w 712272"/>
              <a:gd name="connsiteY1421" fmla="*/ 93600 h 367487"/>
              <a:gd name="connsiteX1422" fmla="*/ 527367 w 712272"/>
              <a:gd name="connsiteY1422" fmla="*/ 93312 h 367487"/>
              <a:gd name="connsiteX1423" fmla="*/ 527079 w 712272"/>
              <a:gd name="connsiteY1423" fmla="*/ 93024 h 367487"/>
              <a:gd name="connsiteX1424" fmla="*/ 526792 w 712272"/>
              <a:gd name="connsiteY1424" fmla="*/ 92448 h 367487"/>
              <a:gd name="connsiteX1425" fmla="*/ 526216 w 712272"/>
              <a:gd name="connsiteY1425" fmla="*/ 92160 h 367487"/>
              <a:gd name="connsiteX1426" fmla="*/ 525929 w 712272"/>
              <a:gd name="connsiteY1426" fmla="*/ 91872 h 367487"/>
              <a:gd name="connsiteX1427" fmla="*/ 525641 w 712272"/>
              <a:gd name="connsiteY1427" fmla="*/ 91296 h 367487"/>
              <a:gd name="connsiteX1428" fmla="*/ 525066 w 712272"/>
              <a:gd name="connsiteY1428" fmla="*/ 91008 h 367487"/>
              <a:gd name="connsiteX1429" fmla="*/ 524779 w 712272"/>
              <a:gd name="connsiteY1429" fmla="*/ 90720 h 367487"/>
              <a:gd name="connsiteX1430" fmla="*/ 524491 w 712272"/>
              <a:gd name="connsiteY1430" fmla="*/ 90144 h 367487"/>
              <a:gd name="connsiteX1431" fmla="*/ 523916 w 712272"/>
              <a:gd name="connsiteY1431" fmla="*/ 89856 h 367487"/>
              <a:gd name="connsiteX1432" fmla="*/ 523628 w 712272"/>
              <a:gd name="connsiteY1432" fmla="*/ 89568 h 367487"/>
              <a:gd name="connsiteX1433" fmla="*/ 523341 w 712272"/>
              <a:gd name="connsiteY1433" fmla="*/ 88992 h 367487"/>
              <a:gd name="connsiteX1434" fmla="*/ 522766 w 712272"/>
              <a:gd name="connsiteY1434" fmla="*/ 88704 h 367487"/>
              <a:gd name="connsiteX1435" fmla="*/ 522478 w 712272"/>
              <a:gd name="connsiteY1435" fmla="*/ 88416 h 367487"/>
              <a:gd name="connsiteX1436" fmla="*/ 522191 w 712272"/>
              <a:gd name="connsiteY1436" fmla="*/ 87840 h 367487"/>
              <a:gd name="connsiteX1437" fmla="*/ 521615 w 712272"/>
              <a:gd name="connsiteY1437" fmla="*/ 87552 h 367487"/>
              <a:gd name="connsiteX1438" fmla="*/ 521328 w 712272"/>
              <a:gd name="connsiteY1438" fmla="*/ 87264 h 367487"/>
              <a:gd name="connsiteX1439" fmla="*/ 521040 w 712272"/>
              <a:gd name="connsiteY1439" fmla="*/ 86688 h 367487"/>
              <a:gd name="connsiteX1440" fmla="*/ 520465 w 712272"/>
              <a:gd name="connsiteY1440" fmla="*/ 86400 h 367487"/>
              <a:gd name="connsiteX1441" fmla="*/ 520178 w 712272"/>
              <a:gd name="connsiteY1441" fmla="*/ 86112 h 367487"/>
              <a:gd name="connsiteX1442" fmla="*/ 519890 w 712272"/>
              <a:gd name="connsiteY1442" fmla="*/ 85536 h 367487"/>
              <a:gd name="connsiteX1443" fmla="*/ 519315 w 712272"/>
              <a:gd name="connsiteY1443" fmla="*/ 85248 h 367487"/>
              <a:gd name="connsiteX1444" fmla="*/ 519027 w 712272"/>
              <a:gd name="connsiteY1444" fmla="*/ 84960 h 367487"/>
              <a:gd name="connsiteX1445" fmla="*/ 518740 w 712272"/>
              <a:gd name="connsiteY1445" fmla="*/ 84384 h 367487"/>
              <a:gd name="connsiteX1446" fmla="*/ 518165 w 712272"/>
              <a:gd name="connsiteY1446" fmla="*/ 84096 h 367487"/>
              <a:gd name="connsiteX1447" fmla="*/ 517877 w 712272"/>
              <a:gd name="connsiteY1447" fmla="*/ 83808 h 367487"/>
              <a:gd name="connsiteX1448" fmla="*/ 517589 w 712272"/>
              <a:gd name="connsiteY1448" fmla="*/ 83232 h 367487"/>
              <a:gd name="connsiteX1449" fmla="*/ 517014 w 712272"/>
              <a:gd name="connsiteY1449" fmla="*/ 82944 h 367487"/>
              <a:gd name="connsiteX1450" fmla="*/ 516727 w 712272"/>
              <a:gd name="connsiteY1450" fmla="*/ 82656 h 367487"/>
              <a:gd name="connsiteX1451" fmla="*/ 516439 w 712272"/>
              <a:gd name="connsiteY1451" fmla="*/ 82080 h 367487"/>
              <a:gd name="connsiteX1452" fmla="*/ 515864 w 712272"/>
              <a:gd name="connsiteY1452" fmla="*/ 81792 h 367487"/>
              <a:gd name="connsiteX1453" fmla="*/ 515576 w 712272"/>
              <a:gd name="connsiteY1453" fmla="*/ 81504 h 367487"/>
              <a:gd name="connsiteX1454" fmla="*/ 515289 w 712272"/>
              <a:gd name="connsiteY1454" fmla="*/ 80928 h 367487"/>
              <a:gd name="connsiteX1455" fmla="*/ 514714 w 712272"/>
              <a:gd name="connsiteY1455" fmla="*/ 80640 h 367487"/>
              <a:gd name="connsiteX1456" fmla="*/ 514426 w 712272"/>
              <a:gd name="connsiteY1456" fmla="*/ 80352 h 367487"/>
              <a:gd name="connsiteX1457" fmla="*/ 514139 w 712272"/>
              <a:gd name="connsiteY1457" fmla="*/ 79776 h 367487"/>
              <a:gd name="connsiteX1458" fmla="*/ 513564 w 712272"/>
              <a:gd name="connsiteY1458" fmla="*/ 79488 h 367487"/>
              <a:gd name="connsiteX1459" fmla="*/ 513276 w 712272"/>
              <a:gd name="connsiteY1459" fmla="*/ 79200 h 367487"/>
              <a:gd name="connsiteX1460" fmla="*/ 512988 w 712272"/>
              <a:gd name="connsiteY1460" fmla="*/ 78624 h 367487"/>
              <a:gd name="connsiteX1461" fmla="*/ 512413 w 712272"/>
              <a:gd name="connsiteY1461" fmla="*/ 78336 h 367487"/>
              <a:gd name="connsiteX1462" fmla="*/ 512126 w 712272"/>
              <a:gd name="connsiteY1462" fmla="*/ 78048 h 367487"/>
              <a:gd name="connsiteX1463" fmla="*/ 511838 w 712272"/>
              <a:gd name="connsiteY1463" fmla="*/ 77472 h 367487"/>
              <a:gd name="connsiteX1464" fmla="*/ 511263 w 712272"/>
              <a:gd name="connsiteY1464" fmla="*/ 77184 h 367487"/>
              <a:gd name="connsiteX1465" fmla="*/ 510975 w 712272"/>
              <a:gd name="connsiteY1465" fmla="*/ 76896 h 367487"/>
              <a:gd name="connsiteX1466" fmla="*/ 510688 w 712272"/>
              <a:gd name="connsiteY1466" fmla="*/ 76320 h 367487"/>
              <a:gd name="connsiteX1467" fmla="*/ 510113 w 712272"/>
              <a:gd name="connsiteY1467" fmla="*/ 76032 h 367487"/>
              <a:gd name="connsiteX1468" fmla="*/ 509825 w 712272"/>
              <a:gd name="connsiteY1468" fmla="*/ 75744 h 367487"/>
              <a:gd name="connsiteX1469" fmla="*/ 509538 w 712272"/>
              <a:gd name="connsiteY1469" fmla="*/ 75168 h 367487"/>
              <a:gd name="connsiteX1470" fmla="*/ 508962 w 712272"/>
              <a:gd name="connsiteY1470" fmla="*/ 74880 h 367487"/>
              <a:gd name="connsiteX1471" fmla="*/ 508675 w 712272"/>
              <a:gd name="connsiteY1471" fmla="*/ 74592 h 367487"/>
              <a:gd name="connsiteX1472" fmla="*/ 508387 w 712272"/>
              <a:gd name="connsiteY1472" fmla="*/ 74016 h 367487"/>
              <a:gd name="connsiteX1473" fmla="*/ 507812 w 712272"/>
              <a:gd name="connsiteY1473" fmla="*/ 73728 h 367487"/>
              <a:gd name="connsiteX1474" fmla="*/ 507525 w 712272"/>
              <a:gd name="connsiteY1474" fmla="*/ 73440 h 367487"/>
              <a:gd name="connsiteX1475" fmla="*/ 507237 w 712272"/>
              <a:gd name="connsiteY1475" fmla="*/ 72864 h 367487"/>
              <a:gd name="connsiteX1476" fmla="*/ 506662 w 712272"/>
              <a:gd name="connsiteY1476" fmla="*/ 72576 h 367487"/>
              <a:gd name="connsiteX1477" fmla="*/ 506374 w 712272"/>
              <a:gd name="connsiteY1477" fmla="*/ 72288 h 367487"/>
              <a:gd name="connsiteX1478" fmla="*/ 506087 w 712272"/>
              <a:gd name="connsiteY1478" fmla="*/ 71712 h 367487"/>
              <a:gd name="connsiteX1479" fmla="*/ 505512 w 712272"/>
              <a:gd name="connsiteY1479" fmla="*/ 71424 h 367487"/>
              <a:gd name="connsiteX1480" fmla="*/ 505224 w 712272"/>
              <a:gd name="connsiteY1480" fmla="*/ 71136 h 367487"/>
              <a:gd name="connsiteX1481" fmla="*/ 504936 w 712272"/>
              <a:gd name="connsiteY1481" fmla="*/ 70560 h 367487"/>
              <a:gd name="connsiteX1482" fmla="*/ 504361 w 712272"/>
              <a:gd name="connsiteY1482" fmla="*/ 70272 h 367487"/>
              <a:gd name="connsiteX1483" fmla="*/ 504074 w 712272"/>
              <a:gd name="connsiteY1483" fmla="*/ 69984 h 367487"/>
              <a:gd name="connsiteX1484" fmla="*/ 503786 w 712272"/>
              <a:gd name="connsiteY1484" fmla="*/ 69408 h 367487"/>
              <a:gd name="connsiteX1485" fmla="*/ 503211 w 712272"/>
              <a:gd name="connsiteY1485" fmla="*/ 69120 h 367487"/>
              <a:gd name="connsiteX1486" fmla="*/ 502924 w 712272"/>
              <a:gd name="connsiteY1486" fmla="*/ 68832 h 367487"/>
              <a:gd name="connsiteX1487" fmla="*/ 502636 w 712272"/>
              <a:gd name="connsiteY1487" fmla="*/ 68256 h 367487"/>
              <a:gd name="connsiteX1488" fmla="*/ 502061 w 712272"/>
              <a:gd name="connsiteY1488" fmla="*/ 67968 h 367487"/>
              <a:gd name="connsiteX1489" fmla="*/ 501773 w 712272"/>
              <a:gd name="connsiteY1489" fmla="*/ 67680 h 367487"/>
              <a:gd name="connsiteX1490" fmla="*/ 501486 w 712272"/>
              <a:gd name="connsiteY1490" fmla="*/ 67104 h 367487"/>
              <a:gd name="connsiteX1491" fmla="*/ 500911 w 712272"/>
              <a:gd name="connsiteY1491" fmla="*/ 66816 h 367487"/>
              <a:gd name="connsiteX1492" fmla="*/ 500623 w 712272"/>
              <a:gd name="connsiteY1492" fmla="*/ 66528 h 367487"/>
              <a:gd name="connsiteX1493" fmla="*/ 500335 w 712272"/>
              <a:gd name="connsiteY1493" fmla="*/ 65952 h 367487"/>
              <a:gd name="connsiteX1494" fmla="*/ 499760 w 712272"/>
              <a:gd name="connsiteY1494" fmla="*/ 65664 h 367487"/>
              <a:gd name="connsiteX1495" fmla="*/ 499473 w 712272"/>
              <a:gd name="connsiteY1495" fmla="*/ 65376 h 367487"/>
              <a:gd name="connsiteX1496" fmla="*/ 499185 w 712272"/>
              <a:gd name="connsiteY1496" fmla="*/ 64800 h 367487"/>
              <a:gd name="connsiteX1497" fmla="*/ 498610 w 712272"/>
              <a:gd name="connsiteY1497" fmla="*/ 64224 h 367487"/>
              <a:gd name="connsiteX1498" fmla="*/ 498322 w 712272"/>
              <a:gd name="connsiteY1498" fmla="*/ 63648 h 367487"/>
              <a:gd name="connsiteX1499" fmla="*/ 498035 w 712272"/>
              <a:gd name="connsiteY1499" fmla="*/ 63360 h 367487"/>
              <a:gd name="connsiteX1500" fmla="*/ 497460 w 712272"/>
              <a:gd name="connsiteY1500" fmla="*/ 63072 h 367487"/>
              <a:gd name="connsiteX1501" fmla="*/ 497172 w 712272"/>
              <a:gd name="connsiteY1501" fmla="*/ 62208 h 367487"/>
              <a:gd name="connsiteX1502" fmla="*/ 496885 w 712272"/>
              <a:gd name="connsiteY1502" fmla="*/ 61920 h 367487"/>
              <a:gd name="connsiteX1503" fmla="*/ 496309 w 712272"/>
              <a:gd name="connsiteY1503" fmla="*/ 61056 h 367487"/>
              <a:gd name="connsiteX1504" fmla="*/ 496022 w 712272"/>
              <a:gd name="connsiteY1504" fmla="*/ 60768 h 367487"/>
              <a:gd name="connsiteX1505" fmla="*/ 495734 w 712272"/>
              <a:gd name="connsiteY1505" fmla="*/ 59904 h 367487"/>
              <a:gd name="connsiteX1506" fmla="*/ 495159 w 712272"/>
              <a:gd name="connsiteY1506" fmla="*/ 59616 h 367487"/>
              <a:gd name="connsiteX1507" fmla="*/ 494872 w 712272"/>
              <a:gd name="connsiteY1507" fmla="*/ 58752 h 367487"/>
              <a:gd name="connsiteX1508" fmla="*/ 494584 w 712272"/>
              <a:gd name="connsiteY1508" fmla="*/ 57888 h 367487"/>
              <a:gd name="connsiteX1509" fmla="*/ 494009 w 712272"/>
              <a:gd name="connsiteY1509" fmla="*/ 57312 h 367487"/>
              <a:gd name="connsiteX1510" fmla="*/ 493721 w 712272"/>
              <a:gd name="connsiteY1510" fmla="*/ 56736 h 367487"/>
              <a:gd name="connsiteX1511" fmla="*/ 493434 w 712272"/>
              <a:gd name="connsiteY1511" fmla="*/ 55584 h 367487"/>
              <a:gd name="connsiteX1512" fmla="*/ 492859 w 712272"/>
              <a:gd name="connsiteY1512" fmla="*/ 55008 h 367487"/>
              <a:gd name="connsiteX1513" fmla="*/ 492571 w 712272"/>
              <a:gd name="connsiteY1513" fmla="*/ 54144 h 367487"/>
              <a:gd name="connsiteX1514" fmla="*/ 492284 w 712272"/>
              <a:gd name="connsiteY1514" fmla="*/ 52992 h 367487"/>
              <a:gd name="connsiteX1515" fmla="*/ 491708 w 712272"/>
              <a:gd name="connsiteY1515" fmla="*/ 52128 h 367487"/>
              <a:gd name="connsiteX1516" fmla="*/ 491421 w 712272"/>
              <a:gd name="connsiteY1516" fmla="*/ 50976 h 367487"/>
              <a:gd name="connsiteX1517" fmla="*/ 491133 w 712272"/>
              <a:gd name="connsiteY1517" fmla="*/ 49536 h 367487"/>
              <a:gd name="connsiteX1518" fmla="*/ 490558 w 712272"/>
              <a:gd name="connsiteY1518" fmla="*/ 48096 h 367487"/>
              <a:gd name="connsiteX1519" fmla="*/ 490271 w 712272"/>
              <a:gd name="connsiteY1519" fmla="*/ 46080 h 367487"/>
              <a:gd name="connsiteX1520" fmla="*/ 489983 w 712272"/>
              <a:gd name="connsiteY1520" fmla="*/ 43488 h 367487"/>
              <a:gd name="connsiteX1521" fmla="*/ 489983 w 712272"/>
              <a:gd name="connsiteY1521" fmla="*/ 35136 h 367487"/>
              <a:gd name="connsiteX1522" fmla="*/ 490271 w 712272"/>
              <a:gd name="connsiteY1522" fmla="*/ 32256 h 367487"/>
              <a:gd name="connsiteX1523" fmla="*/ 490558 w 712272"/>
              <a:gd name="connsiteY1523" fmla="*/ 30528 h 367487"/>
              <a:gd name="connsiteX1524" fmla="*/ 491133 w 712272"/>
              <a:gd name="connsiteY1524" fmla="*/ 28800 h 367487"/>
              <a:gd name="connsiteX1525" fmla="*/ 491421 w 712272"/>
              <a:gd name="connsiteY1525" fmla="*/ 27360 h 367487"/>
              <a:gd name="connsiteX1526" fmla="*/ 491708 w 712272"/>
              <a:gd name="connsiteY1526" fmla="*/ 26208 h 367487"/>
              <a:gd name="connsiteX1527" fmla="*/ 492284 w 712272"/>
              <a:gd name="connsiteY1527" fmla="*/ 25344 h 367487"/>
              <a:gd name="connsiteX1528" fmla="*/ 492571 w 712272"/>
              <a:gd name="connsiteY1528" fmla="*/ 24192 h 367487"/>
              <a:gd name="connsiteX1529" fmla="*/ 492859 w 712272"/>
              <a:gd name="connsiteY1529" fmla="*/ 23616 h 367487"/>
              <a:gd name="connsiteX1530" fmla="*/ 493434 w 712272"/>
              <a:gd name="connsiteY1530" fmla="*/ 22464 h 367487"/>
              <a:gd name="connsiteX1531" fmla="*/ 493721 w 712272"/>
              <a:gd name="connsiteY1531" fmla="*/ 21600 h 367487"/>
              <a:gd name="connsiteX1532" fmla="*/ 494009 w 712272"/>
              <a:gd name="connsiteY1532" fmla="*/ 20736 h 367487"/>
              <a:gd name="connsiteX1533" fmla="*/ 494584 w 712272"/>
              <a:gd name="connsiteY1533" fmla="*/ 20448 h 367487"/>
              <a:gd name="connsiteX1534" fmla="*/ 494872 w 712272"/>
              <a:gd name="connsiteY1534" fmla="*/ 19584 h 367487"/>
              <a:gd name="connsiteX1535" fmla="*/ 495159 w 712272"/>
              <a:gd name="connsiteY1535" fmla="*/ 19008 h 367487"/>
              <a:gd name="connsiteX1536" fmla="*/ 495734 w 712272"/>
              <a:gd name="connsiteY1536" fmla="*/ 18144 h 367487"/>
              <a:gd name="connsiteX1537" fmla="*/ 496022 w 712272"/>
              <a:gd name="connsiteY1537" fmla="*/ 17856 h 367487"/>
              <a:gd name="connsiteX1538" fmla="*/ 496309 w 712272"/>
              <a:gd name="connsiteY1538" fmla="*/ 16992 h 367487"/>
              <a:gd name="connsiteX1539" fmla="*/ 496885 w 712272"/>
              <a:gd name="connsiteY1539" fmla="*/ 16704 h 367487"/>
              <a:gd name="connsiteX1540" fmla="*/ 497172 w 712272"/>
              <a:gd name="connsiteY1540" fmla="*/ 16128 h 367487"/>
              <a:gd name="connsiteX1541" fmla="*/ 497460 w 712272"/>
              <a:gd name="connsiteY1541" fmla="*/ 15552 h 367487"/>
              <a:gd name="connsiteX1542" fmla="*/ 498035 w 712272"/>
              <a:gd name="connsiteY1542" fmla="*/ 14976 h 367487"/>
              <a:gd name="connsiteX1543" fmla="*/ 498322 w 712272"/>
              <a:gd name="connsiteY1543" fmla="*/ 14688 h 367487"/>
              <a:gd name="connsiteX1544" fmla="*/ 498610 w 712272"/>
              <a:gd name="connsiteY1544" fmla="*/ 14400 h 367487"/>
              <a:gd name="connsiteX1545" fmla="*/ 499185 w 712272"/>
              <a:gd name="connsiteY1545" fmla="*/ 13536 h 367487"/>
              <a:gd name="connsiteX1546" fmla="*/ 499473 w 712272"/>
              <a:gd name="connsiteY1546" fmla="*/ 13248 h 367487"/>
              <a:gd name="connsiteX1547" fmla="*/ 499760 w 712272"/>
              <a:gd name="connsiteY1547" fmla="*/ 12672 h 367487"/>
              <a:gd name="connsiteX1548" fmla="*/ 500335 w 712272"/>
              <a:gd name="connsiteY1548" fmla="*/ 12384 h 367487"/>
              <a:gd name="connsiteX1549" fmla="*/ 500623 w 712272"/>
              <a:gd name="connsiteY1549" fmla="*/ 12096 h 367487"/>
              <a:gd name="connsiteX1550" fmla="*/ 500911 w 712272"/>
              <a:gd name="connsiteY1550" fmla="*/ 11520 h 367487"/>
              <a:gd name="connsiteX1551" fmla="*/ 501486 w 712272"/>
              <a:gd name="connsiteY1551" fmla="*/ 11232 h 367487"/>
              <a:gd name="connsiteX1552" fmla="*/ 501773 w 712272"/>
              <a:gd name="connsiteY1552" fmla="*/ 10944 h 367487"/>
              <a:gd name="connsiteX1553" fmla="*/ 502061 w 712272"/>
              <a:gd name="connsiteY1553" fmla="*/ 10368 h 367487"/>
              <a:gd name="connsiteX1554" fmla="*/ 502636 w 712272"/>
              <a:gd name="connsiteY1554" fmla="*/ 10080 h 367487"/>
              <a:gd name="connsiteX1555" fmla="*/ 502924 w 712272"/>
              <a:gd name="connsiteY1555" fmla="*/ 9792 h 367487"/>
              <a:gd name="connsiteX1556" fmla="*/ 503211 w 712272"/>
              <a:gd name="connsiteY1556" fmla="*/ 9216 h 367487"/>
              <a:gd name="connsiteX1557" fmla="*/ 504074 w 712272"/>
              <a:gd name="connsiteY1557" fmla="*/ 8928 h 367487"/>
              <a:gd name="connsiteX1558" fmla="*/ 504361 w 712272"/>
              <a:gd name="connsiteY1558" fmla="*/ 8640 h 367487"/>
              <a:gd name="connsiteX1559" fmla="*/ 504936 w 712272"/>
              <a:gd name="connsiteY1559" fmla="*/ 8064 h 367487"/>
              <a:gd name="connsiteX1560" fmla="*/ 505224 w 712272"/>
              <a:gd name="connsiteY1560" fmla="*/ 7776 h 367487"/>
              <a:gd name="connsiteX1561" fmla="*/ 506087 w 712272"/>
              <a:gd name="connsiteY1561" fmla="*/ 7488 h 367487"/>
              <a:gd name="connsiteX1562" fmla="*/ 506374 w 712272"/>
              <a:gd name="connsiteY1562" fmla="*/ 6912 h 367487"/>
              <a:gd name="connsiteX1563" fmla="*/ 507237 w 712272"/>
              <a:gd name="connsiteY1563" fmla="*/ 6624 h 367487"/>
              <a:gd name="connsiteX1564" fmla="*/ 507525 w 712272"/>
              <a:gd name="connsiteY1564" fmla="*/ 6336 h 367487"/>
              <a:gd name="connsiteX1565" fmla="*/ 508387 w 712272"/>
              <a:gd name="connsiteY1565" fmla="*/ 5760 h 367487"/>
              <a:gd name="connsiteX1566" fmla="*/ 508675 w 712272"/>
              <a:gd name="connsiteY1566" fmla="*/ 5472 h 367487"/>
              <a:gd name="connsiteX1567" fmla="*/ 509538 w 712272"/>
              <a:gd name="connsiteY1567" fmla="*/ 5184 h 367487"/>
              <a:gd name="connsiteX1568" fmla="*/ 510113 w 712272"/>
              <a:gd name="connsiteY1568" fmla="*/ 4608 h 367487"/>
              <a:gd name="connsiteX1569" fmla="*/ 510975 w 712272"/>
              <a:gd name="connsiteY1569" fmla="*/ 4320 h 367487"/>
              <a:gd name="connsiteX1570" fmla="*/ 511838 w 712272"/>
              <a:gd name="connsiteY1570" fmla="*/ 4032 h 367487"/>
              <a:gd name="connsiteX1571" fmla="*/ 512413 w 712272"/>
              <a:gd name="connsiteY1571" fmla="*/ 3456 h 367487"/>
              <a:gd name="connsiteX1572" fmla="*/ 513276 w 712272"/>
              <a:gd name="connsiteY1572" fmla="*/ 3168 h 367487"/>
              <a:gd name="connsiteX1573" fmla="*/ 514139 w 712272"/>
              <a:gd name="connsiteY1573" fmla="*/ 2880 h 367487"/>
              <a:gd name="connsiteX1574" fmla="*/ 515289 w 712272"/>
              <a:gd name="connsiteY1574" fmla="*/ 2304 h 367487"/>
              <a:gd name="connsiteX1575" fmla="*/ 516439 w 712272"/>
              <a:gd name="connsiteY1575" fmla="*/ 2016 h 367487"/>
              <a:gd name="connsiteX1576" fmla="*/ 517589 w 712272"/>
              <a:gd name="connsiteY1576" fmla="*/ 1728 h 367487"/>
              <a:gd name="connsiteX1577" fmla="*/ 519027 w 712272"/>
              <a:gd name="connsiteY1577" fmla="*/ 1152 h 367487"/>
              <a:gd name="connsiteX1578" fmla="*/ 520465 w 712272"/>
              <a:gd name="connsiteY1578" fmla="*/ 864 h 367487"/>
              <a:gd name="connsiteX1579" fmla="*/ 522478 w 712272"/>
              <a:gd name="connsiteY1579" fmla="*/ 576 h 367487"/>
              <a:gd name="connsiteX1580" fmla="*/ 281474 w 712272"/>
              <a:gd name="connsiteY1580" fmla="*/ 0 h 367487"/>
              <a:gd name="connsiteX1581" fmla="*/ 287226 w 712272"/>
              <a:gd name="connsiteY1581" fmla="*/ 0 h 367487"/>
              <a:gd name="connsiteX1582" fmla="*/ 290676 w 712272"/>
              <a:gd name="connsiteY1582" fmla="*/ 576 h 367487"/>
              <a:gd name="connsiteX1583" fmla="*/ 292402 w 712272"/>
              <a:gd name="connsiteY1583" fmla="*/ 864 h 367487"/>
              <a:gd name="connsiteX1584" fmla="*/ 294127 w 712272"/>
              <a:gd name="connsiteY1584" fmla="*/ 1152 h 367487"/>
              <a:gd name="connsiteX1585" fmla="*/ 295565 w 712272"/>
              <a:gd name="connsiteY1585" fmla="*/ 1728 h 367487"/>
              <a:gd name="connsiteX1586" fmla="*/ 296715 w 712272"/>
              <a:gd name="connsiteY1586" fmla="*/ 2016 h 367487"/>
              <a:gd name="connsiteX1587" fmla="*/ 297866 w 712272"/>
              <a:gd name="connsiteY1587" fmla="*/ 2304 h 367487"/>
              <a:gd name="connsiteX1588" fmla="*/ 298441 w 712272"/>
              <a:gd name="connsiteY1588" fmla="*/ 2880 h 367487"/>
              <a:gd name="connsiteX1589" fmla="*/ 299591 w 712272"/>
              <a:gd name="connsiteY1589" fmla="*/ 3168 h 367487"/>
              <a:gd name="connsiteX1590" fmla="*/ 300454 w 712272"/>
              <a:gd name="connsiteY1590" fmla="*/ 3456 h 367487"/>
              <a:gd name="connsiteX1591" fmla="*/ 301316 w 712272"/>
              <a:gd name="connsiteY1591" fmla="*/ 4032 h 367487"/>
              <a:gd name="connsiteX1592" fmla="*/ 301892 w 712272"/>
              <a:gd name="connsiteY1592" fmla="*/ 4320 h 367487"/>
              <a:gd name="connsiteX1593" fmla="*/ 302754 w 712272"/>
              <a:gd name="connsiteY1593" fmla="*/ 4608 h 367487"/>
              <a:gd name="connsiteX1594" fmla="*/ 303617 w 712272"/>
              <a:gd name="connsiteY1594" fmla="*/ 5184 h 367487"/>
              <a:gd name="connsiteX1595" fmla="*/ 304192 w 712272"/>
              <a:gd name="connsiteY1595" fmla="*/ 5472 h 367487"/>
              <a:gd name="connsiteX1596" fmla="*/ 304767 w 712272"/>
              <a:gd name="connsiteY1596" fmla="*/ 5760 h 367487"/>
              <a:gd name="connsiteX1597" fmla="*/ 305342 w 712272"/>
              <a:gd name="connsiteY1597" fmla="*/ 6336 h 367487"/>
              <a:gd name="connsiteX1598" fmla="*/ 305918 w 712272"/>
              <a:gd name="connsiteY1598" fmla="*/ 6624 h 367487"/>
              <a:gd name="connsiteX1599" fmla="*/ 306493 w 712272"/>
              <a:gd name="connsiteY1599" fmla="*/ 6912 h 367487"/>
              <a:gd name="connsiteX1600" fmla="*/ 307068 w 712272"/>
              <a:gd name="connsiteY1600" fmla="*/ 7488 h 367487"/>
              <a:gd name="connsiteX1601" fmla="*/ 307643 w 712272"/>
              <a:gd name="connsiteY1601" fmla="*/ 7776 h 367487"/>
              <a:gd name="connsiteX1602" fmla="*/ 308218 w 712272"/>
              <a:gd name="connsiteY1602" fmla="*/ 8064 h 367487"/>
              <a:gd name="connsiteX1603" fmla="*/ 308506 w 712272"/>
              <a:gd name="connsiteY1603" fmla="*/ 8640 h 367487"/>
              <a:gd name="connsiteX1604" fmla="*/ 308793 w 712272"/>
              <a:gd name="connsiteY1604" fmla="*/ 8928 h 367487"/>
              <a:gd name="connsiteX1605" fmla="*/ 309656 w 712272"/>
              <a:gd name="connsiteY1605" fmla="*/ 9216 h 367487"/>
              <a:gd name="connsiteX1606" fmla="*/ 309943 w 712272"/>
              <a:gd name="connsiteY1606" fmla="*/ 9792 h 367487"/>
              <a:gd name="connsiteX1607" fmla="*/ 310519 w 712272"/>
              <a:gd name="connsiteY1607" fmla="*/ 10080 h 367487"/>
              <a:gd name="connsiteX1608" fmla="*/ 310806 w 712272"/>
              <a:gd name="connsiteY1608" fmla="*/ 10368 h 367487"/>
              <a:gd name="connsiteX1609" fmla="*/ 311094 w 712272"/>
              <a:gd name="connsiteY1609" fmla="*/ 10944 h 367487"/>
              <a:gd name="connsiteX1610" fmla="*/ 311669 w 712272"/>
              <a:gd name="connsiteY1610" fmla="*/ 11232 h 367487"/>
              <a:gd name="connsiteX1611" fmla="*/ 311956 w 712272"/>
              <a:gd name="connsiteY1611" fmla="*/ 11520 h 367487"/>
              <a:gd name="connsiteX1612" fmla="*/ 312244 w 712272"/>
              <a:gd name="connsiteY1612" fmla="*/ 12096 h 367487"/>
              <a:gd name="connsiteX1613" fmla="*/ 312819 w 712272"/>
              <a:gd name="connsiteY1613" fmla="*/ 12384 h 367487"/>
              <a:gd name="connsiteX1614" fmla="*/ 313107 w 712272"/>
              <a:gd name="connsiteY1614" fmla="*/ 12672 h 367487"/>
              <a:gd name="connsiteX1615" fmla="*/ 313394 w 712272"/>
              <a:gd name="connsiteY1615" fmla="*/ 13248 h 367487"/>
              <a:gd name="connsiteX1616" fmla="*/ 313969 w 712272"/>
              <a:gd name="connsiteY1616" fmla="*/ 13536 h 367487"/>
              <a:gd name="connsiteX1617" fmla="*/ 314257 w 712272"/>
              <a:gd name="connsiteY1617" fmla="*/ 13824 h 367487"/>
              <a:gd name="connsiteX1618" fmla="*/ 314545 w 712272"/>
              <a:gd name="connsiteY1618" fmla="*/ 14400 h 367487"/>
              <a:gd name="connsiteX1619" fmla="*/ 315120 w 712272"/>
              <a:gd name="connsiteY1619" fmla="*/ 14688 h 367487"/>
              <a:gd name="connsiteX1620" fmla="*/ 315407 w 712272"/>
              <a:gd name="connsiteY1620" fmla="*/ 14976 h 367487"/>
              <a:gd name="connsiteX1621" fmla="*/ 315695 w 712272"/>
              <a:gd name="connsiteY1621" fmla="*/ 15552 h 367487"/>
              <a:gd name="connsiteX1622" fmla="*/ 316270 w 712272"/>
              <a:gd name="connsiteY1622" fmla="*/ 15840 h 367487"/>
              <a:gd name="connsiteX1623" fmla="*/ 316557 w 712272"/>
              <a:gd name="connsiteY1623" fmla="*/ 16128 h 367487"/>
              <a:gd name="connsiteX1624" fmla="*/ 316845 w 712272"/>
              <a:gd name="connsiteY1624" fmla="*/ 16704 h 367487"/>
              <a:gd name="connsiteX1625" fmla="*/ 317420 w 712272"/>
              <a:gd name="connsiteY1625" fmla="*/ 16992 h 367487"/>
              <a:gd name="connsiteX1626" fmla="*/ 317708 w 712272"/>
              <a:gd name="connsiteY1626" fmla="*/ 17280 h 367487"/>
              <a:gd name="connsiteX1627" fmla="*/ 317995 w 712272"/>
              <a:gd name="connsiteY1627" fmla="*/ 17856 h 367487"/>
              <a:gd name="connsiteX1628" fmla="*/ 318570 w 712272"/>
              <a:gd name="connsiteY1628" fmla="*/ 18144 h 367487"/>
              <a:gd name="connsiteX1629" fmla="*/ 318858 w 712272"/>
              <a:gd name="connsiteY1629" fmla="*/ 18432 h 367487"/>
              <a:gd name="connsiteX1630" fmla="*/ 319146 w 712272"/>
              <a:gd name="connsiteY1630" fmla="*/ 19008 h 367487"/>
              <a:gd name="connsiteX1631" fmla="*/ 319721 w 712272"/>
              <a:gd name="connsiteY1631" fmla="*/ 19296 h 367487"/>
              <a:gd name="connsiteX1632" fmla="*/ 320008 w 712272"/>
              <a:gd name="connsiteY1632" fmla="*/ 19584 h 367487"/>
              <a:gd name="connsiteX1633" fmla="*/ 320296 w 712272"/>
              <a:gd name="connsiteY1633" fmla="*/ 20160 h 367487"/>
              <a:gd name="connsiteX1634" fmla="*/ 320871 w 712272"/>
              <a:gd name="connsiteY1634" fmla="*/ 20448 h 367487"/>
              <a:gd name="connsiteX1635" fmla="*/ 321159 w 712272"/>
              <a:gd name="connsiteY1635" fmla="*/ 20736 h 367487"/>
              <a:gd name="connsiteX1636" fmla="*/ 321446 w 712272"/>
              <a:gd name="connsiteY1636" fmla="*/ 21312 h 367487"/>
              <a:gd name="connsiteX1637" fmla="*/ 322021 w 712272"/>
              <a:gd name="connsiteY1637" fmla="*/ 21600 h 367487"/>
              <a:gd name="connsiteX1638" fmla="*/ 322309 w 712272"/>
              <a:gd name="connsiteY1638" fmla="*/ 21888 h 367487"/>
              <a:gd name="connsiteX1639" fmla="*/ 322596 w 712272"/>
              <a:gd name="connsiteY1639" fmla="*/ 22464 h 367487"/>
              <a:gd name="connsiteX1640" fmla="*/ 323172 w 712272"/>
              <a:gd name="connsiteY1640" fmla="*/ 22752 h 367487"/>
              <a:gd name="connsiteX1641" fmla="*/ 323459 w 712272"/>
              <a:gd name="connsiteY1641" fmla="*/ 23040 h 367487"/>
              <a:gd name="connsiteX1642" fmla="*/ 323747 w 712272"/>
              <a:gd name="connsiteY1642" fmla="*/ 23616 h 367487"/>
              <a:gd name="connsiteX1643" fmla="*/ 324322 w 712272"/>
              <a:gd name="connsiteY1643" fmla="*/ 23904 h 367487"/>
              <a:gd name="connsiteX1644" fmla="*/ 324609 w 712272"/>
              <a:gd name="connsiteY1644" fmla="*/ 24192 h 367487"/>
              <a:gd name="connsiteX1645" fmla="*/ 324897 w 712272"/>
              <a:gd name="connsiteY1645" fmla="*/ 24768 h 367487"/>
              <a:gd name="connsiteX1646" fmla="*/ 325472 w 712272"/>
              <a:gd name="connsiteY1646" fmla="*/ 25056 h 367487"/>
              <a:gd name="connsiteX1647" fmla="*/ 325760 w 712272"/>
              <a:gd name="connsiteY1647" fmla="*/ 25344 h 367487"/>
              <a:gd name="connsiteX1648" fmla="*/ 326047 w 712272"/>
              <a:gd name="connsiteY1648" fmla="*/ 25920 h 367487"/>
              <a:gd name="connsiteX1649" fmla="*/ 326622 w 712272"/>
              <a:gd name="connsiteY1649" fmla="*/ 26208 h 367487"/>
              <a:gd name="connsiteX1650" fmla="*/ 326910 w 712272"/>
              <a:gd name="connsiteY1650" fmla="*/ 26496 h 367487"/>
              <a:gd name="connsiteX1651" fmla="*/ 327197 w 712272"/>
              <a:gd name="connsiteY1651" fmla="*/ 27072 h 367487"/>
              <a:gd name="connsiteX1652" fmla="*/ 327773 w 712272"/>
              <a:gd name="connsiteY1652" fmla="*/ 27360 h 367487"/>
              <a:gd name="connsiteX1653" fmla="*/ 328060 w 712272"/>
              <a:gd name="connsiteY1653" fmla="*/ 27648 h 367487"/>
              <a:gd name="connsiteX1654" fmla="*/ 328348 w 712272"/>
              <a:gd name="connsiteY1654" fmla="*/ 28224 h 367487"/>
              <a:gd name="connsiteX1655" fmla="*/ 328923 w 712272"/>
              <a:gd name="connsiteY1655" fmla="*/ 28512 h 367487"/>
              <a:gd name="connsiteX1656" fmla="*/ 329210 w 712272"/>
              <a:gd name="connsiteY1656" fmla="*/ 28800 h 367487"/>
              <a:gd name="connsiteX1657" fmla="*/ 329498 w 712272"/>
              <a:gd name="connsiteY1657" fmla="*/ 29376 h 367487"/>
              <a:gd name="connsiteX1658" fmla="*/ 330073 w 712272"/>
              <a:gd name="connsiteY1658" fmla="*/ 29664 h 367487"/>
              <a:gd name="connsiteX1659" fmla="*/ 330361 w 712272"/>
              <a:gd name="connsiteY1659" fmla="*/ 29952 h 367487"/>
              <a:gd name="connsiteX1660" fmla="*/ 330648 w 712272"/>
              <a:gd name="connsiteY1660" fmla="*/ 30528 h 367487"/>
              <a:gd name="connsiteX1661" fmla="*/ 331223 w 712272"/>
              <a:gd name="connsiteY1661" fmla="*/ 30816 h 367487"/>
              <a:gd name="connsiteX1662" fmla="*/ 331511 w 712272"/>
              <a:gd name="connsiteY1662" fmla="*/ 31104 h 367487"/>
              <a:gd name="connsiteX1663" fmla="*/ 331799 w 712272"/>
              <a:gd name="connsiteY1663" fmla="*/ 31680 h 367487"/>
              <a:gd name="connsiteX1664" fmla="*/ 332374 w 712272"/>
              <a:gd name="connsiteY1664" fmla="*/ 31968 h 367487"/>
              <a:gd name="connsiteX1665" fmla="*/ 332661 w 712272"/>
              <a:gd name="connsiteY1665" fmla="*/ 32256 h 367487"/>
              <a:gd name="connsiteX1666" fmla="*/ 332949 w 712272"/>
              <a:gd name="connsiteY1666" fmla="*/ 32832 h 367487"/>
              <a:gd name="connsiteX1667" fmla="*/ 333524 w 712272"/>
              <a:gd name="connsiteY1667" fmla="*/ 33120 h 367487"/>
              <a:gd name="connsiteX1668" fmla="*/ 333811 w 712272"/>
              <a:gd name="connsiteY1668" fmla="*/ 33408 h 367487"/>
              <a:gd name="connsiteX1669" fmla="*/ 334099 w 712272"/>
              <a:gd name="connsiteY1669" fmla="*/ 33984 h 367487"/>
              <a:gd name="connsiteX1670" fmla="*/ 334674 w 712272"/>
              <a:gd name="connsiteY1670" fmla="*/ 34272 h 367487"/>
              <a:gd name="connsiteX1671" fmla="*/ 334962 w 712272"/>
              <a:gd name="connsiteY1671" fmla="*/ 34560 h 367487"/>
              <a:gd name="connsiteX1672" fmla="*/ 335249 w 712272"/>
              <a:gd name="connsiteY1672" fmla="*/ 35136 h 367487"/>
              <a:gd name="connsiteX1673" fmla="*/ 335824 w 712272"/>
              <a:gd name="connsiteY1673" fmla="*/ 35424 h 367487"/>
              <a:gd name="connsiteX1674" fmla="*/ 336112 w 712272"/>
              <a:gd name="connsiteY1674" fmla="*/ 35712 h 367487"/>
              <a:gd name="connsiteX1675" fmla="*/ 336400 w 712272"/>
              <a:gd name="connsiteY1675" fmla="*/ 36288 h 367487"/>
              <a:gd name="connsiteX1676" fmla="*/ 336975 w 712272"/>
              <a:gd name="connsiteY1676" fmla="*/ 36576 h 367487"/>
              <a:gd name="connsiteX1677" fmla="*/ 337262 w 712272"/>
              <a:gd name="connsiteY1677" fmla="*/ 36864 h 367487"/>
              <a:gd name="connsiteX1678" fmla="*/ 337550 w 712272"/>
              <a:gd name="connsiteY1678" fmla="*/ 37440 h 367487"/>
              <a:gd name="connsiteX1679" fmla="*/ 338125 w 712272"/>
              <a:gd name="connsiteY1679" fmla="*/ 37728 h 367487"/>
              <a:gd name="connsiteX1680" fmla="*/ 338413 w 712272"/>
              <a:gd name="connsiteY1680" fmla="*/ 38016 h 367487"/>
              <a:gd name="connsiteX1681" fmla="*/ 338700 w 712272"/>
              <a:gd name="connsiteY1681" fmla="*/ 38592 h 367487"/>
              <a:gd name="connsiteX1682" fmla="*/ 339275 w 712272"/>
              <a:gd name="connsiteY1682" fmla="*/ 38880 h 367487"/>
              <a:gd name="connsiteX1683" fmla="*/ 339563 w 712272"/>
              <a:gd name="connsiteY1683" fmla="*/ 39168 h 367487"/>
              <a:gd name="connsiteX1684" fmla="*/ 339850 w 712272"/>
              <a:gd name="connsiteY1684" fmla="*/ 39744 h 367487"/>
              <a:gd name="connsiteX1685" fmla="*/ 340426 w 712272"/>
              <a:gd name="connsiteY1685" fmla="*/ 40032 h 367487"/>
              <a:gd name="connsiteX1686" fmla="*/ 340713 w 712272"/>
              <a:gd name="connsiteY1686" fmla="*/ 40320 h 367487"/>
              <a:gd name="connsiteX1687" fmla="*/ 341001 w 712272"/>
              <a:gd name="connsiteY1687" fmla="*/ 40896 h 367487"/>
              <a:gd name="connsiteX1688" fmla="*/ 341576 w 712272"/>
              <a:gd name="connsiteY1688" fmla="*/ 41184 h 367487"/>
              <a:gd name="connsiteX1689" fmla="*/ 341863 w 712272"/>
              <a:gd name="connsiteY1689" fmla="*/ 41472 h 367487"/>
              <a:gd name="connsiteX1690" fmla="*/ 342151 w 712272"/>
              <a:gd name="connsiteY1690" fmla="*/ 42048 h 367487"/>
              <a:gd name="connsiteX1691" fmla="*/ 342726 w 712272"/>
              <a:gd name="connsiteY1691" fmla="*/ 42336 h 367487"/>
              <a:gd name="connsiteX1692" fmla="*/ 343014 w 712272"/>
              <a:gd name="connsiteY1692" fmla="*/ 42624 h 367487"/>
              <a:gd name="connsiteX1693" fmla="*/ 343301 w 712272"/>
              <a:gd name="connsiteY1693" fmla="*/ 43200 h 367487"/>
              <a:gd name="connsiteX1694" fmla="*/ 343876 w 712272"/>
              <a:gd name="connsiteY1694" fmla="*/ 43488 h 367487"/>
              <a:gd name="connsiteX1695" fmla="*/ 344164 w 712272"/>
              <a:gd name="connsiteY1695" fmla="*/ 43776 h 367487"/>
              <a:gd name="connsiteX1696" fmla="*/ 344451 w 712272"/>
              <a:gd name="connsiteY1696" fmla="*/ 44352 h 367487"/>
              <a:gd name="connsiteX1697" fmla="*/ 345027 w 712272"/>
              <a:gd name="connsiteY1697" fmla="*/ 44640 h 367487"/>
              <a:gd name="connsiteX1698" fmla="*/ 345314 w 712272"/>
              <a:gd name="connsiteY1698" fmla="*/ 44928 h 367487"/>
              <a:gd name="connsiteX1699" fmla="*/ 345602 w 712272"/>
              <a:gd name="connsiteY1699" fmla="*/ 45216 h 367487"/>
              <a:gd name="connsiteX1700" fmla="*/ 346177 w 712272"/>
              <a:gd name="connsiteY1700" fmla="*/ 45792 h 367487"/>
              <a:gd name="connsiteX1701" fmla="*/ 346464 w 712272"/>
              <a:gd name="connsiteY1701" fmla="*/ 46080 h 367487"/>
              <a:gd name="connsiteX1702" fmla="*/ 346752 w 712272"/>
              <a:gd name="connsiteY1702" fmla="*/ 46368 h 367487"/>
              <a:gd name="connsiteX1703" fmla="*/ 347327 w 712272"/>
              <a:gd name="connsiteY1703" fmla="*/ 46944 h 367487"/>
              <a:gd name="connsiteX1704" fmla="*/ 347615 w 712272"/>
              <a:gd name="connsiteY1704" fmla="*/ 47232 h 367487"/>
              <a:gd name="connsiteX1705" fmla="*/ 347902 w 712272"/>
              <a:gd name="connsiteY1705" fmla="*/ 47520 h 367487"/>
              <a:gd name="connsiteX1706" fmla="*/ 348477 w 712272"/>
              <a:gd name="connsiteY1706" fmla="*/ 48096 h 367487"/>
              <a:gd name="connsiteX1707" fmla="*/ 348765 w 712272"/>
              <a:gd name="connsiteY1707" fmla="*/ 48384 h 367487"/>
              <a:gd name="connsiteX1708" fmla="*/ 349053 w 712272"/>
              <a:gd name="connsiteY1708" fmla="*/ 48672 h 367487"/>
              <a:gd name="connsiteX1709" fmla="*/ 349628 w 712272"/>
              <a:gd name="connsiteY1709" fmla="*/ 49248 h 367487"/>
              <a:gd name="connsiteX1710" fmla="*/ 349915 w 712272"/>
              <a:gd name="connsiteY1710" fmla="*/ 49536 h 367487"/>
              <a:gd name="connsiteX1711" fmla="*/ 350203 w 712272"/>
              <a:gd name="connsiteY1711" fmla="*/ 49824 h 367487"/>
              <a:gd name="connsiteX1712" fmla="*/ 350778 w 712272"/>
              <a:gd name="connsiteY1712" fmla="*/ 50400 h 367487"/>
              <a:gd name="connsiteX1713" fmla="*/ 351065 w 712272"/>
              <a:gd name="connsiteY1713" fmla="*/ 50688 h 367487"/>
              <a:gd name="connsiteX1714" fmla="*/ 351353 w 712272"/>
              <a:gd name="connsiteY1714" fmla="*/ 50976 h 367487"/>
              <a:gd name="connsiteX1715" fmla="*/ 351928 w 712272"/>
              <a:gd name="connsiteY1715" fmla="*/ 51552 h 367487"/>
              <a:gd name="connsiteX1716" fmla="*/ 352216 w 712272"/>
              <a:gd name="connsiteY1716" fmla="*/ 51840 h 367487"/>
              <a:gd name="connsiteX1717" fmla="*/ 352503 w 712272"/>
              <a:gd name="connsiteY1717" fmla="*/ 52128 h 367487"/>
              <a:gd name="connsiteX1718" fmla="*/ 353078 w 712272"/>
              <a:gd name="connsiteY1718" fmla="*/ 52704 h 367487"/>
              <a:gd name="connsiteX1719" fmla="*/ 353366 w 712272"/>
              <a:gd name="connsiteY1719" fmla="*/ 52992 h 367487"/>
              <a:gd name="connsiteX1720" fmla="*/ 353654 w 712272"/>
              <a:gd name="connsiteY1720" fmla="*/ 53280 h 367487"/>
              <a:gd name="connsiteX1721" fmla="*/ 354229 w 712272"/>
              <a:gd name="connsiteY1721" fmla="*/ 53856 h 367487"/>
              <a:gd name="connsiteX1722" fmla="*/ 354516 w 712272"/>
              <a:gd name="connsiteY1722" fmla="*/ 54144 h 367487"/>
              <a:gd name="connsiteX1723" fmla="*/ 354804 w 712272"/>
              <a:gd name="connsiteY1723" fmla="*/ 54432 h 367487"/>
              <a:gd name="connsiteX1724" fmla="*/ 355379 w 712272"/>
              <a:gd name="connsiteY1724" fmla="*/ 55008 h 367487"/>
              <a:gd name="connsiteX1725" fmla="*/ 355667 w 712272"/>
              <a:gd name="connsiteY1725" fmla="*/ 55296 h 367487"/>
              <a:gd name="connsiteX1726" fmla="*/ 355954 w 712272"/>
              <a:gd name="connsiteY1726" fmla="*/ 55584 h 367487"/>
              <a:gd name="connsiteX1727" fmla="*/ 356529 w 712272"/>
              <a:gd name="connsiteY1727" fmla="*/ 56160 h 367487"/>
              <a:gd name="connsiteX1728" fmla="*/ 356817 w 712272"/>
              <a:gd name="connsiteY1728" fmla="*/ 56448 h 367487"/>
              <a:gd name="connsiteX1729" fmla="*/ 357104 w 712272"/>
              <a:gd name="connsiteY1729" fmla="*/ 56736 h 367487"/>
              <a:gd name="connsiteX1730" fmla="*/ 357680 w 712272"/>
              <a:gd name="connsiteY1730" fmla="*/ 57312 h 367487"/>
              <a:gd name="connsiteX1731" fmla="*/ 357967 w 712272"/>
              <a:gd name="connsiteY1731" fmla="*/ 57600 h 367487"/>
              <a:gd name="connsiteX1732" fmla="*/ 358255 w 712272"/>
              <a:gd name="connsiteY1732" fmla="*/ 57888 h 367487"/>
              <a:gd name="connsiteX1733" fmla="*/ 358830 w 712272"/>
              <a:gd name="connsiteY1733" fmla="*/ 58464 h 367487"/>
              <a:gd name="connsiteX1734" fmla="*/ 359117 w 712272"/>
              <a:gd name="connsiteY1734" fmla="*/ 58752 h 367487"/>
              <a:gd name="connsiteX1735" fmla="*/ 359405 w 712272"/>
              <a:gd name="connsiteY1735" fmla="*/ 59040 h 367487"/>
              <a:gd name="connsiteX1736" fmla="*/ 359980 w 712272"/>
              <a:gd name="connsiteY1736" fmla="*/ 59616 h 367487"/>
              <a:gd name="connsiteX1737" fmla="*/ 360268 w 712272"/>
              <a:gd name="connsiteY1737" fmla="*/ 59904 h 367487"/>
              <a:gd name="connsiteX1738" fmla="*/ 360555 w 712272"/>
              <a:gd name="connsiteY1738" fmla="*/ 60192 h 367487"/>
              <a:gd name="connsiteX1739" fmla="*/ 361130 w 712272"/>
              <a:gd name="connsiteY1739" fmla="*/ 60768 h 367487"/>
              <a:gd name="connsiteX1740" fmla="*/ 361418 w 712272"/>
              <a:gd name="connsiteY1740" fmla="*/ 61056 h 367487"/>
              <a:gd name="connsiteX1741" fmla="*/ 361705 w 712272"/>
              <a:gd name="connsiteY1741" fmla="*/ 61344 h 367487"/>
              <a:gd name="connsiteX1742" fmla="*/ 362281 w 712272"/>
              <a:gd name="connsiteY1742" fmla="*/ 61920 h 367487"/>
              <a:gd name="connsiteX1743" fmla="*/ 362568 w 712272"/>
              <a:gd name="connsiteY1743" fmla="*/ 62208 h 367487"/>
              <a:gd name="connsiteX1744" fmla="*/ 362856 w 712272"/>
              <a:gd name="connsiteY1744" fmla="*/ 62496 h 367487"/>
              <a:gd name="connsiteX1745" fmla="*/ 363431 w 712272"/>
              <a:gd name="connsiteY1745" fmla="*/ 63072 h 367487"/>
              <a:gd name="connsiteX1746" fmla="*/ 363718 w 712272"/>
              <a:gd name="connsiteY1746" fmla="*/ 63360 h 367487"/>
              <a:gd name="connsiteX1747" fmla="*/ 364006 w 712272"/>
              <a:gd name="connsiteY1747" fmla="*/ 63648 h 367487"/>
              <a:gd name="connsiteX1748" fmla="*/ 364581 w 712272"/>
              <a:gd name="connsiteY1748" fmla="*/ 64224 h 367487"/>
              <a:gd name="connsiteX1749" fmla="*/ 364869 w 712272"/>
              <a:gd name="connsiteY1749" fmla="*/ 64512 h 367487"/>
              <a:gd name="connsiteX1750" fmla="*/ 365156 w 712272"/>
              <a:gd name="connsiteY1750" fmla="*/ 64800 h 367487"/>
              <a:gd name="connsiteX1751" fmla="*/ 365731 w 712272"/>
              <a:gd name="connsiteY1751" fmla="*/ 65376 h 367487"/>
              <a:gd name="connsiteX1752" fmla="*/ 366019 w 712272"/>
              <a:gd name="connsiteY1752" fmla="*/ 65664 h 367487"/>
              <a:gd name="connsiteX1753" fmla="*/ 366307 w 712272"/>
              <a:gd name="connsiteY1753" fmla="*/ 65952 h 367487"/>
              <a:gd name="connsiteX1754" fmla="*/ 366882 w 712272"/>
              <a:gd name="connsiteY1754" fmla="*/ 66528 h 367487"/>
              <a:gd name="connsiteX1755" fmla="*/ 367169 w 712272"/>
              <a:gd name="connsiteY1755" fmla="*/ 66816 h 367487"/>
              <a:gd name="connsiteX1756" fmla="*/ 367457 w 712272"/>
              <a:gd name="connsiteY1756" fmla="*/ 67104 h 367487"/>
              <a:gd name="connsiteX1757" fmla="*/ 368032 w 712272"/>
              <a:gd name="connsiteY1757" fmla="*/ 67680 h 367487"/>
              <a:gd name="connsiteX1758" fmla="*/ 368319 w 712272"/>
              <a:gd name="connsiteY1758" fmla="*/ 67968 h 367487"/>
              <a:gd name="connsiteX1759" fmla="*/ 368607 w 712272"/>
              <a:gd name="connsiteY1759" fmla="*/ 68256 h 367487"/>
              <a:gd name="connsiteX1760" fmla="*/ 369182 w 712272"/>
              <a:gd name="connsiteY1760" fmla="*/ 68832 h 367487"/>
              <a:gd name="connsiteX1761" fmla="*/ 369470 w 712272"/>
              <a:gd name="connsiteY1761" fmla="*/ 69120 h 367487"/>
              <a:gd name="connsiteX1762" fmla="*/ 369757 w 712272"/>
              <a:gd name="connsiteY1762" fmla="*/ 69408 h 367487"/>
              <a:gd name="connsiteX1763" fmla="*/ 370332 w 712272"/>
              <a:gd name="connsiteY1763" fmla="*/ 69984 h 367487"/>
              <a:gd name="connsiteX1764" fmla="*/ 370620 w 712272"/>
              <a:gd name="connsiteY1764" fmla="*/ 70272 h 367487"/>
              <a:gd name="connsiteX1765" fmla="*/ 370908 w 712272"/>
              <a:gd name="connsiteY1765" fmla="*/ 70560 h 367487"/>
              <a:gd name="connsiteX1766" fmla="*/ 371483 w 712272"/>
              <a:gd name="connsiteY1766" fmla="*/ 71136 h 367487"/>
              <a:gd name="connsiteX1767" fmla="*/ 371770 w 712272"/>
              <a:gd name="connsiteY1767" fmla="*/ 71424 h 367487"/>
              <a:gd name="connsiteX1768" fmla="*/ 372058 w 712272"/>
              <a:gd name="connsiteY1768" fmla="*/ 71712 h 367487"/>
              <a:gd name="connsiteX1769" fmla="*/ 372633 w 712272"/>
              <a:gd name="connsiteY1769" fmla="*/ 72288 h 367487"/>
              <a:gd name="connsiteX1770" fmla="*/ 372921 w 712272"/>
              <a:gd name="connsiteY1770" fmla="*/ 72576 h 367487"/>
              <a:gd name="connsiteX1771" fmla="*/ 373208 w 712272"/>
              <a:gd name="connsiteY1771" fmla="*/ 72864 h 367487"/>
              <a:gd name="connsiteX1772" fmla="*/ 373783 w 712272"/>
              <a:gd name="connsiteY1772" fmla="*/ 73440 h 367487"/>
              <a:gd name="connsiteX1773" fmla="*/ 374071 w 712272"/>
              <a:gd name="connsiteY1773" fmla="*/ 73728 h 367487"/>
              <a:gd name="connsiteX1774" fmla="*/ 374358 w 712272"/>
              <a:gd name="connsiteY1774" fmla="*/ 74016 h 367487"/>
              <a:gd name="connsiteX1775" fmla="*/ 374934 w 712272"/>
              <a:gd name="connsiteY1775" fmla="*/ 74592 h 367487"/>
              <a:gd name="connsiteX1776" fmla="*/ 375221 w 712272"/>
              <a:gd name="connsiteY1776" fmla="*/ 74880 h 367487"/>
              <a:gd name="connsiteX1777" fmla="*/ 375509 w 712272"/>
              <a:gd name="connsiteY1777" fmla="*/ 75168 h 367487"/>
              <a:gd name="connsiteX1778" fmla="*/ 376084 w 712272"/>
              <a:gd name="connsiteY1778" fmla="*/ 75744 h 367487"/>
              <a:gd name="connsiteX1779" fmla="*/ 376371 w 712272"/>
              <a:gd name="connsiteY1779" fmla="*/ 76032 h 367487"/>
              <a:gd name="connsiteX1780" fmla="*/ 376659 w 712272"/>
              <a:gd name="connsiteY1780" fmla="*/ 76320 h 367487"/>
              <a:gd name="connsiteX1781" fmla="*/ 377234 w 712272"/>
              <a:gd name="connsiteY1781" fmla="*/ 76896 h 367487"/>
              <a:gd name="connsiteX1782" fmla="*/ 377522 w 712272"/>
              <a:gd name="connsiteY1782" fmla="*/ 77184 h 367487"/>
              <a:gd name="connsiteX1783" fmla="*/ 377809 w 712272"/>
              <a:gd name="connsiteY1783" fmla="*/ 77472 h 367487"/>
              <a:gd name="connsiteX1784" fmla="*/ 378384 w 712272"/>
              <a:gd name="connsiteY1784" fmla="*/ 78048 h 367487"/>
              <a:gd name="connsiteX1785" fmla="*/ 378672 w 712272"/>
              <a:gd name="connsiteY1785" fmla="*/ 78336 h 367487"/>
              <a:gd name="connsiteX1786" fmla="*/ 378959 w 712272"/>
              <a:gd name="connsiteY1786" fmla="*/ 78624 h 367487"/>
              <a:gd name="connsiteX1787" fmla="*/ 379535 w 712272"/>
              <a:gd name="connsiteY1787" fmla="*/ 79200 h 367487"/>
              <a:gd name="connsiteX1788" fmla="*/ 379822 w 712272"/>
              <a:gd name="connsiteY1788" fmla="*/ 79488 h 367487"/>
              <a:gd name="connsiteX1789" fmla="*/ 380110 w 712272"/>
              <a:gd name="connsiteY1789" fmla="*/ 79776 h 367487"/>
              <a:gd name="connsiteX1790" fmla="*/ 380685 w 712272"/>
              <a:gd name="connsiteY1790" fmla="*/ 80352 h 367487"/>
              <a:gd name="connsiteX1791" fmla="*/ 380972 w 712272"/>
              <a:gd name="connsiteY1791" fmla="*/ 80640 h 367487"/>
              <a:gd name="connsiteX1792" fmla="*/ 381260 w 712272"/>
              <a:gd name="connsiteY1792" fmla="*/ 80928 h 367487"/>
              <a:gd name="connsiteX1793" fmla="*/ 381835 w 712272"/>
              <a:gd name="connsiteY1793" fmla="*/ 81504 h 367487"/>
              <a:gd name="connsiteX1794" fmla="*/ 382123 w 712272"/>
              <a:gd name="connsiteY1794" fmla="*/ 81792 h 367487"/>
              <a:gd name="connsiteX1795" fmla="*/ 382410 w 712272"/>
              <a:gd name="connsiteY1795" fmla="*/ 82080 h 367487"/>
              <a:gd name="connsiteX1796" fmla="*/ 382985 w 712272"/>
              <a:gd name="connsiteY1796" fmla="*/ 82656 h 367487"/>
              <a:gd name="connsiteX1797" fmla="*/ 383273 w 712272"/>
              <a:gd name="connsiteY1797" fmla="*/ 82944 h 367487"/>
              <a:gd name="connsiteX1798" fmla="*/ 383561 w 712272"/>
              <a:gd name="connsiteY1798" fmla="*/ 83232 h 367487"/>
              <a:gd name="connsiteX1799" fmla="*/ 384136 w 712272"/>
              <a:gd name="connsiteY1799" fmla="*/ 83808 h 367487"/>
              <a:gd name="connsiteX1800" fmla="*/ 384423 w 712272"/>
              <a:gd name="connsiteY1800" fmla="*/ 84096 h 367487"/>
              <a:gd name="connsiteX1801" fmla="*/ 384711 w 712272"/>
              <a:gd name="connsiteY1801" fmla="*/ 84384 h 367487"/>
              <a:gd name="connsiteX1802" fmla="*/ 385286 w 712272"/>
              <a:gd name="connsiteY1802" fmla="*/ 84960 h 367487"/>
              <a:gd name="connsiteX1803" fmla="*/ 385573 w 712272"/>
              <a:gd name="connsiteY1803" fmla="*/ 85248 h 367487"/>
              <a:gd name="connsiteX1804" fmla="*/ 385861 w 712272"/>
              <a:gd name="connsiteY1804" fmla="*/ 85536 h 367487"/>
              <a:gd name="connsiteX1805" fmla="*/ 386436 w 712272"/>
              <a:gd name="connsiteY1805" fmla="*/ 86112 h 367487"/>
              <a:gd name="connsiteX1806" fmla="*/ 386724 w 712272"/>
              <a:gd name="connsiteY1806" fmla="*/ 86400 h 367487"/>
              <a:gd name="connsiteX1807" fmla="*/ 387011 w 712272"/>
              <a:gd name="connsiteY1807" fmla="*/ 86688 h 367487"/>
              <a:gd name="connsiteX1808" fmla="*/ 387586 w 712272"/>
              <a:gd name="connsiteY1808" fmla="*/ 87264 h 367487"/>
              <a:gd name="connsiteX1809" fmla="*/ 387874 w 712272"/>
              <a:gd name="connsiteY1809" fmla="*/ 87552 h 367487"/>
              <a:gd name="connsiteX1810" fmla="*/ 388162 w 712272"/>
              <a:gd name="connsiteY1810" fmla="*/ 87840 h 367487"/>
              <a:gd name="connsiteX1811" fmla="*/ 388737 w 712272"/>
              <a:gd name="connsiteY1811" fmla="*/ 88416 h 367487"/>
              <a:gd name="connsiteX1812" fmla="*/ 389024 w 712272"/>
              <a:gd name="connsiteY1812" fmla="*/ 88704 h 367487"/>
              <a:gd name="connsiteX1813" fmla="*/ 389312 w 712272"/>
              <a:gd name="connsiteY1813" fmla="*/ 88992 h 367487"/>
              <a:gd name="connsiteX1814" fmla="*/ 389887 w 712272"/>
              <a:gd name="connsiteY1814" fmla="*/ 89568 h 367487"/>
              <a:gd name="connsiteX1815" fmla="*/ 390175 w 712272"/>
              <a:gd name="connsiteY1815" fmla="*/ 89856 h 367487"/>
              <a:gd name="connsiteX1816" fmla="*/ 390462 w 712272"/>
              <a:gd name="connsiteY1816" fmla="*/ 90144 h 367487"/>
              <a:gd name="connsiteX1817" fmla="*/ 391037 w 712272"/>
              <a:gd name="connsiteY1817" fmla="*/ 90720 h 367487"/>
              <a:gd name="connsiteX1818" fmla="*/ 391325 w 712272"/>
              <a:gd name="connsiteY1818" fmla="*/ 91008 h 367487"/>
              <a:gd name="connsiteX1819" fmla="*/ 391612 w 712272"/>
              <a:gd name="connsiteY1819" fmla="*/ 91296 h 367487"/>
              <a:gd name="connsiteX1820" fmla="*/ 392188 w 712272"/>
              <a:gd name="connsiteY1820" fmla="*/ 91872 h 367487"/>
              <a:gd name="connsiteX1821" fmla="*/ 392475 w 712272"/>
              <a:gd name="connsiteY1821" fmla="*/ 92160 h 367487"/>
              <a:gd name="connsiteX1822" fmla="*/ 392763 w 712272"/>
              <a:gd name="connsiteY1822" fmla="*/ 92448 h 367487"/>
              <a:gd name="connsiteX1823" fmla="*/ 393338 w 712272"/>
              <a:gd name="connsiteY1823" fmla="*/ 93024 h 367487"/>
              <a:gd name="connsiteX1824" fmla="*/ 393625 w 712272"/>
              <a:gd name="connsiteY1824" fmla="*/ 93312 h 367487"/>
              <a:gd name="connsiteX1825" fmla="*/ 393913 w 712272"/>
              <a:gd name="connsiteY1825" fmla="*/ 93600 h 367487"/>
              <a:gd name="connsiteX1826" fmla="*/ 394488 w 712272"/>
              <a:gd name="connsiteY1826" fmla="*/ 94176 h 367487"/>
              <a:gd name="connsiteX1827" fmla="*/ 394776 w 712272"/>
              <a:gd name="connsiteY1827" fmla="*/ 94464 h 367487"/>
              <a:gd name="connsiteX1828" fmla="*/ 395063 w 712272"/>
              <a:gd name="connsiteY1828" fmla="*/ 94752 h 367487"/>
              <a:gd name="connsiteX1829" fmla="*/ 395638 w 712272"/>
              <a:gd name="connsiteY1829" fmla="*/ 95328 h 367487"/>
              <a:gd name="connsiteX1830" fmla="*/ 395926 w 712272"/>
              <a:gd name="connsiteY1830" fmla="*/ 95616 h 367487"/>
              <a:gd name="connsiteX1831" fmla="*/ 396213 w 712272"/>
              <a:gd name="connsiteY1831" fmla="*/ 95904 h 367487"/>
              <a:gd name="connsiteX1832" fmla="*/ 396789 w 712272"/>
              <a:gd name="connsiteY1832" fmla="*/ 96480 h 367487"/>
              <a:gd name="connsiteX1833" fmla="*/ 397076 w 712272"/>
              <a:gd name="connsiteY1833" fmla="*/ 96768 h 367487"/>
              <a:gd name="connsiteX1834" fmla="*/ 397364 w 712272"/>
              <a:gd name="connsiteY1834" fmla="*/ 97056 h 367487"/>
              <a:gd name="connsiteX1835" fmla="*/ 397939 w 712272"/>
              <a:gd name="connsiteY1835" fmla="*/ 97632 h 367487"/>
              <a:gd name="connsiteX1836" fmla="*/ 398226 w 712272"/>
              <a:gd name="connsiteY1836" fmla="*/ 97920 h 367487"/>
              <a:gd name="connsiteX1837" fmla="*/ 398514 w 712272"/>
              <a:gd name="connsiteY1837" fmla="*/ 98208 h 367487"/>
              <a:gd name="connsiteX1838" fmla="*/ 399089 w 712272"/>
              <a:gd name="connsiteY1838" fmla="*/ 98784 h 367487"/>
              <a:gd name="connsiteX1839" fmla="*/ 399377 w 712272"/>
              <a:gd name="connsiteY1839" fmla="*/ 99072 h 367487"/>
              <a:gd name="connsiteX1840" fmla="*/ 399664 w 712272"/>
              <a:gd name="connsiteY1840" fmla="*/ 99360 h 367487"/>
              <a:gd name="connsiteX1841" fmla="*/ 400239 w 712272"/>
              <a:gd name="connsiteY1841" fmla="*/ 99936 h 367487"/>
              <a:gd name="connsiteX1842" fmla="*/ 400527 w 712272"/>
              <a:gd name="connsiteY1842" fmla="*/ 100224 h 367487"/>
              <a:gd name="connsiteX1843" fmla="*/ 400815 w 712272"/>
              <a:gd name="connsiteY1843" fmla="*/ 100512 h 367487"/>
              <a:gd name="connsiteX1844" fmla="*/ 401390 w 712272"/>
              <a:gd name="connsiteY1844" fmla="*/ 100800 h 367487"/>
              <a:gd name="connsiteX1845" fmla="*/ 401677 w 712272"/>
              <a:gd name="connsiteY1845" fmla="*/ 101376 h 367487"/>
              <a:gd name="connsiteX1846" fmla="*/ 401965 w 712272"/>
              <a:gd name="connsiteY1846" fmla="*/ 101664 h 367487"/>
              <a:gd name="connsiteX1847" fmla="*/ 402540 w 712272"/>
              <a:gd name="connsiteY1847" fmla="*/ 101952 h 367487"/>
              <a:gd name="connsiteX1848" fmla="*/ 402827 w 712272"/>
              <a:gd name="connsiteY1848" fmla="*/ 102528 h 367487"/>
              <a:gd name="connsiteX1849" fmla="*/ 403115 w 712272"/>
              <a:gd name="connsiteY1849" fmla="*/ 102816 h 367487"/>
              <a:gd name="connsiteX1850" fmla="*/ 403690 w 712272"/>
              <a:gd name="connsiteY1850" fmla="*/ 103104 h 367487"/>
              <a:gd name="connsiteX1851" fmla="*/ 403978 w 712272"/>
              <a:gd name="connsiteY1851" fmla="*/ 103680 h 367487"/>
              <a:gd name="connsiteX1852" fmla="*/ 404265 w 712272"/>
              <a:gd name="connsiteY1852" fmla="*/ 103968 h 367487"/>
              <a:gd name="connsiteX1853" fmla="*/ 404840 w 712272"/>
              <a:gd name="connsiteY1853" fmla="*/ 104256 h 367487"/>
              <a:gd name="connsiteX1854" fmla="*/ 405128 w 712272"/>
              <a:gd name="connsiteY1854" fmla="*/ 104832 h 367487"/>
              <a:gd name="connsiteX1855" fmla="*/ 405416 w 712272"/>
              <a:gd name="connsiteY1855" fmla="*/ 105120 h 367487"/>
              <a:gd name="connsiteX1856" fmla="*/ 405991 w 712272"/>
              <a:gd name="connsiteY1856" fmla="*/ 105408 h 367487"/>
              <a:gd name="connsiteX1857" fmla="*/ 406278 w 712272"/>
              <a:gd name="connsiteY1857" fmla="*/ 105984 h 367487"/>
              <a:gd name="connsiteX1858" fmla="*/ 406566 w 712272"/>
              <a:gd name="connsiteY1858" fmla="*/ 106272 h 367487"/>
              <a:gd name="connsiteX1859" fmla="*/ 407141 w 712272"/>
              <a:gd name="connsiteY1859" fmla="*/ 106560 h 367487"/>
              <a:gd name="connsiteX1860" fmla="*/ 407429 w 712272"/>
              <a:gd name="connsiteY1860" fmla="*/ 107136 h 367487"/>
              <a:gd name="connsiteX1861" fmla="*/ 407716 w 712272"/>
              <a:gd name="connsiteY1861" fmla="*/ 107424 h 367487"/>
              <a:gd name="connsiteX1862" fmla="*/ 408291 w 712272"/>
              <a:gd name="connsiteY1862" fmla="*/ 107712 h 367487"/>
              <a:gd name="connsiteX1863" fmla="*/ 408579 w 712272"/>
              <a:gd name="connsiteY1863" fmla="*/ 108288 h 367487"/>
              <a:gd name="connsiteX1864" fmla="*/ 408866 w 712272"/>
              <a:gd name="connsiteY1864" fmla="*/ 108576 h 367487"/>
              <a:gd name="connsiteX1865" fmla="*/ 409442 w 712272"/>
              <a:gd name="connsiteY1865" fmla="*/ 108864 h 367487"/>
              <a:gd name="connsiteX1866" fmla="*/ 409729 w 712272"/>
              <a:gd name="connsiteY1866" fmla="*/ 109440 h 367487"/>
              <a:gd name="connsiteX1867" fmla="*/ 410017 w 712272"/>
              <a:gd name="connsiteY1867" fmla="*/ 109728 h 367487"/>
              <a:gd name="connsiteX1868" fmla="*/ 410592 w 712272"/>
              <a:gd name="connsiteY1868" fmla="*/ 110016 h 367487"/>
              <a:gd name="connsiteX1869" fmla="*/ 410879 w 712272"/>
              <a:gd name="connsiteY1869" fmla="*/ 110592 h 367487"/>
              <a:gd name="connsiteX1870" fmla="*/ 411167 w 712272"/>
              <a:gd name="connsiteY1870" fmla="*/ 110880 h 367487"/>
              <a:gd name="connsiteX1871" fmla="*/ 411742 w 712272"/>
              <a:gd name="connsiteY1871" fmla="*/ 111168 h 367487"/>
              <a:gd name="connsiteX1872" fmla="*/ 412030 w 712272"/>
              <a:gd name="connsiteY1872" fmla="*/ 111744 h 367487"/>
              <a:gd name="connsiteX1873" fmla="*/ 412317 w 712272"/>
              <a:gd name="connsiteY1873" fmla="*/ 112032 h 367487"/>
              <a:gd name="connsiteX1874" fmla="*/ 412892 w 712272"/>
              <a:gd name="connsiteY1874" fmla="*/ 112320 h 367487"/>
              <a:gd name="connsiteX1875" fmla="*/ 413180 w 712272"/>
              <a:gd name="connsiteY1875" fmla="*/ 112896 h 367487"/>
              <a:gd name="connsiteX1876" fmla="*/ 413467 w 712272"/>
              <a:gd name="connsiteY1876" fmla="*/ 113184 h 367487"/>
              <a:gd name="connsiteX1877" fmla="*/ 414043 w 712272"/>
              <a:gd name="connsiteY1877" fmla="*/ 113472 h 367487"/>
              <a:gd name="connsiteX1878" fmla="*/ 414330 w 712272"/>
              <a:gd name="connsiteY1878" fmla="*/ 114048 h 367487"/>
              <a:gd name="connsiteX1879" fmla="*/ 414618 w 712272"/>
              <a:gd name="connsiteY1879" fmla="*/ 114336 h 367487"/>
              <a:gd name="connsiteX1880" fmla="*/ 415193 w 712272"/>
              <a:gd name="connsiteY1880" fmla="*/ 114624 h 367487"/>
              <a:gd name="connsiteX1881" fmla="*/ 415480 w 712272"/>
              <a:gd name="connsiteY1881" fmla="*/ 115200 h 367487"/>
              <a:gd name="connsiteX1882" fmla="*/ 415768 w 712272"/>
              <a:gd name="connsiteY1882" fmla="*/ 115488 h 367487"/>
              <a:gd name="connsiteX1883" fmla="*/ 416343 w 712272"/>
              <a:gd name="connsiteY1883" fmla="*/ 115776 h 367487"/>
              <a:gd name="connsiteX1884" fmla="*/ 416631 w 712272"/>
              <a:gd name="connsiteY1884" fmla="*/ 116352 h 367487"/>
              <a:gd name="connsiteX1885" fmla="*/ 416918 w 712272"/>
              <a:gd name="connsiteY1885" fmla="*/ 116640 h 367487"/>
              <a:gd name="connsiteX1886" fmla="*/ 417493 w 712272"/>
              <a:gd name="connsiteY1886" fmla="*/ 116928 h 367487"/>
              <a:gd name="connsiteX1887" fmla="*/ 417781 w 712272"/>
              <a:gd name="connsiteY1887" fmla="*/ 117504 h 367487"/>
              <a:gd name="connsiteX1888" fmla="*/ 418069 w 712272"/>
              <a:gd name="connsiteY1888" fmla="*/ 117792 h 367487"/>
              <a:gd name="connsiteX1889" fmla="*/ 418644 w 712272"/>
              <a:gd name="connsiteY1889" fmla="*/ 118080 h 367487"/>
              <a:gd name="connsiteX1890" fmla="*/ 418931 w 712272"/>
              <a:gd name="connsiteY1890" fmla="*/ 118656 h 367487"/>
              <a:gd name="connsiteX1891" fmla="*/ 419219 w 712272"/>
              <a:gd name="connsiteY1891" fmla="*/ 118944 h 367487"/>
              <a:gd name="connsiteX1892" fmla="*/ 419794 w 712272"/>
              <a:gd name="connsiteY1892" fmla="*/ 119232 h 367487"/>
              <a:gd name="connsiteX1893" fmla="*/ 420081 w 712272"/>
              <a:gd name="connsiteY1893" fmla="*/ 119808 h 367487"/>
              <a:gd name="connsiteX1894" fmla="*/ 420369 w 712272"/>
              <a:gd name="connsiteY1894" fmla="*/ 120096 h 367487"/>
              <a:gd name="connsiteX1895" fmla="*/ 420944 w 712272"/>
              <a:gd name="connsiteY1895" fmla="*/ 120384 h 367487"/>
              <a:gd name="connsiteX1896" fmla="*/ 421232 w 712272"/>
              <a:gd name="connsiteY1896" fmla="*/ 120960 h 367487"/>
              <a:gd name="connsiteX1897" fmla="*/ 421519 w 712272"/>
              <a:gd name="connsiteY1897" fmla="*/ 121248 h 367487"/>
              <a:gd name="connsiteX1898" fmla="*/ 422094 w 712272"/>
              <a:gd name="connsiteY1898" fmla="*/ 121536 h 367487"/>
              <a:gd name="connsiteX1899" fmla="*/ 422382 w 712272"/>
              <a:gd name="connsiteY1899" fmla="*/ 122112 h 367487"/>
              <a:gd name="connsiteX1900" fmla="*/ 422670 w 712272"/>
              <a:gd name="connsiteY1900" fmla="*/ 122400 h 367487"/>
              <a:gd name="connsiteX1901" fmla="*/ 423245 w 712272"/>
              <a:gd name="connsiteY1901" fmla="*/ 122688 h 367487"/>
              <a:gd name="connsiteX1902" fmla="*/ 423532 w 712272"/>
              <a:gd name="connsiteY1902" fmla="*/ 123264 h 367487"/>
              <a:gd name="connsiteX1903" fmla="*/ 423820 w 712272"/>
              <a:gd name="connsiteY1903" fmla="*/ 123552 h 367487"/>
              <a:gd name="connsiteX1904" fmla="*/ 424395 w 712272"/>
              <a:gd name="connsiteY1904" fmla="*/ 123840 h 367487"/>
              <a:gd name="connsiteX1905" fmla="*/ 424683 w 712272"/>
              <a:gd name="connsiteY1905" fmla="*/ 124416 h 367487"/>
              <a:gd name="connsiteX1906" fmla="*/ 424970 w 712272"/>
              <a:gd name="connsiteY1906" fmla="*/ 124704 h 367487"/>
              <a:gd name="connsiteX1907" fmla="*/ 425545 w 712272"/>
              <a:gd name="connsiteY1907" fmla="*/ 124992 h 367487"/>
              <a:gd name="connsiteX1908" fmla="*/ 425833 w 712272"/>
              <a:gd name="connsiteY1908" fmla="*/ 125568 h 367487"/>
              <a:gd name="connsiteX1909" fmla="*/ 426120 w 712272"/>
              <a:gd name="connsiteY1909" fmla="*/ 125856 h 367487"/>
              <a:gd name="connsiteX1910" fmla="*/ 426696 w 712272"/>
              <a:gd name="connsiteY1910" fmla="*/ 126144 h 367487"/>
              <a:gd name="connsiteX1911" fmla="*/ 426983 w 712272"/>
              <a:gd name="connsiteY1911" fmla="*/ 126720 h 367487"/>
              <a:gd name="connsiteX1912" fmla="*/ 427271 w 712272"/>
              <a:gd name="connsiteY1912" fmla="*/ 127008 h 367487"/>
              <a:gd name="connsiteX1913" fmla="*/ 427846 w 712272"/>
              <a:gd name="connsiteY1913" fmla="*/ 127296 h 367487"/>
              <a:gd name="connsiteX1914" fmla="*/ 428133 w 712272"/>
              <a:gd name="connsiteY1914" fmla="*/ 127872 h 367487"/>
              <a:gd name="connsiteX1915" fmla="*/ 428421 w 712272"/>
              <a:gd name="connsiteY1915" fmla="*/ 128160 h 367487"/>
              <a:gd name="connsiteX1916" fmla="*/ 428996 w 712272"/>
              <a:gd name="connsiteY1916" fmla="*/ 128448 h 367487"/>
              <a:gd name="connsiteX1917" fmla="*/ 429284 w 712272"/>
              <a:gd name="connsiteY1917" fmla="*/ 129024 h 367487"/>
              <a:gd name="connsiteX1918" fmla="*/ 429571 w 712272"/>
              <a:gd name="connsiteY1918" fmla="*/ 129312 h 367487"/>
              <a:gd name="connsiteX1919" fmla="*/ 430146 w 712272"/>
              <a:gd name="connsiteY1919" fmla="*/ 129600 h 367487"/>
              <a:gd name="connsiteX1920" fmla="*/ 430434 w 712272"/>
              <a:gd name="connsiteY1920" fmla="*/ 130176 h 367487"/>
              <a:gd name="connsiteX1921" fmla="*/ 430721 w 712272"/>
              <a:gd name="connsiteY1921" fmla="*/ 130464 h 367487"/>
              <a:gd name="connsiteX1922" fmla="*/ 431297 w 712272"/>
              <a:gd name="connsiteY1922" fmla="*/ 130752 h 367487"/>
              <a:gd name="connsiteX1923" fmla="*/ 431584 w 712272"/>
              <a:gd name="connsiteY1923" fmla="*/ 131328 h 367487"/>
              <a:gd name="connsiteX1924" fmla="*/ 431872 w 712272"/>
              <a:gd name="connsiteY1924" fmla="*/ 131616 h 367487"/>
              <a:gd name="connsiteX1925" fmla="*/ 432447 w 712272"/>
              <a:gd name="connsiteY1925" fmla="*/ 131904 h 367487"/>
              <a:gd name="connsiteX1926" fmla="*/ 432734 w 712272"/>
              <a:gd name="connsiteY1926" fmla="*/ 132480 h 367487"/>
              <a:gd name="connsiteX1927" fmla="*/ 433022 w 712272"/>
              <a:gd name="connsiteY1927" fmla="*/ 132768 h 367487"/>
              <a:gd name="connsiteX1928" fmla="*/ 433597 w 712272"/>
              <a:gd name="connsiteY1928" fmla="*/ 133056 h 367487"/>
              <a:gd name="connsiteX1929" fmla="*/ 433885 w 712272"/>
              <a:gd name="connsiteY1929" fmla="*/ 133632 h 367487"/>
              <a:gd name="connsiteX1930" fmla="*/ 434172 w 712272"/>
              <a:gd name="connsiteY1930" fmla="*/ 133920 h 367487"/>
              <a:gd name="connsiteX1931" fmla="*/ 434747 w 712272"/>
              <a:gd name="connsiteY1931" fmla="*/ 134208 h 367487"/>
              <a:gd name="connsiteX1932" fmla="*/ 435035 w 712272"/>
              <a:gd name="connsiteY1932" fmla="*/ 134784 h 367487"/>
              <a:gd name="connsiteX1933" fmla="*/ 435322 w 712272"/>
              <a:gd name="connsiteY1933" fmla="*/ 135072 h 367487"/>
              <a:gd name="connsiteX1934" fmla="*/ 435898 w 712272"/>
              <a:gd name="connsiteY1934" fmla="*/ 135360 h 367487"/>
              <a:gd name="connsiteX1935" fmla="*/ 436185 w 712272"/>
              <a:gd name="connsiteY1935" fmla="*/ 135936 h 367487"/>
              <a:gd name="connsiteX1936" fmla="*/ 436473 w 712272"/>
              <a:gd name="connsiteY1936" fmla="*/ 136224 h 367487"/>
              <a:gd name="connsiteX1937" fmla="*/ 437048 w 712272"/>
              <a:gd name="connsiteY1937" fmla="*/ 136512 h 367487"/>
              <a:gd name="connsiteX1938" fmla="*/ 437335 w 712272"/>
              <a:gd name="connsiteY1938" fmla="*/ 137088 h 367487"/>
              <a:gd name="connsiteX1939" fmla="*/ 437623 w 712272"/>
              <a:gd name="connsiteY1939" fmla="*/ 137376 h 367487"/>
              <a:gd name="connsiteX1940" fmla="*/ 438198 w 712272"/>
              <a:gd name="connsiteY1940" fmla="*/ 137664 h 367487"/>
              <a:gd name="connsiteX1941" fmla="*/ 438486 w 712272"/>
              <a:gd name="connsiteY1941" fmla="*/ 138240 h 367487"/>
              <a:gd name="connsiteX1942" fmla="*/ 438773 w 712272"/>
              <a:gd name="connsiteY1942" fmla="*/ 138528 h 367487"/>
              <a:gd name="connsiteX1943" fmla="*/ 439348 w 712272"/>
              <a:gd name="connsiteY1943" fmla="*/ 138816 h 367487"/>
              <a:gd name="connsiteX1944" fmla="*/ 439636 w 712272"/>
              <a:gd name="connsiteY1944" fmla="*/ 139392 h 367487"/>
              <a:gd name="connsiteX1945" fmla="*/ 439924 w 712272"/>
              <a:gd name="connsiteY1945" fmla="*/ 139680 h 367487"/>
              <a:gd name="connsiteX1946" fmla="*/ 440499 w 712272"/>
              <a:gd name="connsiteY1946" fmla="*/ 139968 h 367487"/>
              <a:gd name="connsiteX1947" fmla="*/ 440786 w 712272"/>
              <a:gd name="connsiteY1947" fmla="*/ 140544 h 367487"/>
              <a:gd name="connsiteX1948" fmla="*/ 441074 w 712272"/>
              <a:gd name="connsiteY1948" fmla="*/ 140832 h 367487"/>
              <a:gd name="connsiteX1949" fmla="*/ 441649 w 712272"/>
              <a:gd name="connsiteY1949" fmla="*/ 141120 h 367487"/>
              <a:gd name="connsiteX1950" fmla="*/ 441937 w 712272"/>
              <a:gd name="connsiteY1950" fmla="*/ 141696 h 367487"/>
              <a:gd name="connsiteX1951" fmla="*/ 442224 w 712272"/>
              <a:gd name="connsiteY1951" fmla="*/ 141984 h 367487"/>
              <a:gd name="connsiteX1952" fmla="*/ 442799 w 712272"/>
              <a:gd name="connsiteY1952" fmla="*/ 142272 h 367487"/>
              <a:gd name="connsiteX1953" fmla="*/ 443087 w 712272"/>
              <a:gd name="connsiteY1953" fmla="*/ 142848 h 367487"/>
              <a:gd name="connsiteX1954" fmla="*/ 443374 w 712272"/>
              <a:gd name="connsiteY1954" fmla="*/ 143136 h 367487"/>
              <a:gd name="connsiteX1955" fmla="*/ 443949 w 712272"/>
              <a:gd name="connsiteY1955" fmla="*/ 143424 h 367487"/>
              <a:gd name="connsiteX1956" fmla="*/ 444237 w 712272"/>
              <a:gd name="connsiteY1956" fmla="*/ 144000 h 367487"/>
              <a:gd name="connsiteX1957" fmla="*/ 444525 w 712272"/>
              <a:gd name="connsiteY1957" fmla="*/ 144288 h 367487"/>
              <a:gd name="connsiteX1958" fmla="*/ 445100 w 712272"/>
              <a:gd name="connsiteY1958" fmla="*/ 144576 h 367487"/>
              <a:gd name="connsiteX1959" fmla="*/ 445387 w 712272"/>
              <a:gd name="connsiteY1959" fmla="*/ 145152 h 367487"/>
              <a:gd name="connsiteX1960" fmla="*/ 445675 w 712272"/>
              <a:gd name="connsiteY1960" fmla="*/ 145440 h 367487"/>
              <a:gd name="connsiteX1961" fmla="*/ 446250 w 712272"/>
              <a:gd name="connsiteY1961" fmla="*/ 145728 h 367487"/>
              <a:gd name="connsiteX1962" fmla="*/ 446538 w 712272"/>
              <a:gd name="connsiteY1962" fmla="*/ 146304 h 367487"/>
              <a:gd name="connsiteX1963" fmla="*/ 446825 w 712272"/>
              <a:gd name="connsiteY1963" fmla="*/ 146592 h 367487"/>
              <a:gd name="connsiteX1964" fmla="*/ 447400 w 712272"/>
              <a:gd name="connsiteY1964" fmla="*/ 146880 h 367487"/>
              <a:gd name="connsiteX1965" fmla="*/ 447688 w 712272"/>
              <a:gd name="connsiteY1965" fmla="*/ 147456 h 367487"/>
              <a:gd name="connsiteX1966" fmla="*/ 447975 w 712272"/>
              <a:gd name="connsiteY1966" fmla="*/ 147744 h 367487"/>
              <a:gd name="connsiteX1967" fmla="*/ 448551 w 712272"/>
              <a:gd name="connsiteY1967" fmla="*/ 148032 h 367487"/>
              <a:gd name="connsiteX1968" fmla="*/ 448838 w 712272"/>
              <a:gd name="connsiteY1968" fmla="*/ 148608 h 367487"/>
              <a:gd name="connsiteX1969" fmla="*/ 449126 w 712272"/>
              <a:gd name="connsiteY1969" fmla="*/ 148896 h 367487"/>
              <a:gd name="connsiteX1970" fmla="*/ 449701 w 712272"/>
              <a:gd name="connsiteY1970" fmla="*/ 149184 h 367487"/>
              <a:gd name="connsiteX1971" fmla="*/ 449988 w 712272"/>
              <a:gd name="connsiteY1971" fmla="*/ 149760 h 367487"/>
              <a:gd name="connsiteX1972" fmla="*/ 450276 w 712272"/>
              <a:gd name="connsiteY1972" fmla="*/ 150048 h 367487"/>
              <a:gd name="connsiteX1973" fmla="*/ 450851 w 712272"/>
              <a:gd name="connsiteY1973" fmla="*/ 150336 h 367487"/>
              <a:gd name="connsiteX1974" fmla="*/ 451139 w 712272"/>
              <a:gd name="connsiteY1974" fmla="*/ 150912 h 367487"/>
              <a:gd name="connsiteX1975" fmla="*/ 451426 w 712272"/>
              <a:gd name="connsiteY1975" fmla="*/ 151200 h 367487"/>
              <a:gd name="connsiteX1976" fmla="*/ 452001 w 712272"/>
              <a:gd name="connsiteY1976" fmla="*/ 151488 h 367487"/>
              <a:gd name="connsiteX1977" fmla="*/ 452289 w 712272"/>
              <a:gd name="connsiteY1977" fmla="*/ 152064 h 367487"/>
              <a:gd name="connsiteX1978" fmla="*/ 452576 w 712272"/>
              <a:gd name="connsiteY1978" fmla="*/ 152352 h 367487"/>
              <a:gd name="connsiteX1979" fmla="*/ 453152 w 712272"/>
              <a:gd name="connsiteY1979" fmla="*/ 152640 h 367487"/>
              <a:gd name="connsiteX1980" fmla="*/ 453439 w 712272"/>
              <a:gd name="connsiteY1980" fmla="*/ 153216 h 367487"/>
              <a:gd name="connsiteX1981" fmla="*/ 453727 w 712272"/>
              <a:gd name="connsiteY1981" fmla="*/ 153504 h 367487"/>
              <a:gd name="connsiteX1982" fmla="*/ 454302 w 712272"/>
              <a:gd name="connsiteY1982" fmla="*/ 153792 h 367487"/>
              <a:gd name="connsiteX1983" fmla="*/ 454589 w 712272"/>
              <a:gd name="connsiteY1983" fmla="*/ 154368 h 367487"/>
              <a:gd name="connsiteX1984" fmla="*/ 454877 w 712272"/>
              <a:gd name="connsiteY1984" fmla="*/ 154656 h 367487"/>
              <a:gd name="connsiteX1985" fmla="*/ 455452 w 712272"/>
              <a:gd name="connsiteY1985" fmla="*/ 154944 h 367487"/>
              <a:gd name="connsiteX1986" fmla="*/ 455740 w 712272"/>
              <a:gd name="connsiteY1986" fmla="*/ 155520 h 367487"/>
              <a:gd name="connsiteX1987" fmla="*/ 456027 w 712272"/>
              <a:gd name="connsiteY1987" fmla="*/ 155808 h 367487"/>
              <a:gd name="connsiteX1988" fmla="*/ 456602 w 712272"/>
              <a:gd name="connsiteY1988" fmla="*/ 156096 h 367487"/>
              <a:gd name="connsiteX1989" fmla="*/ 456890 w 712272"/>
              <a:gd name="connsiteY1989" fmla="*/ 156384 h 367487"/>
              <a:gd name="connsiteX1990" fmla="*/ 457178 w 712272"/>
              <a:gd name="connsiteY1990" fmla="*/ 156960 h 367487"/>
              <a:gd name="connsiteX1991" fmla="*/ 457753 w 712272"/>
              <a:gd name="connsiteY1991" fmla="*/ 157248 h 367487"/>
              <a:gd name="connsiteX1992" fmla="*/ 458040 w 712272"/>
              <a:gd name="connsiteY1992" fmla="*/ 157536 h 367487"/>
              <a:gd name="connsiteX1993" fmla="*/ 458328 w 712272"/>
              <a:gd name="connsiteY1993" fmla="*/ 158112 h 367487"/>
              <a:gd name="connsiteX1994" fmla="*/ 458903 w 712272"/>
              <a:gd name="connsiteY1994" fmla="*/ 158688 h 367487"/>
              <a:gd name="connsiteX1995" fmla="*/ 459191 w 712272"/>
              <a:gd name="connsiteY1995" fmla="*/ 159264 h 367487"/>
              <a:gd name="connsiteX1996" fmla="*/ 459478 w 712272"/>
              <a:gd name="connsiteY1996" fmla="*/ 159552 h 367487"/>
              <a:gd name="connsiteX1997" fmla="*/ 460053 w 712272"/>
              <a:gd name="connsiteY1997" fmla="*/ 159840 h 367487"/>
              <a:gd name="connsiteX1998" fmla="*/ 460341 w 712272"/>
              <a:gd name="connsiteY1998" fmla="*/ 160704 h 367487"/>
              <a:gd name="connsiteX1999" fmla="*/ 460628 w 712272"/>
              <a:gd name="connsiteY1999" fmla="*/ 160992 h 367487"/>
              <a:gd name="connsiteX2000" fmla="*/ 461203 w 712272"/>
              <a:gd name="connsiteY2000" fmla="*/ 161568 h 367487"/>
              <a:gd name="connsiteX2001" fmla="*/ 461491 w 712272"/>
              <a:gd name="connsiteY2001" fmla="*/ 162144 h 367487"/>
              <a:gd name="connsiteX2002" fmla="*/ 461779 w 712272"/>
              <a:gd name="connsiteY2002" fmla="*/ 163008 h 367487"/>
              <a:gd name="connsiteX2003" fmla="*/ 462354 w 712272"/>
              <a:gd name="connsiteY2003" fmla="*/ 163296 h 367487"/>
              <a:gd name="connsiteX2004" fmla="*/ 462641 w 712272"/>
              <a:gd name="connsiteY2004" fmla="*/ 164160 h 367487"/>
              <a:gd name="connsiteX2005" fmla="*/ 462929 w 712272"/>
              <a:gd name="connsiteY2005" fmla="*/ 165024 h 367487"/>
              <a:gd name="connsiteX2006" fmla="*/ 463504 w 712272"/>
              <a:gd name="connsiteY2006" fmla="*/ 165312 h 367487"/>
              <a:gd name="connsiteX2007" fmla="*/ 463792 w 712272"/>
              <a:gd name="connsiteY2007" fmla="*/ 166176 h 367487"/>
              <a:gd name="connsiteX2008" fmla="*/ 464079 w 712272"/>
              <a:gd name="connsiteY2008" fmla="*/ 166752 h 367487"/>
              <a:gd name="connsiteX2009" fmla="*/ 464654 w 712272"/>
              <a:gd name="connsiteY2009" fmla="*/ 167904 h 367487"/>
              <a:gd name="connsiteX2010" fmla="*/ 464942 w 712272"/>
              <a:gd name="connsiteY2010" fmla="*/ 168768 h 367487"/>
              <a:gd name="connsiteX2011" fmla="*/ 465229 w 712272"/>
              <a:gd name="connsiteY2011" fmla="*/ 169920 h 367487"/>
              <a:gd name="connsiteX2012" fmla="*/ 465805 w 712272"/>
              <a:gd name="connsiteY2012" fmla="*/ 170784 h 367487"/>
              <a:gd name="connsiteX2013" fmla="*/ 466092 w 712272"/>
              <a:gd name="connsiteY2013" fmla="*/ 171936 h 367487"/>
              <a:gd name="connsiteX2014" fmla="*/ 466380 w 712272"/>
              <a:gd name="connsiteY2014" fmla="*/ 173376 h 367487"/>
              <a:gd name="connsiteX2015" fmla="*/ 466955 w 712272"/>
              <a:gd name="connsiteY2015" fmla="*/ 174816 h 367487"/>
              <a:gd name="connsiteX2016" fmla="*/ 467242 w 712272"/>
              <a:gd name="connsiteY2016" fmla="*/ 176832 h 367487"/>
              <a:gd name="connsiteX2017" fmla="*/ 467530 w 712272"/>
              <a:gd name="connsiteY2017" fmla="*/ 179424 h 367487"/>
              <a:gd name="connsiteX2018" fmla="*/ 467530 w 712272"/>
              <a:gd name="connsiteY2018" fmla="*/ 188064 h 367487"/>
              <a:gd name="connsiteX2019" fmla="*/ 467242 w 712272"/>
              <a:gd name="connsiteY2019" fmla="*/ 190656 h 367487"/>
              <a:gd name="connsiteX2020" fmla="*/ 466955 w 712272"/>
              <a:gd name="connsiteY2020" fmla="*/ 192672 h 367487"/>
              <a:gd name="connsiteX2021" fmla="*/ 466380 w 712272"/>
              <a:gd name="connsiteY2021" fmla="*/ 194112 h 367487"/>
              <a:gd name="connsiteX2022" fmla="*/ 466092 w 712272"/>
              <a:gd name="connsiteY2022" fmla="*/ 195552 h 367487"/>
              <a:gd name="connsiteX2023" fmla="*/ 465805 w 712272"/>
              <a:gd name="connsiteY2023" fmla="*/ 196704 h 367487"/>
              <a:gd name="connsiteX2024" fmla="*/ 465229 w 712272"/>
              <a:gd name="connsiteY2024" fmla="*/ 197568 h 367487"/>
              <a:gd name="connsiteX2025" fmla="*/ 464942 w 712272"/>
              <a:gd name="connsiteY2025" fmla="*/ 198719 h 367487"/>
              <a:gd name="connsiteX2026" fmla="*/ 464654 w 712272"/>
              <a:gd name="connsiteY2026" fmla="*/ 199583 h 367487"/>
              <a:gd name="connsiteX2027" fmla="*/ 464079 w 712272"/>
              <a:gd name="connsiteY2027" fmla="*/ 200735 h 367487"/>
              <a:gd name="connsiteX2028" fmla="*/ 463792 w 712272"/>
              <a:gd name="connsiteY2028" fmla="*/ 201311 h 367487"/>
              <a:gd name="connsiteX2029" fmla="*/ 463504 w 712272"/>
              <a:gd name="connsiteY2029" fmla="*/ 202175 h 367487"/>
              <a:gd name="connsiteX2030" fmla="*/ 462929 w 712272"/>
              <a:gd name="connsiteY2030" fmla="*/ 202463 h 367487"/>
              <a:gd name="connsiteX2031" fmla="*/ 462641 w 712272"/>
              <a:gd name="connsiteY2031" fmla="*/ 203327 h 367487"/>
              <a:gd name="connsiteX2032" fmla="*/ 462354 w 712272"/>
              <a:gd name="connsiteY2032" fmla="*/ 204191 h 367487"/>
              <a:gd name="connsiteX2033" fmla="*/ 461779 w 712272"/>
              <a:gd name="connsiteY2033" fmla="*/ 204479 h 367487"/>
              <a:gd name="connsiteX2034" fmla="*/ 461491 w 712272"/>
              <a:gd name="connsiteY2034" fmla="*/ 205343 h 367487"/>
              <a:gd name="connsiteX2035" fmla="*/ 461203 w 712272"/>
              <a:gd name="connsiteY2035" fmla="*/ 205919 h 367487"/>
              <a:gd name="connsiteX2036" fmla="*/ 460628 w 712272"/>
              <a:gd name="connsiteY2036" fmla="*/ 206495 h 367487"/>
              <a:gd name="connsiteX2037" fmla="*/ 460341 w 712272"/>
              <a:gd name="connsiteY2037" fmla="*/ 206783 h 367487"/>
              <a:gd name="connsiteX2038" fmla="*/ 460053 w 712272"/>
              <a:gd name="connsiteY2038" fmla="*/ 207647 h 367487"/>
              <a:gd name="connsiteX2039" fmla="*/ 459478 w 712272"/>
              <a:gd name="connsiteY2039" fmla="*/ 207935 h 367487"/>
              <a:gd name="connsiteX2040" fmla="*/ 459191 w 712272"/>
              <a:gd name="connsiteY2040" fmla="*/ 208223 h 367487"/>
              <a:gd name="connsiteX2041" fmla="*/ 458903 w 712272"/>
              <a:gd name="connsiteY2041" fmla="*/ 208799 h 367487"/>
              <a:gd name="connsiteX2042" fmla="*/ 458328 w 712272"/>
              <a:gd name="connsiteY2042" fmla="*/ 209375 h 367487"/>
              <a:gd name="connsiteX2043" fmla="*/ 458040 w 712272"/>
              <a:gd name="connsiteY2043" fmla="*/ 209951 h 367487"/>
              <a:gd name="connsiteX2044" fmla="*/ 457753 w 712272"/>
              <a:gd name="connsiteY2044" fmla="*/ 210239 h 367487"/>
              <a:gd name="connsiteX2045" fmla="*/ 457178 w 712272"/>
              <a:gd name="connsiteY2045" fmla="*/ 210527 h 367487"/>
              <a:gd name="connsiteX2046" fmla="*/ 456890 w 712272"/>
              <a:gd name="connsiteY2046" fmla="*/ 211103 h 367487"/>
              <a:gd name="connsiteX2047" fmla="*/ 456602 w 712272"/>
              <a:gd name="connsiteY2047" fmla="*/ 211391 h 367487"/>
              <a:gd name="connsiteX2048" fmla="*/ 456027 w 712272"/>
              <a:gd name="connsiteY2048" fmla="*/ 211679 h 367487"/>
              <a:gd name="connsiteX2049" fmla="*/ 455740 w 712272"/>
              <a:gd name="connsiteY2049" fmla="*/ 211967 h 367487"/>
              <a:gd name="connsiteX2050" fmla="*/ 455452 w 712272"/>
              <a:gd name="connsiteY2050" fmla="*/ 212543 h 367487"/>
              <a:gd name="connsiteX2051" fmla="*/ 454877 w 712272"/>
              <a:gd name="connsiteY2051" fmla="*/ 212831 h 367487"/>
              <a:gd name="connsiteX2052" fmla="*/ 454589 w 712272"/>
              <a:gd name="connsiteY2052" fmla="*/ 213119 h 367487"/>
              <a:gd name="connsiteX2053" fmla="*/ 454302 w 712272"/>
              <a:gd name="connsiteY2053" fmla="*/ 213695 h 367487"/>
              <a:gd name="connsiteX2054" fmla="*/ 453727 w 712272"/>
              <a:gd name="connsiteY2054" fmla="*/ 213983 h 367487"/>
              <a:gd name="connsiteX2055" fmla="*/ 453439 w 712272"/>
              <a:gd name="connsiteY2055" fmla="*/ 214271 h 367487"/>
              <a:gd name="connsiteX2056" fmla="*/ 453152 w 712272"/>
              <a:gd name="connsiteY2056" fmla="*/ 214847 h 367487"/>
              <a:gd name="connsiteX2057" fmla="*/ 452576 w 712272"/>
              <a:gd name="connsiteY2057" fmla="*/ 215135 h 367487"/>
              <a:gd name="connsiteX2058" fmla="*/ 452289 w 712272"/>
              <a:gd name="connsiteY2058" fmla="*/ 215423 h 367487"/>
              <a:gd name="connsiteX2059" fmla="*/ 452001 w 712272"/>
              <a:gd name="connsiteY2059" fmla="*/ 215999 h 367487"/>
              <a:gd name="connsiteX2060" fmla="*/ 451426 w 712272"/>
              <a:gd name="connsiteY2060" fmla="*/ 216287 h 367487"/>
              <a:gd name="connsiteX2061" fmla="*/ 451139 w 712272"/>
              <a:gd name="connsiteY2061" fmla="*/ 216575 h 367487"/>
              <a:gd name="connsiteX2062" fmla="*/ 450851 w 712272"/>
              <a:gd name="connsiteY2062" fmla="*/ 217151 h 367487"/>
              <a:gd name="connsiteX2063" fmla="*/ 450276 w 712272"/>
              <a:gd name="connsiteY2063" fmla="*/ 217439 h 367487"/>
              <a:gd name="connsiteX2064" fmla="*/ 449988 w 712272"/>
              <a:gd name="connsiteY2064" fmla="*/ 217727 h 367487"/>
              <a:gd name="connsiteX2065" fmla="*/ 449701 w 712272"/>
              <a:gd name="connsiteY2065" fmla="*/ 218303 h 367487"/>
              <a:gd name="connsiteX2066" fmla="*/ 449126 w 712272"/>
              <a:gd name="connsiteY2066" fmla="*/ 218591 h 367487"/>
              <a:gd name="connsiteX2067" fmla="*/ 448838 w 712272"/>
              <a:gd name="connsiteY2067" fmla="*/ 218879 h 367487"/>
              <a:gd name="connsiteX2068" fmla="*/ 448551 w 712272"/>
              <a:gd name="connsiteY2068" fmla="*/ 219455 h 367487"/>
              <a:gd name="connsiteX2069" fmla="*/ 447975 w 712272"/>
              <a:gd name="connsiteY2069" fmla="*/ 219743 h 367487"/>
              <a:gd name="connsiteX2070" fmla="*/ 447688 w 712272"/>
              <a:gd name="connsiteY2070" fmla="*/ 220031 h 367487"/>
              <a:gd name="connsiteX2071" fmla="*/ 447400 w 712272"/>
              <a:gd name="connsiteY2071" fmla="*/ 220607 h 367487"/>
              <a:gd name="connsiteX2072" fmla="*/ 446825 w 712272"/>
              <a:gd name="connsiteY2072" fmla="*/ 220895 h 367487"/>
              <a:gd name="connsiteX2073" fmla="*/ 446538 w 712272"/>
              <a:gd name="connsiteY2073" fmla="*/ 221183 h 367487"/>
              <a:gd name="connsiteX2074" fmla="*/ 446250 w 712272"/>
              <a:gd name="connsiteY2074" fmla="*/ 221759 h 367487"/>
              <a:gd name="connsiteX2075" fmla="*/ 445675 w 712272"/>
              <a:gd name="connsiteY2075" fmla="*/ 222047 h 367487"/>
              <a:gd name="connsiteX2076" fmla="*/ 445387 w 712272"/>
              <a:gd name="connsiteY2076" fmla="*/ 222335 h 367487"/>
              <a:gd name="connsiteX2077" fmla="*/ 445100 w 712272"/>
              <a:gd name="connsiteY2077" fmla="*/ 222911 h 367487"/>
              <a:gd name="connsiteX2078" fmla="*/ 444525 w 712272"/>
              <a:gd name="connsiteY2078" fmla="*/ 223199 h 367487"/>
              <a:gd name="connsiteX2079" fmla="*/ 444237 w 712272"/>
              <a:gd name="connsiteY2079" fmla="*/ 223487 h 367487"/>
              <a:gd name="connsiteX2080" fmla="*/ 443949 w 712272"/>
              <a:gd name="connsiteY2080" fmla="*/ 224063 h 367487"/>
              <a:gd name="connsiteX2081" fmla="*/ 443374 w 712272"/>
              <a:gd name="connsiteY2081" fmla="*/ 224351 h 367487"/>
              <a:gd name="connsiteX2082" fmla="*/ 443087 w 712272"/>
              <a:gd name="connsiteY2082" fmla="*/ 224639 h 367487"/>
              <a:gd name="connsiteX2083" fmla="*/ 442799 w 712272"/>
              <a:gd name="connsiteY2083" fmla="*/ 225215 h 367487"/>
              <a:gd name="connsiteX2084" fmla="*/ 442224 w 712272"/>
              <a:gd name="connsiteY2084" fmla="*/ 225503 h 367487"/>
              <a:gd name="connsiteX2085" fmla="*/ 441937 w 712272"/>
              <a:gd name="connsiteY2085" fmla="*/ 225791 h 367487"/>
              <a:gd name="connsiteX2086" fmla="*/ 441649 w 712272"/>
              <a:gd name="connsiteY2086" fmla="*/ 226367 h 367487"/>
              <a:gd name="connsiteX2087" fmla="*/ 441074 w 712272"/>
              <a:gd name="connsiteY2087" fmla="*/ 226655 h 367487"/>
              <a:gd name="connsiteX2088" fmla="*/ 440786 w 712272"/>
              <a:gd name="connsiteY2088" fmla="*/ 226943 h 367487"/>
              <a:gd name="connsiteX2089" fmla="*/ 440499 w 712272"/>
              <a:gd name="connsiteY2089" fmla="*/ 227519 h 367487"/>
              <a:gd name="connsiteX2090" fmla="*/ 439924 w 712272"/>
              <a:gd name="connsiteY2090" fmla="*/ 227807 h 367487"/>
              <a:gd name="connsiteX2091" fmla="*/ 439636 w 712272"/>
              <a:gd name="connsiteY2091" fmla="*/ 228095 h 367487"/>
              <a:gd name="connsiteX2092" fmla="*/ 439348 w 712272"/>
              <a:gd name="connsiteY2092" fmla="*/ 228671 h 367487"/>
              <a:gd name="connsiteX2093" fmla="*/ 438773 w 712272"/>
              <a:gd name="connsiteY2093" fmla="*/ 228959 h 367487"/>
              <a:gd name="connsiteX2094" fmla="*/ 438486 w 712272"/>
              <a:gd name="connsiteY2094" fmla="*/ 229247 h 367487"/>
              <a:gd name="connsiteX2095" fmla="*/ 438198 w 712272"/>
              <a:gd name="connsiteY2095" fmla="*/ 229823 h 367487"/>
              <a:gd name="connsiteX2096" fmla="*/ 437623 w 712272"/>
              <a:gd name="connsiteY2096" fmla="*/ 230111 h 367487"/>
              <a:gd name="connsiteX2097" fmla="*/ 437335 w 712272"/>
              <a:gd name="connsiteY2097" fmla="*/ 230399 h 367487"/>
              <a:gd name="connsiteX2098" fmla="*/ 437048 w 712272"/>
              <a:gd name="connsiteY2098" fmla="*/ 230975 h 367487"/>
              <a:gd name="connsiteX2099" fmla="*/ 436473 w 712272"/>
              <a:gd name="connsiteY2099" fmla="*/ 231263 h 367487"/>
              <a:gd name="connsiteX2100" fmla="*/ 436185 w 712272"/>
              <a:gd name="connsiteY2100" fmla="*/ 231551 h 367487"/>
              <a:gd name="connsiteX2101" fmla="*/ 435898 w 712272"/>
              <a:gd name="connsiteY2101" fmla="*/ 232127 h 367487"/>
              <a:gd name="connsiteX2102" fmla="*/ 435322 w 712272"/>
              <a:gd name="connsiteY2102" fmla="*/ 232415 h 367487"/>
              <a:gd name="connsiteX2103" fmla="*/ 435035 w 712272"/>
              <a:gd name="connsiteY2103" fmla="*/ 232703 h 367487"/>
              <a:gd name="connsiteX2104" fmla="*/ 434747 w 712272"/>
              <a:gd name="connsiteY2104" fmla="*/ 233279 h 367487"/>
              <a:gd name="connsiteX2105" fmla="*/ 434172 w 712272"/>
              <a:gd name="connsiteY2105" fmla="*/ 233567 h 367487"/>
              <a:gd name="connsiteX2106" fmla="*/ 433885 w 712272"/>
              <a:gd name="connsiteY2106" fmla="*/ 233855 h 367487"/>
              <a:gd name="connsiteX2107" fmla="*/ 433597 w 712272"/>
              <a:gd name="connsiteY2107" fmla="*/ 234431 h 367487"/>
              <a:gd name="connsiteX2108" fmla="*/ 433022 w 712272"/>
              <a:gd name="connsiteY2108" fmla="*/ 234719 h 367487"/>
              <a:gd name="connsiteX2109" fmla="*/ 432734 w 712272"/>
              <a:gd name="connsiteY2109" fmla="*/ 235007 h 367487"/>
              <a:gd name="connsiteX2110" fmla="*/ 432447 w 712272"/>
              <a:gd name="connsiteY2110" fmla="*/ 235583 h 367487"/>
              <a:gd name="connsiteX2111" fmla="*/ 431872 w 712272"/>
              <a:gd name="connsiteY2111" fmla="*/ 235871 h 367487"/>
              <a:gd name="connsiteX2112" fmla="*/ 431584 w 712272"/>
              <a:gd name="connsiteY2112" fmla="*/ 236159 h 367487"/>
              <a:gd name="connsiteX2113" fmla="*/ 431297 w 712272"/>
              <a:gd name="connsiteY2113" fmla="*/ 236735 h 367487"/>
              <a:gd name="connsiteX2114" fmla="*/ 430721 w 712272"/>
              <a:gd name="connsiteY2114" fmla="*/ 237023 h 367487"/>
              <a:gd name="connsiteX2115" fmla="*/ 430434 w 712272"/>
              <a:gd name="connsiteY2115" fmla="*/ 237311 h 367487"/>
              <a:gd name="connsiteX2116" fmla="*/ 430146 w 712272"/>
              <a:gd name="connsiteY2116" fmla="*/ 237887 h 367487"/>
              <a:gd name="connsiteX2117" fmla="*/ 429571 w 712272"/>
              <a:gd name="connsiteY2117" fmla="*/ 238175 h 367487"/>
              <a:gd name="connsiteX2118" fmla="*/ 429284 w 712272"/>
              <a:gd name="connsiteY2118" fmla="*/ 238463 h 367487"/>
              <a:gd name="connsiteX2119" fmla="*/ 428996 w 712272"/>
              <a:gd name="connsiteY2119" fmla="*/ 239039 h 367487"/>
              <a:gd name="connsiteX2120" fmla="*/ 428421 w 712272"/>
              <a:gd name="connsiteY2120" fmla="*/ 239327 h 367487"/>
              <a:gd name="connsiteX2121" fmla="*/ 428133 w 712272"/>
              <a:gd name="connsiteY2121" fmla="*/ 239615 h 367487"/>
              <a:gd name="connsiteX2122" fmla="*/ 427846 w 712272"/>
              <a:gd name="connsiteY2122" fmla="*/ 240191 h 367487"/>
              <a:gd name="connsiteX2123" fmla="*/ 427271 w 712272"/>
              <a:gd name="connsiteY2123" fmla="*/ 240479 h 367487"/>
              <a:gd name="connsiteX2124" fmla="*/ 426983 w 712272"/>
              <a:gd name="connsiteY2124" fmla="*/ 240767 h 367487"/>
              <a:gd name="connsiteX2125" fmla="*/ 426696 w 712272"/>
              <a:gd name="connsiteY2125" fmla="*/ 241343 h 367487"/>
              <a:gd name="connsiteX2126" fmla="*/ 426120 w 712272"/>
              <a:gd name="connsiteY2126" fmla="*/ 241631 h 367487"/>
              <a:gd name="connsiteX2127" fmla="*/ 425833 w 712272"/>
              <a:gd name="connsiteY2127" fmla="*/ 241919 h 367487"/>
              <a:gd name="connsiteX2128" fmla="*/ 425545 w 712272"/>
              <a:gd name="connsiteY2128" fmla="*/ 242495 h 367487"/>
              <a:gd name="connsiteX2129" fmla="*/ 424970 w 712272"/>
              <a:gd name="connsiteY2129" fmla="*/ 242783 h 367487"/>
              <a:gd name="connsiteX2130" fmla="*/ 424683 w 712272"/>
              <a:gd name="connsiteY2130" fmla="*/ 243071 h 367487"/>
              <a:gd name="connsiteX2131" fmla="*/ 424395 w 712272"/>
              <a:gd name="connsiteY2131" fmla="*/ 243647 h 367487"/>
              <a:gd name="connsiteX2132" fmla="*/ 423820 w 712272"/>
              <a:gd name="connsiteY2132" fmla="*/ 243935 h 367487"/>
              <a:gd name="connsiteX2133" fmla="*/ 423532 w 712272"/>
              <a:gd name="connsiteY2133" fmla="*/ 244223 h 367487"/>
              <a:gd name="connsiteX2134" fmla="*/ 423245 w 712272"/>
              <a:gd name="connsiteY2134" fmla="*/ 244799 h 367487"/>
              <a:gd name="connsiteX2135" fmla="*/ 422670 w 712272"/>
              <a:gd name="connsiteY2135" fmla="*/ 245087 h 367487"/>
              <a:gd name="connsiteX2136" fmla="*/ 422382 w 712272"/>
              <a:gd name="connsiteY2136" fmla="*/ 245375 h 367487"/>
              <a:gd name="connsiteX2137" fmla="*/ 422094 w 712272"/>
              <a:gd name="connsiteY2137" fmla="*/ 245951 h 367487"/>
              <a:gd name="connsiteX2138" fmla="*/ 421519 w 712272"/>
              <a:gd name="connsiteY2138" fmla="*/ 246239 h 367487"/>
              <a:gd name="connsiteX2139" fmla="*/ 421232 w 712272"/>
              <a:gd name="connsiteY2139" fmla="*/ 246527 h 367487"/>
              <a:gd name="connsiteX2140" fmla="*/ 420944 w 712272"/>
              <a:gd name="connsiteY2140" fmla="*/ 247103 h 367487"/>
              <a:gd name="connsiteX2141" fmla="*/ 420369 w 712272"/>
              <a:gd name="connsiteY2141" fmla="*/ 247391 h 367487"/>
              <a:gd name="connsiteX2142" fmla="*/ 420081 w 712272"/>
              <a:gd name="connsiteY2142" fmla="*/ 247679 h 367487"/>
              <a:gd name="connsiteX2143" fmla="*/ 419794 w 712272"/>
              <a:gd name="connsiteY2143" fmla="*/ 248255 h 367487"/>
              <a:gd name="connsiteX2144" fmla="*/ 419219 w 712272"/>
              <a:gd name="connsiteY2144" fmla="*/ 248543 h 367487"/>
              <a:gd name="connsiteX2145" fmla="*/ 418931 w 712272"/>
              <a:gd name="connsiteY2145" fmla="*/ 248831 h 367487"/>
              <a:gd name="connsiteX2146" fmla="*/ 418644 w 712272"/>
              <a:gd name="connsiteY2146" fmla="*/ 249407 h 367487"/>
              <a:gd name="connsiteX2147" fmla="*/ 418069 w 712272"/>
              <a:gd name="connsiteY2147" fmla="*/ 249695 h 367487"/>
              <a:gd name="connsiteX2148" fmla="*/ 417781 w 712272"/>
              <a:gd name="connsiteY2148" fmla="*/ 249983 h 367487"/>
              <a:gd name="connsiteX2149" fmla="*/ 417493 w 712272"/>
              <a:gd name="connsiteY2149" fmla="*/ 250559 h 367487"/>
              <a:gd name="connsiteX2150" fmla="*/ 416918 w 712272"/>
              <a:gd name="connsiteY2150" fmla="*/ 250847 h 367487"/>
              <a:gd name="connsiteX2151" fmla="*/ 416631 w 712272"/>
              <a:gd name="connsiteY2151" fmla="*/ 251135 h 367487"/>
              <a:gd name="connsiteX2152" fmla="*/ 416343 w 712272"/>
              <a:gd name="connsiteY2152" fmla="*/ 251711 h 367487"/>
              <a:gd name="connsiteX2153" fmla="*/ 415768 w 712272"/>
              <a:gd name="connsiteY2153" fmla="*/ 251999 h 367487"/>
              <a:gd name="connsiteX2154" fmla="*/ 415480 w 712272"/>
              <a:gd name="connsiteY2154" fmla="*/ 252287 h 367487"/>
              <a:gd name="connsiteX2155" fmla="*/ 415193 w 712272"/>
              <a:gd name="connsiteY2155" fmla="*/ 252863 h 367487"/>
              <a:gd name="connsiteX2156" fmla="*/ 414618 w 712272"/>
              <a:gd name="connsiteY2156" fmla="*/ 253151 h 367487"/>
              <a:gd name="connsiteX2157" fmla="*/ 414330 w 712272"/>
              <a:gd name="connsiteY2157" fmla="*/ 253439 h 367487"/>
              <a:gd name="connsiteX2158" fmla="*/ 414043 w 712272"/>
              <a:gd name="connsiteY2158" fmla="*/ 254015 h 367487"/>
              <a:gd name="connsiteX2159" fmla="*/ 413467 w 712272"/>
              <a:gd name="connsiteY2159" fmla="*/ 254303 h 367487"/>
              <a:gd name="connsiteX2160" fmla="*/ 413180 w 712272"/>
              <a:gd name="connsiteY2160" fmla="*/ 254591 h 367487"/>
              <a:gd name="connsiteX2161" fmla="*/ 412892 w 712272"/>
              <a:gd name="connsiteY2161" fmla="*/ 255167 h 367487"/>
              <a:gd name="connsiteX2162" fmla="*/ 412317 w 712272"/>
              <a:gd name="connsiteY2162" fmla="*/ 255455 h 367487"/>
              <a:gd name="connsiteX2163" fmla="*/ 412030 w 712272"/>
              <a:gd name="connsiteY2163" fmla="*/ 255743 h 367487"/>
              <a:gd name="connsiteX2164" fmla="*/ 411742 w 712272"/>
              <a:gd name="connsiteY2164" fmla="*/ 256319 h 367487"/>
              <a:gd name="connsiteX2165" fmla="*/ 411167 w 712272"/>
              <a:gd name="connsiteY2165" fmla="*/ 256607 h 367487"/>
              <a:gd name="connsiteX2166" fmla="*/ 410879 w 712272"/>
              <a:gd name="connsiteY2166" fmla="*/ 256895 h 367487"/>
              <a:gd name="connsiteX2167" fmla="*/ 410592 w 712272"/>
              <a:gd name="connsiteY2167" fmla="*/ 257471 h 367487"/>
              <a:gd name="connsiteX2168" fmla="*/ 410017 w 712272"/>
              <a:gd name="connsiteY2168" fmla="*/ 257759 h 367487"/>
              <a:gd name="connsiteX2169" fmla="*/ 409729 w 712272"/>
              <a:gd name="connsiteY2169" fmla="*/ 258047 h 367487"/>
              <a:gd name="connsiteX2170" fmla="*/ 409442 w 712272"/>
              <a:gd name="connsiteY2170" fmla="*/ 258623 h 367487"/>
              <a:gd name="connsiteX2171" fmla="*/ 408866 w 712272"/>
              <a:gd name="connsiteY2171" fmla="*/ 258911 h 367487"/>
              <a:gd name="connsiteX2172" fmla="*/ 408579 w 712272"/>
              <a:gd name="connsiteY2172" fmla="*/ 259199 h 367487"/>
              <a:gd name="connsiteX2173" fmla="*/ 408291 w 712272"/>
              <a:gd name="connsiteY2173" fmla="*/ 259775 h 367487"/>
              <a:gd name="connsiteX2174" fmla="*/ 407716 w 712272"/>
              <a:gd name="connsiteY2174" fmla="*/ 260063 h 367487"/>
              <a:gd name="connsiteX2175" fmla="*/ 407429 w 712272"/>
              <a:gd name="connsiteY2175" fmla="*/ 260351 h 367487"/>
              <a:gd name="connsiteX2176" fmla="*/ 407141 w 712272"/>
              <a:gd name="connsiteY2176" fmla="*/ 260927 h 367487"/>
              <a:gd name="connsiteX2177" fmla="*/ 406566 w 712272"/>
              <a:gd name="connsiteY2177" fmla="*/ 261215 h 367487"/>
              <a:gd name="connsiteX2178" fmla="*/ 406278 w 712272"/>
              <a:gd name="connsiteY2178" fmla="*/ 261503 h 367487"/>
              <a:gd name="connsiteX2179" fmla="*/ 405991 w 712272"/>
              <a:gd name="connsiteY2179" fmla="*/ 262079 h 367487"/>
              <a:gd name="connsiteX2180" fmla="*/ 405416 w 712272"/>
              <a:gd name="connsiteY2180" fmla="*/ 262367 h 367487"/>
              <a:gd name="connsiteX2181" fmla="*/ 405128 w 712272"/>
              <a:gd name="connsiteY2181" fmla="*/ 262655 h 367487"/>
              <a:gd name="connsiteX2182" fmla="*/ 404840 w 712272"/>
              <a:gd name="connsiteY2182" fmla="*/ 263231 h 367487"/>
              <a:gd name="connsiteX2183" fmla="*/ 404265 w 712272"/>
              <a:gd name="connsiteY2183" fmla="*/ 263519 h 367487"/>
              <a:gd name="connsiteX2184" fmla="*/ 403978 w 712272"/>
              <a:gd name="connsiteY2184" fmla="*/ 263807 h 367487"/>
              <a:gd name="connsiteX2185" fmla="*/ 403690 w 712272"/>
              <a:gd name="connsiteY2185" fmla="*/ 264383 h 367487"/>
              <a:gd name="connsiteX2186" fmla="*/ 403115 w 712272"/>
              <a:gd name="connsiteY2186" fmla="*/ 264671 h 367487"/>
              <a:gd name="connsiteX2187" fmla="*/ 402827 w 712272"/>
              <a:gd name="connsiteY2187" fmla="*/ 264959 h 367487"/>
              <a:gd name="connsiteX2188" fmla="*/ 402540 w 712272"/>
              <a:gd name="connsiteY2188" fmla="*/ 265535 h 367487"/>
              <a:gd name="connsiteX2189" fmla="*/ 401965 w 712272"/>
              <a:gd name="connsiteY2189" fmla="*/ 265823 h 367487"/>
              <a:gd name="connsiteX2190" fmla="*/ 401677 w 712272"/>
              <a:gd name="connsiteY2190" fmla="*/ 266111 h 367487"/>
              <a:gd name="connsiteX2191" fmla="*/ 401390 w 712272"/>
              <a:gd name="connsiteY2191" fmla="*/ 266687 h 367487"/>
              <a:gd name="connsiteX2192" fmla="*/ 400815 w 712272"/>
              <a:gd name="connsiteY2192" fmla="*/ 266975 h 367487"/>
              <a:gd name="connsiteX2193" fmla="*/ 400527 w 712272"/>
              <a:gd name="connsiteY2193" fmla="*/ 267263 h 367487"/>
              <a:gd name="connsiteX2194" fmla="*/ 400239 w 712272"/>
              <a:gd name="connsiteY2194" fmla="*/ 267551 h 367487"/>
              <a:gd name="connsiteX2195" fmla="*/ 399664 w 712272"/>
              <a:gd name="connsiteY2195" fmla="*/ 268127 h 367487"/>
              <a:gd name="connsiteX2196" fmla="*/ 399377 w 712272"/>
              <a:gd name="connsiteY2196" fmla="*/ 268415 h 367487"/>
              <a:gd name="connsiteX2197" fmla="*/ 399089 w 712272"/>
              <a:gd name="connsiteY2197" fmla="*/ 268703 h 367487"/>
              <a:gd name="connsiteX2198" fmla="*/ 398514 w 712272"/>
              <a:gd name="connsiteY2198" fmla="*/ 269279 h 367487"/>
              <a:gd name="connsiteX2199" fmla="*/ 398226 w 712272"/>
              <a:gd name="connsiteY2199" fmla="*/ 269567 h 367487"/>
              <a:gd name="connsiteX2200" fmla="*/ 397939 w 712272"/>
              <a:gd name="connsiteY2200" fmla="*/ 269855 h 367487"/>
              <a:gd name="connsiteX2201" fmla="*/ 397364 w 712272"/>
              <a:gd name="connsiteY2201" fmla="*/ 270431 h 367487"/>
              <a:gd name="connsiteX2202" fmla="*/ 397076 w 712272"/>
              <a:gd name="connsiteY2202" fmla="*/ 270719 h 367487"/>
              <a:gd name="connsiteX2203" fmla="*/ 396789 w 712272"/>
              <a:gd name="connsiteY2203" fmla="*/ 271007 h 367487"/>
              <a:gd name="connsiteX2204" fmla="*/ 396213 w 712272"/>
              <a:gd name="connsiteY2204" fmla="*/ 271583 h 367487"/>
              <a:gd name="connsiteX2205" fmla="*/ 395926 w 712272"/>
              <a:gd name="connsiteY2205" fmla="*/ 271871 h 367487"/>
              <a:gd name="connsiteX2206" fmla="*/ 395638 w 712272"/>
              <a:gd name="connsiteY2206" fmla="*/ 272159 h 367487"/>
              <a:gd name="connsiteX2207" fmla="*/ 395063 w 712272"/>
              <a:gd name="connsiteY2207" fmla="*/ 272735 h 367487"/>
              <a:gd name="connsiteX2208" fmla="*/ 394776 w 712272"/>
              <a:gd name="connsiteY2208" fmla="*/ 273023 h 367487"/>
              <a:gd name="connsiteX2209" fmla="*/ 394488 w 712272"/>
              <a:gd name="connsiteY2209" fmla="*/ 273311 h 367487"/>
              <a:gd name="connsiteX2210" fmla="*/ 393913 w 712272"/>
              <a:gd name="connsiteY2210" fmla="*/ 273887 h 367487"/>
              <a:gd name="connsiteX2211" fmla="*/ 393625 w 712272"/>
              <a:gd name="connsiteY2211" fmla="*/ 274175 h 367487"/>
              <a:gd name="connsiteX2212" fmla="*/ 393338 w 712272"/>
              <a:gd name="connsiteY2212" fmla="*/ 274463 h 367487"/>
              <a:gd name="connsiteX2213" fmla="*/ 392763 w 712272"/>
              <a:gd name="connsiteY2213" fmla="*/ 275039 h 367487"/>
              <a:gd name="connsiteX2214" fmla="*/ 392475 w 712272"/>
              <a:gd name="connsiteY2214" fmla="*/ 275327 h 367487"/>
              <a:gd name="connsiteX2215" fmla="*/ 392188 w 712272"/>
              <a:gd name="connsiteY2215" fmla="*/ 275615 h 367487"/>
              <a:gd name="connsiteX2216" fmla="*/ 391612 w 712272"/>
              <a:gd name="connsiteY2216" fmla="*/ 276191 h 367487"/>
              <a:gd name="connsiteX2217" fmla="*/ 391325 w 712272"/>
              <a:gd name="connsiteY2217" fmla="*/ 276479 h 367487"/>
              <a:gd name="connsiteX2218" fmla="*/ 391037 w 712272"/>
              <a:gd name="connsiteY2218" fmla="*/ 276767 h 367487"/>
              <a:gd name="connsiteX2219" fmla="*/ 390462 w 712272"/>
              <a:gd name="connsiteY2219" fmla="*/ 277343 h 367487"/>
              <a:gd name="connsiteX2220" fmla="*/ 390175 w 712272"/>
              <a:gd name="connsiteY2220" fmla="*/ 277631 h 367487"/>
              <a:gd name="connsiteX2221" fmla="*/ 389887 w 712272"/>
              <a:gd name="connsiteY2221" fmla="*/ 277919 h 367487"/>
              <a:gd name="connsiteX2222" fmla="*/ 389312 w 712272"/>
              <a:gd name="connsiteY2222" fmla="*/ 278495 h 367487"/>
              <a:gd name="connsiteX2223" fmla="*/ 389024 w 712272"/>
              <a:gd name="connsiteY2223" fmla="*/ 278783 h 367487"/>
              <a:gd name="connsiteX2224" fmla="*/ 388737 w 712272"/>
              <a:gd name="connsiteY2224" fmla="*/ 279071 h 367487"/>
              <a:gd name="connsiteX2225" fmla="*/ 388162 w 712272"/>
              <a:gd name="connsiteY2225" fmla="*/ 279647 h 367487"/>
              <a:gd name="connsiteX2226" fmla="*/ 387874 w 712272"/>
              <a:gd name="connsiteY2226" fmla="*/ 279935 h 367487"/>
              <a:gd name="connsiteX2227" fmla="*/ 387586 w 712272"/>
              <a:gd name="connsiteY2227" fmla="*/ 280223 h 367487"/>
              <a:gd name="connsiteX2228" fmla="*/ 387011 w 712272"/>
              <a:gd name="connsiteY2228" fmla="*/ 280799 h 367487"/>
              <a:gd name="connsiteX2229" fmla="*/ 386724 w 712272"/>
              <a:gd name="connsiteY2229" fmla="*/ 281087 h 367487"/>
              <a:gd name="connsiteX2230" fmla="*/ 386436 w 712272"/>
              <a:gd name="connsiteY2230" fmla="*/ 281375 h 367487"/>
              <a:gd name="connsiteX2231" fmla="*/ 385861 w 712272"/>
              <a:gd name="connsiteY2231" fmla="*/ 281951 h 367487"/>
              <a:gd name="connsiteX2232" fmla="*/ 385573 w 712272"/>
              <a:gd name="connsiteY2232" fmla="*/ 282239 h 367487"/>
              <a:gd name="connsiteX2233" fmla="*/ 385286 w 712272"/>
              <a:gd name="connsiteY2233" fmla="*/ 282527 h 367487"/>
              <a:gd name="connsiteX2234" fmla="*/ 384711 w 712272"/>
              <a:gd name="connsiteY2234" fmla="*/ 283103 h 367487"/>
              <a:gd name="connsiteX2235" fmla="*/ 384423 w 712272"/>
              <a:gd name="connsiteY2235" fmla="*/ 283391 h 367487"/>
              <a:gd name="connsiteX2236" fmla="*/ 384136 w 712272"/>
              <a:gd name="connsiteY2236" fmla="*/ 283679 h 367487"/>
              <a:gd name="connsiteX2237" fmla="*/ 383561 w 712272"/>
              <a:gd name="connsiteY2237" fmla="*/ 284255 h 367487"/>
              <a:gd name="connsiteX2238" fmla="*/ 383273 w 712272"/>
              <a:gd name="connsiteY2238" fmla="*/ 284543 h 367487"/>
              <a:gd name="connsiteX2239" fmla="*/ 382985 w 712272"/>
              <a:gd name="connsiteY2239" fmla="*/ 284831 h 367487"/>
              <a:gd name="connsiteX2240" fmla="*/ 382410 w 712272"/>
              <a:gd name="connsiteY2240" fmla="*/ 285407 h 367487"/>
              <a:gd name="connsiteX2241" fmla="*/ 382123 w 712272"/>
              <a:gd name="connsiteY2241" fmla="*/ 285695 h 367487"/>
              <a:gd name="connsiteX2242" fmla="*/ 381835 w 712272"/>
              <a:gd name="connsiteY2242" fmla="*/ 285983 h 367487"/>
              <a:gd name="connsiteX2243" fmla="*/ 381260 w 712272"/>
              <a:gd name="connsiteY2243" fmla="*/ 286559 h 367487"/>
              <a:gd name="connsiteX2244" fmla="*/ 380972 w 712272"/>
              <a:gd name="connsiteY2244" fmla="*/ 286847 h 367487"/>
              <a:gd name="connsiteX2245" fmla="*/ 380685 w 712272"/>
              <a:gd name="connsiteY2245" fmla="*/ 287135 h 367487"/>
              <a:gd name="connsiteX2246" fmla="*/ 380110 w 712272"/>
              <a:gd name="connsiteY2246" fmla="*/ 287711 h 367487"/>
              <a:gd name="connsiteX2247" fmla="*/ 379822 w 712272"/>
              <a:gd name="connsiteY2247" fmla="*/ 287999 h 367487"/>
              <a:gd name="connsiteX2248" fmla="*/ 379535 w 712272"/>
              <a:gd name="connsiteY2248" fmla="*/ 288287 h 367487"/>
              <a:gd name="connsiteX2249" fmla="*/ 378959 w 712272"/>
              <a:gd name="connsiteY2249" fmla="*/ 288863 h 367487"/>
              <a:gd name="connsiteX2250" fmla="*/ 378672 w 712272"/>
              <a:gd name="connsiteY2250" fmla="*/ 289151 h 367487"/>
              <a:gd name="connsiteX2251" fmla="*/ 378384 w 712272"/>
              <a:gd name="connsiteY2251" fmla="*/ 289439 h 367487"/>
              <a:gd name="connsiteX2252" fmla="*/ 377809 w 712272"/>
              <a:gd name="connsiteY2252" fmla="*/ 290015 h 367487"/>
              <a:gd name="connsiteX2253" fmla="*/ 377522 w 712272"/>
              <a:gd name="connsiteY2253" fmla="*/ 290303 h 367487"/>
              <a:gd name="connsiteX2254" fmla="*/ 377234 w 712272"/>
              <a:gd name="connsiteY2254" fmla="*/ 290591 h 367487"/>
              <a:gd name="connsiteX2255" fmla="*/ 376659 w 712272"/>
              <a:gd name="connsiteY2255" fmla="*/ 291167 h 367487"/>
              <a:gd name="connsiteX2256" fmla="*/ 376371 w 712272"/>
              <a:gd name="connsiteY2256" fmla="*/ 291455 h 367487"/>
              <a:gd name="connsiteX2257" fmla="*/ 376084 w 712272"/>
              <a:gd name="connsiteY2257" fmla="*/ 291743 h 367487"/>
              <a:gd name="connsiteX2258" fmla="*/ 375509 w 712272"/>
              <a:gd name="connsiteY2258" fmla="*/ 292319 h 367487"/>
              <a:gd name="connsiteX2259" fmla="*/ 375221 w 712272"/>
              <a:gd name="connsiteY2259" fmla="*/ 292607 h 367487"/>
              <a:gd name="connsiteX2260" fmla="*/ 374934 w 712272"/>
              <a:gd name="connsiteY2260" fmla="*/ 292895 h 367487"/>
              <a:gd name="connsiteX2261" fmla="*/ 374358 w 712272"/>
              <a:gd name="connsiteY2261" fmla="*/ 293471 h 367487"/>
              <a:gd name="connsiteX2262" fmla="*/ 374071 w 712272"/>
              <a:gd name="connsiteY2262" fmla="*/ 293759 h 367487"/>
              <a:gd name="connsiteX2263" fmla="*/ 373783 w 712272"/>
              <a:gd name="connsiteY2263" fmla="*/ 294047 h 367487"/>
              <a:gd name="connsiteX2264" fmla="*/ 373208 w 712272"/>
              <a:gd name="connsiteY2264" fmla="*/ 294623 h 367487"/>
              <a:gd name="connsiteX2265" fmla="*/ 372921 w 712272"/>
              <a:gd name="connsiteY2265" fmla="*/ 294911 h 367487"/>
              <a:gd name="connsiteX2266" fmla="*/ 372633 w 712272"/>
              <a:gd name="connsiteY2266" fmla="*/ 295199 h 367487"/>
              <a:gd name="connsiteX2267" fmla="*/ 372058 w 712272"/>
              <a:gd name="connsiteY2267" fmla="*/ 295775 h 367487"/>
              <a:gd name="connsiteX2268" fmla="*/ 371770 w 712272"/>
              <a:gd name="connsiteY2268" fmla="*/ 296063 h 367487"/>
              <a:gd name="connsiteX2269" fmla="*/ 371483 w 712272"/>
              <a:gd name="connsiteY2269" fmla="*/ 296351 h 367487"/>
              <a:gd name="connsiteX2270" fmla="*/ 370908 w 712272"/>
              <a:gd name="connsiteY2270" fmla="*/ 296927 h 367487"/>
              <a:gd name="connsiteX2271" fmla="*/ 370620 w 712272"/>
              <a:gd name="connsiteY2271" fmla="*/ 297215 h 367487"/>
              <a:gd name="connsiteX2272" fmla="*/ 370332 w 712272"/>
              <a:gd name="connsiteY2272" fmla="*/ 297503 h 367487"/>
              <a:gd name="connsiteX2273" fmla="*/ 369757 w 712272"/>
              <a:gd name="connsiteY2273" fmla="*/ 298079 h 367487"/>
              <a:gd name="connsiteX2274" fmla="*/ 369470 w 712272"/>
              <a:gd name="connsiteY2274" fmla="*/ 298367 h 367487"/>
              <a:gd name="connsiteX2275" fmla="*/ 369182 w 712272"/>
              <a:gd name="connsiteY2275" fmla="*/ 298655 h 367487"/>
              <a:gd name="connsiteX2276" fmla="*/ 368607 w 712272"/>
              <a:gd name="connsiteY2276" fmla="*/ 299231 h 367487"/>
              <a:gd name="connsiteX2277" fmla="*/ 368319 w 712272"/>
              <a:gd name="connsiteY2277" fmla="*/ 299519 h 367487"/>
              <a:gd name="connsiteX2278" fmla="*/ 368032 w 712272"/>
              <a:gd name="connsiteY2278" fmla="*/ 299807 h 367487"/>
              <a:gd name="connsiteX2279" fmla="*/ 367457 w 712272"/>
              <a:gd name="connsiteY2279" fmla="*/ 300383 h 367487"/>
              <a:gd name="connsiteX2280" fmla="*/ 367169 w 712272"/>
              <a:gd name="connsiteY2280" fmla="*/ 300671 h 367487"/>
              <a:gd name="connsiteX2281" fmla="*/ 366882 w 712272"/>
              <a:gd name="connsiteY2281" fmla="*/ 300959 h 367487"/>
              <a:gd name="connsiteX2282" fmla="*/ 366307 w 712272"/>
              <a:gd name="connsiteY2282" fmla="*/ 301535 h 367487"/>
              <a:gd name="connsiteX2283" fmla="*/ 366019 w 712272"/>
              <a:gd name="connsiteY2283" fmla="*/ 301823 h 367487"/>
              <a:gd name="connsiteX2284" fmla="*/ 365731 w 712272"/>
              <a:gd name="connsiteY2284" fmla="*/ 302111 h 367487"/>
              <a:gd name="connsiteX2285" fmla="*/ 365156 w 712272"/>
              <a:gd name="connsiteY2285" fmla="*/ 302687 h 367487"/>
              <a:gd name="connsiteX2286" fmla="*/ 364869 w 712272"/>
              <a:gd name="connsiteY2286" fmla="*/ 302975 h 367487"/>
              <a:gd name="connsiteX2287" fmla="*/ 364581 w 712272"/>
              <a:gd name="connsiteY2287" fmla="*/ 303263 h 367487"/>
              <a:gd name="connsiteX2288" fmla="*/ 364006 w 712272"/>
              <a:gd name="connsiteY2288" fmla="*/ 303839 h 367487"/>
              <a:gd name="connsiteX2289" fmla="*/ 363718 w 712272"/>
              <a:gd name="connsiteY2289" fmla="*/ 304127 h 367487"/>
              <a:gd name="connsiteX2290" fmla="*/ 363431 w 712272"/>
              <a:gd name="connsiteY2290" fmla="*/ 304415 h 367487"/>
              <a:gd name="connsiteX2291" fmla="*/ 362856 w 712272"/>
              <a:gd name="connsiteY2291" fmla="*/ 304991 h 367487"/>
              <a:gd name="connsiteX2292" fmla="*/ 362568 w 712272"/>
              <a:gd name="connsiteY2292" fmla="*/ 305279 h 367487"/>
              <a:gd name="connsiteX2293" fmla="*/ 362281 w 712272"/>
              <a:gd name="connsiteY2293" fmla="*/ 305567 h 367487"/>
              <a:gd name="connsiteX2294" fmla="*/ 361705 w 712272"/>
              <a:gd name="connsiteY2294" fmla="*/ 306143 h 367487"/>
              <a:gd name="connsiteX2295" fmla="*/ 361418 w 712272"/>
              <a:gd name="connsiteY2295" fmla="*/ 306431 h 367487"/>
              <a:gd name="connsiteX2296" fmla="*/ 361130 w 712272"/>
              <a:gd name="connsiteY2296" fmla="*/ 306719 h 367487"/>
              <a:gd name="connsiteX2297" fmla="*/ 360555 w 712272"/>
              <a:gd name="connsiteY2297" fmla="*/ 307295 h 367487"/>
              <a:gd name="connsiteX2298" fmla="*/ 360268 w 712272"/>
              <a:gd name="connsiteY2298" fmla="*/ 307583 h 367487"/>
              <a:gd name="connsiteX2299" fmla="*/ 359980 w 712272"/>
              <a:gd name="connsiteY2299" fmla="*/ 307871 h 367487"/>
              <a:gd name="connsiteX2300" fmla="*/ 359405 w 712272"/>
              <a:gd name="connsiteY2300" fmla="*/ 308447 h 367487"/>
              <a:gd name="connsiteX2301" fmla="*/ 359117 w 712272"/>
              <a:gd name="connsiteY2301" fmla="*/ 308735 h 367487"/>
              <a:gd name="connsiteX2302" fmla="*/ 358830 w 712272"/>
              <a:gd name="connsiteY2302" fmla="*/ 309023 h 367487"/>
              <a:gd name="connsiteX2303" fmla="*/ 358255 w 712272"/>
              <a:gd name="connsiteY2303" fmla="*/ 309599 h 367487"/>
              <a:gd name="connsiteX2304" fmla="*/ 357967 w 712272"/>
              <a:gd name="connsiteY2304" fmla="*/ 309887 h 367487"/>
              <a:gd name="connsiteX2305" fmla="*/ 357680 w 712272"/>
              <a:gd name="connsiteY2305" fmla="*/ 310175 h 367487"/>
              <a:gd name="connsiteX2306" fmla="*/ 357104 w 712272"/>
              <a:gd name="connsiteY2306" fmla="*/ 310751 h 367487"/>
              <a:gd name="connsiteX2307" fmla="*/ 356817 w 712272"/>
              <a:gd name="connsiteY2307" fmla="*/ 311039 h 367487"/>
              <a:gd name="connsiteX2308" fmla="*/ 356529 w 712272"/>
              <a:gd name="connsiteY2308" fmla="*/ 311327 h 367487"/>
              <a:gd name="connsiteX2309" fmla="*/ 355954 w 712272"/>
              <a:gd name="connsiteY2309" fmla="*/ 311903 h 367487"/>
              <a:gd name="connsiteX2310" fmla="*/ 355667 w 712272"/>
              <a:gd name="connsiteY2310" fmla="*/ 312191 h 367487"/>
              <a:gd name="connsiteX2311" fmla="*/ 355379 w 712272"/>
              <a:gd name="connsiteY2311" fmla="*/ 312479 h 367487"/>
              <a:gd name="connsiteX2312" fmla="*/ 354804 w 712272"/>
              <a:gd name="connsiteY2312" fmla="*/ 313055 h 367487"/>
              <a:gd name="connsiteX2313" fmla="*/ 354516 w 712272"/>
              <a:gd name="connsiteY2313" fmla="*/ 313343 h 367487"/>
              <a:gd name="connsiteX2314" fmla="*/ 354229 w 712272"/>
              <a:gd name="connsiteY2314" fmla="*/ 313631 h 367487"/>
              <a:gd name="connsiteX2315" fmla="*/ 353654 w 712272"/>
              <a:gd name="connsiteY2315" fmla="*/ 314207 h 367487"/>
              <a:gd name="connsiteX2316" fmla="*/ 353366 w 712272"/>
              <a:gd name="connsiteY2316" fmla="*/ 314495 h 367487"/>
              <a:gd name="connsiteX2317" fmla="*/ 353078 w 712272"/>
              <a:gd name="connsiteY2317" fmla="*/ 314783 h 367487"/>
              <a:gd name="connsiteX2318" fmla="*/ 352503 w 712272"/>
              <a:gd name="connsiteY2318" fmla="*/ 315359 h 367487"/>
              <a:gd name="connsiteX2319" fmla="*/ 352216 w 712272"/>
              <a:gd name="connsiteY2319" fmla="*/ 315647 h 367487"/>
              <a:gd name="connsiteX2320" fmla="*/ 351928 w 712272"/>
              <a:gd name="connsiteY2320" fmla="*/ 315935 h 367487"/>
              <a:gd name="connsiteX2321" fmla="*/ 351353 w 712272"/>
              <a:gd name="connsiteY2321" fmla="*/ 316511 h 367487"/>
              <a:gd name="connsiteX2322" fmla="*/ 351065 w 712272"/>
              <a:gd name="connsiteY2322" fmla="*/ 316799 h 367487"/>
              <a:gd name="connsiteX2323" fmla="*/ 350778 w 712272"/>
              <a:gd name="connsiteY2323" fmla="*/ 317087 h 367487"/>
              <a:gd name="connsiteX2324" fmla="*/ 350203 w 712272"/>
              <a:gd name="connsiteY2324" fmla="*/ 317663 h 367487"/>
              <a:gd name="connsiteX2325" fmla="*/ 349915 w 712272"/>
              <a:gd name="connsiteY2325" fmla="*/ 317951 h 367487"/>
              <a:gd name="connsiteX2326" fmla="*/ 349628 w 712272"/>
              <a:gd name="connsiteY2326" fmla="*/ 318239 h 367487"/>
              <a:gd name="connsiteX2327" fmla="*/ 349053 w 712272"/>
              <a:gd name="connsiteY2327" fmla="*/ 318815 h 367487"/>
              <a:gd name="connsiteX2328" fmla="*/ 348765 w 712272"/>
              <a:gd name="connsiteY2328" fmla="*/ 319103 h 367487"/>
              <a:gd name="connsiteX2329" fmla="*/ 348477 w 712272"/>
              <a:gd name="connsiteY2329" fmla="*/ 319391 h 367487"/>
              <a:gd name="connsiteX2330" fmla="*/ 347902 w 712272"/>
              <a:gd name="connsiteY2330" fmla="*/ 319967 h 367487"/>
              <a:gd name="connsiteX2331" fmla="*/ 347615 w 712272"/>
              <a:gd name="connsiteY2331" fmla="*/ 320255 h 367487"/>
              <a:gd name="connsiteX2332" fmla="*/ 347327 w 712272"/>
              <a:gd name="connsiteY2332" fmla="*/ 320543 h 367487"/>
              <a:gd name="connsiteX2333" fmla="*/ 346752 w 712272"/>
              <a:gd name="connsiteY2333" fmla="*/ 321119 h 367487"/>
              <a:gd name="connsiteX2334" fmla="*/ 346464 w 712272"/>
              <a:gd name="connsiteY2334" fmla="*/ 321407 h 367487"/>
              <a:gd name="connsiteX2335" fmla="*/ 346177 w 712272"/>
              <a:gd name="connsiteY2335" fmla="*/ 321695 h 367487"/>
              <a:gd name="connsiteX2336" fmla="*/ 345602 w 712272"/>
              <a:gd name="connsiteY2336" fmla="*/ 322271 h 367487"/>
              <a:gd name="connsiteX2337" fmla="*/ 345314 w 712272"/>
              <a:gd name="connsiteY2337" fmla="*/ 322559 h 367487"/>
              <a:gd name="connsiteX2338" fmla="*/ 345027 w 712272"/>
              <a:gd name="connsiteY2338" fmla="*/ 322847 h 367487"/>
              <a:gd name="connsiteX2339" fmla="*/ 344451 w 712272"/>
              <a:gd name="connsiteY2339" fmla="*/ 323135 h 367487"/>
              <a:gd name="connsiteX2340" fmla="*/ 344164 w 712272"/>
              <a:gd name="connsiteY2340" fmla="*/ 323711 h 367487"/>
              <a:gd name="connsiteX2341" fmla="*/ 343876 w 712272"/>
              <a:gd name="connsiteY2341" fmla="*/ 323999 h 367487"/>
              <a:gd name="connsiteX2342" fmla="*/ 343301 w 712272"/>
              <a:gd name="connsiteY2342" fmla="*/ 324287 h 367487"/>
              <a:gd name="connsiteX2343" fmla="*/ 343014 w 712272"/>
              <a:gd name="connsiteY2343" fmla="*/ 324863 h 367487"/>
              <a:gd name="connsiteX2344" fmla="*/ 342726 w 712272"/>
              <a:gd name="connsiteY2344" fmla="*/ 325151 h 367487"/>
              <a:gd name="connsiteX2345" fmla="*/ 342151 w 712272"/>
              <a:gd name="connsiteY2345" fmla="*/ 325439 h 367487"/>
              <a:gd name="connsiteX2346" fmla="*/ 341863 w 712272"/>
              <a:gd name="connsiteY2346" fmla="*/ 326015 h 367487"/>
              <a:gd name="connsiteX2347" fmla="*/ 341576 w 712272"/>
              <a:gd name="connsiteY2347" fmla="*/ 326303 h 367487"/>
              <a:gd name="connsiteX2348" fmla="*/ 341001 w 712272"/>
              <a:gd name="connsiteY2348" fmla="*/ 326591 h 367487"/>
              <a:gd name="connsiteX2349" fmla="*/ 340713 w 712272"/>
              <a:gd name="connsiteY2349" fmla="*/ 327167 h 367487"/>
              <a:gd name="connsiteX2350" fmla="*/ 340426 w 712272"/>
              <a:gd name="connsiteY2350" fmla="*/ 327455 h 367487"/>
              <a:gd name="connsiteX2351" fmla="*/ 339850 w 712272"/>
              <a:gd name="connsiteY2351" fmla="*/ 327743 h 367487"/>
              <a:gd name="connsiteX2352" fmla="*/ 339563 w 712272"/>
              <a:gd name="connsiteY2352" fmla="*/ 328319 h 367487"/>
              <a:gd name="connsiteX2353" fmla="*/ 339275 w 712272"/>
              <a:gd name="connsiteY2353" fmla="*/ 328607 h 367487"/>
              <a:gd name="connsiteX2354" fmla="*/ 338700 w 712272"/>
              <a:gd name="connsiteY2354" fmla="*/ 328895 h 367487"/>
              <a:gd name="connsiteX2355" fmla="*/ 338413 w 712272"/>
              <a:gd name="connsiteY2355" fmla="*/ 329471 h 367487"/>
              <a:gd name="connsiteX2356" fmla="*/ 338125 w 712272"/>
              <a:gd name="connsiteY2356" fmla="*/ 329759 h 367487"/>
              <a:gd name="connsiteX2357" fmla="*/ 337550 w 712272"/>
              <a:gd name="connsiteY2357" fmla="*/ 330047 h 367487"/>
              <a:gd name="connsiteX2358" fmla="*/ 337262 w 712272"/>
              <a:gd name="connsiteY2358" fmla="*/ 330623 h 367487"/>
              <a:gd name="connsiteX2359" fmla="*/ 336975 w 712272"/>
              <a:gd name="connsiteY2359" fmla="*/ 330911 h 367487"/>
              <a:gd name="connsiteX2360" fmla="*/ 336400 w 712272"/>
              <a:gd name="connsiteY2360" fmla="*/ 331199 h 367487"/>
              <a:gd name="connsiteX2361" fmla="*/ 336112 w 712272"/>
              <a:gd name="connsiteY2361" fmla="*/ 331775 h 367487"/>
              <a:gd name="connsiteX2362" fmla="*/ 335824 w 712272"/>
              <a:gd name="connsiteY2362" fmla="*/ 332063 h 367487"/>
              <a:gd name="connsiteX2363" fmla="*/ 335249 w 712272"/>
              <a:gd name="connsiteY2363" fmla="*/ 332351 h 367487"/>
              <a:gd name="connsiteX2364" fmla="*/ 334962 w 712272"/>
              <a:gd name="connsiteY2364" fmla="*/ 332927 h 367487"/>
              <a:gd name="connsiteX2365" fmla="*/ 334674 w 712272"/>
              <a:gd name="connsiteY2365" fmla="*/ 333215 h 367487"/>
              <a:gd name="connsiteX2366" fmla="*/ 334099 w 712272"/>
              <a:gd name="connsiteY2366" fmla="*/ 333503 h 367487"/>
              <a:gd name="connsiteX2367" fmla="*/ 333811 w 712272"/>
              <a:gd name="connsiteY2367" fmla="*/ 334079 h 367487"/>
              <a:gd name="connsiteX2368" fmla="*/ 333524 w 712272"/>
              <a:gd name="connsiteY2368" fmla="*/ 334367 h 367487"/>
              <a:gd name="connsiteX2369" fmla="*/ 332949 w 712272"/>
              <a:gd name="connsiteY2369" fmla="*/ 334655 h 367487"/>
              <a:gd name="connsiteX2370" fmla="*/ 332661 w 712272"/>
              <a:gd name="connsiteY2370" fmla="*/ 335231 h 367487"/>
              <a:gd name="connsiteX2371" fmla="*/ 332374 w 712272"/>
              <a:gd name="connsiteY2371" fmla="*/ 335519 h 367487"/>
              <a:gd name="connsiteX2372" fmla="*/ 331799 w 712272"/>
              <a:gd name="connsiteY2372" fmla="*/ 335807 h 367487"/>
              <a:gd name="connsiteX2373" fmla="*/ 331511 w 712272"/>
              <a:gd name="connsiteY2373" fmla="*/ 336383 h 367487"/>
              <a:gd name="connsiteX2374" fmla="*/ 331223 w 712272"/>
              <a:gd name="connsiteY2374" fmla="*/ 336671 h 367487"/>
              <a:gd name="connsiteX2375" fmla="*/ 330648 w 712272"/>
              <a:gd name="connsiteY2375" fmla="*/ 336959 h 367487"/>
              <a:gd name="connsiteX2376" fmla="*/ 330361 w 712272"/>
              <a:gd name="connsiteY2376" fmla="*/ 337535 h 367487"/>
              <a:gd name="connsiteX2377" fmla="*/ 330073 w 712272"/>
              <a:gd name="connsiteY2377" fmla="*/ 337823 h 367487"/>
              <a:gd name="connsiteX2378" fmla="*/ 329498 w 712272"/>
              <a:gd name="connsiteY2378" fmla="*/ 338111 h 367487"/>
              <a:gd name="connsiteX2379" fmla="*/ 329210 w 712272"/>
              <a:gd name="connsiteY2379" fmla="*/ 338687 h 367487"/>
              <a:gd name="connsiteX2380" fmla="*/ 328923 w 712272"/>
              <a:gd name="connsiteY2380" fmla="*/ 338975 h 367487"/>
              <a:gd name="connsiteX2381" fmla="*/ 328348 w 712272"/>
              <a:gd name="connsiteY2381" fmla="*/ 339263 h 367487"/>
              <a:gd name="connsiteX2382" fmla="*/ 328060 w 712272"/>
              <a:gd name="connsiteY2382" fmla="*/ 339839 h 367487"/>
              <a:gd name="connsiteX2383" fmla="*/ 327773 w 712272"/>
              <a:gd name="connsiteY2383" fmla="*/ 340127 h 367487"/>
              <a:gd name="connsiteX2384" fmla="*/ 327197 w 712272"/>
              <a:gd name="connsiteY2384" fmla="*/ 340415 h 367487"/>
              <a:gd name="connsiteX2385" fmla="*/ 326910 w 712272"/>
              <a:gd name="connsiteY2385" fmla="*/ 340991 h 367487"/>
              <a:gd name="connsiteX2386" fmla="*/ 326622 w 712272"/>
              <a:gd name="connsiteY2386" fmla="*/ 341279 h 367487"/>
              <a:gd name="connsiteX2387" fmla="*/ 326047 w 712272"/>
              <a:gd name="connsiteY2387" fmla="*/ 341567 h 367487"/>
              <a:gd name="connsiteX2388" fmla="*/ 325760 w 712272"/>
              <a:gd name="connsiteY2388" fmla="*/ 342143 h 367487"/>
              <a:gd name="connsiteX2389" fmla="*/ 325472 w 712272"/>
              <a:gd name="connsiteY2389" fmla="*/ 342431 h 367487"/>
              <a:gd name="connsiteX2390" fmla="*/ 324897 w 712272"/>
              <a:gd name="connsiteY2390" fmla="*/ 342719 h 367487"/>
              <a:gd name="connsiteX2391" fmla="*/ 324609 w 712272"/>
              <a:gd name="connsiteY2391" fmla="*/ 343295 h 367487"/>
              <a:gd name="connsiteX2392" fmla="*/ 324322 w 712272"/>
              <a:gd name="connsiteY2392" fmla="*/ 343583 h 367487"/>
              <a:gd name="connsiteX2393" fmla="*/ 323747 w 712272"/>
              <a:gd name="connsiteY2393" fmla="*/ 343871 h 367487"/>
              <a:gd name="connsiteX2394" fmla="*/ 323459 w 712272"/>
              <a:gd name="connsiteY2394" fmla="*/ 344447 h 367487"/>
              <a:gd name="connsiteX2395" fmla="*/ 323172 w 712272"/>
              <a:gd name="connsiteY2395" fmla="*/ 344735 h 367487"/>
              <a:gd name="connsiteX2396" fmla="*/ 322596 w 712272"/>
              <a:gd name="connsiteY2396" fmla="*/ 345023 h 367487"/>
              <a:gd name="connsiteX2397" fmla="*/ 322309 w 712272"/>
              <a:gd name="connsiteY2397" fmla="*/ 345599 h 367487"/>
              <a:gd name="connsiteX2398" fmla="*/ 322021 w 712272"/>
              <a:gd name="connsiteY2398" fmla="*/ 345887 h 367487"/>
              <a:gd name="connsiteX2399" fmla="*/ 321446 w 712272"/>
              <a:gd name="connsiteY2399" fmla="*/ 346175 h 367487"/>
              <a:gd name="connsiteX2400" fmla="*/ 321159 w 712272"/>
              <a:gd name="connsiteY2400" fmla="*/ 346751 h 367487"/>
              <a:gd name="connsiteX2401" fmla="*/ 320871 w 712272"/>
              <a:gd name="connsiteY2401" fmla="*/ 347039 h 367487"/>
              <a:gd name="connsiteX2402" fmla="*/ 320296 w 712272"/>
              <a:gd name="connsiteY2402" fmla="*/ 347327 h 367487"/>
              <a:gd name="connsiteX2403" fmla="*/ 320008 w 712272"/>
              <a:gd name="connsiteY2403" fmla="*/ 347903 h 367487"/>
              <a:gd name="connsiteX2404" fmla="*/ 319721 w 712272"/>
              <a:gd name="connsiteY2404" fmla="*/ 348191 h 367487"/>
              <a:gd name="connsiteX2405" fmla="*/ 319146 w 712272"/>
              <a:gd name="connsiteY2405" fmla="*/ 348479 h 367487"/>
              <a:gd name="connsiteX2406" fmla="*/ 318858 w 712272"/>
              <a:gd name="connsiteY2406" fmla="*/ 349055 h 367487"/>
              <a:gd name="connsiteX2407" fmla="*/ 318570 w 712272"/>
              <a:gd name="connsiteY2407" fmla="*/ 349343 h 367487"/>
              <a:gd name="connsiteX2408" fmla="*/ 317995 w 712272"/>
              <a:gd name="connsiteY2408" fmla="*/ 349631 h 367487"/>
              <a:gd name="connsiteX2409" fmla="*/ 317708 w 712272"/>
              <a:gd name="connsiteY2409" fmla="*/ 350207 h 367487"/>
              <a:gd name="connsiteX2410" fmla="*/ 317420 w 712272"/>
              <a:gd name="connsiteY2410" fmla="*/ 350495 h 367487"/>
              <a:gd name="connsiteX2411" fmla="*/ 316845 w 712272"/>
              <a:gd name="connsiteY2411" fmla="*/ 350783 h 367487"/>
              <a:gd name="connsiteX2412" fmla="*/ 316557 w 712272"/>
              <a:gd name="connsiteY2412" fmla="*/ 351359 h 367487"/>
              <a:gd name="connsiteX2413" fmla="*/ 316270 w 712272"/>
              <a:gd name="connsiteY2413" fmla="*/ 351647 h 367487"/>
              <a:gd name="connsiteX2414" fmla="*/ 315695 w 712272"/>
              <a:gd name="connsiteY2414" fmla="*/ 351935 h 367487"/>
              <a:gd name="connsiteX2415" fmla="*/ 315407 w 712272"/>
              <a:gd name="connsiteY2415" fmla="*/ 352511 h 367487"/>
              <a:gd name="connsiteX2416" fmla="*/ 315120 w 712272"/>
              <a:gd name="connsiteY2416" fmla="*/ 352799 h 367487"/>
              <a:gd name="connsiteX2417" fmla="*/ 314545 w 712272"/>
              <a:gd name="connsiteY2417" fmla="*/ 353087 h 367487"/>
              <a:gd name="connsiteX2418" fmla="*/ 314257 w 712272"/>
              <a:gd name="connsiteY2418" fmla="*/ 353663 h 367487"/>
              <a:gd name="connsiteX2419" fmla="*/ 313969 w 712272"/>
              <a:gd name="connsiteY2419" fmla="*/ 353951 h 367487"/>
              <a:gd name="connsiteX2420" fmla="*/ 313394 w 712272"/>
              <a:gd name="connsiteY2420" fmla="*/ 354239 h 367487"/>
              <a:gd name="connsiteX2421" fmla="*/ 313107 w 712272"/>
              <a:gd name="connsiteY2421" fmla="*/ 354815 h 367487"/>
              <a:gd name="connsiteX2422" fmla="*/ 312819 w 712272"/>
              <a:gd name="connsiteY2422" fmla="*/ 355103 h 367487"/>
              <a:gd name="connsiteX2423" fmla="*/ 312244 w 712272"/>
              <a:gd name="connsiteY2423" fmla="*/ 355391 h 367487"/>
              <a:gd name="connsiteX2424" fmla="*/ 311956 w 712272"/>
              <a:gd name="connsiteY2424" fmla="*/ 355967 h 367487"/>
              <a:gd name="connsiteX2425" fmla="*/ 311669 w 712272"/>
              <a:gd name="connsiteY2425" fmla="*/ 356255 h 367487"/>
              <a:gd name="connsiteX2426" fmla="*/ 311094 w 712272"/>
              <a:gd name="connsiteY2426" fmla="*/ 356543 h 367487"/>
              <a:gd name="connsiteX2427" fmla="*/ 310806 w 712272"/>
              <a:gd name="connsiteY2427" fmla="*/ 357119 h 367487"/>
              <a:gd name="connsiteX2428" fmla="*/ 310519 w 712272"/>
              <a:gd name="connsiteY2428" fmla="*/ 357407 h 367487"/>
              <a:gd name="connsiteX2429" fmla="*/ 309943 w 712272"/>
              <a:gd name="connsiteY2429" fmla="*/ 357695 h 367487"/>
              <a:gd name="connsiteX2430" fmla="*/ 309656 w 712272"/>
              <a:gd name="connsiteY2430" fmla="*/ 358271 h 367487"/>
              <a:gd name="connsiteX2431" fmla="*/ 308793 w 712272"/>
              <a:gd name="connsiteY2431" fmla="*/ 358559 h 367487"/>
              <a:gd name="connsiteX2432" fmla="*/ 308506 w 712272"/>
              <a:gd name="connsiteY2432" fmla="*/ 358847 h 367487"/>
              <a:gd name="connsiteX2433" fmla="*/ 308218 w 712272"/>
              <a:gd name="connsiteY2433" fmla="*/ 359423 h 367487"/>
              <a:gd name="connsiteX2434" fmla="*/ 307643 w 712272"/>
              <a:gd name="connsiteY2434" fmla="*/ 359711 h 367487"/>
              <a:gd name="connsiteX2435" fmla="*/ 307068 w 712272"/>
              <a:gd name="connsiteY2435" fmla="*/ 359999 h 367487"/>
              <a:gd name="connsiteX2436" fmla="*/ 306493 w 712272"/>
              <a:gd name="connsiteY2436" fmla="*/ 360575 h 367487"/>
              <a:gd name="connsiteX2437" fmla="*/ 305918 w 712272"/>
              <a:gd name="connsiteY2437" fmla="*/ 360863 h 367487"/>
              <a:gd name="connsiteX2438" fmla="*/ 305342 w 712272"/>
              <a:gd name="connsiteY2438" fmla="*/ 361151 h 367487"/>
              <a:gd name="connsiteX2439" fmla="*/ 304767 w 712272"/>
              <a:gd name="connsiteY2439" fmla="*/ 361727 h 367487"/>
              <a:gd name="connsiteX2440" fmla="*/ 304192 w 712272"/>
              <a:gd name="connsiteY2440" fmla="*/ 362015 h 367487"/>
              <a:gd name="connsiteX2441" fmla="*/ 303617 w 712272"/>
              <a:gd name="connsiteY2441" fmla="*/ 362303 h 367487"/>
              <a:gd name="connsiteX2442" fmla="*/ 302754 w 712272"/>
              <a:gd name="connsiteY2442" fmla="*/ 362879 h 367487"/>
              <a:gd name="connsiteX2443" fmla="*/ 301892 w 712272"/>
              <a:gd name="connsiteY2443" fmla="*/ 363167 h 367487"/>
              <a:gd name="connsiteX2444" fmla="*/ 301316 w 712272"/>
              <a:gd name="connsiteY2444" fmla="*/ 363455 h 367487"/>
              <a:gd name="connsiteX2445" fmla="*/ 300454 w 712272"/>
              <a:gd name="connsiteY2445" fmla="*/ 364031 h 367487"/>
              <a:gd name="connsiteX2446" fmla="*/ 299591 w 712272"/>
              <a:gd name="connsiteY2446" fmla="*/ 364319 h 367487"/>
              <a:gd name="connsiteX2447" fmla="*/ 298441 w 712272"/>
              <a:gd name="connsiteY2447" fmla="*/ 364607 h 367487"/>
              <a:gd name="connsiteX2448" fmla="*/ 297866 w 712272"/>
              <a:gd name="connsiteY2448" fmla="*/ 365183 h 367487"/>
              <a:gd name="connsiteX2449" fmla="*/ 296715 w 712272"/>
              <a:gd name="connsiteY2449" fmla="*/ 365471 h 367487"/>
              <a:gd name="connsiteX2450" fmla="*/ 295565 w 712272"/>
              <a:gd name="connsiteY2450" fmla="*/ 365759 h 367487"/>
              <a:gd name="connsiteX2451" fmla="*/ 294127 w 712272"/>
              <a:gd name="connsiteY2451" fmla="*/ 366335 h 367487"/>
              <a:gd name="connsiteX2452" fmla="*/ 292402 w 712272"/>
              <a:gd name="connsiteY2452" fmla="*/ 366623 h 367487"/>
              <a:gd name="connsiteX2453" fmla="*/ 290676 w 712272"/>
              <a:gd name="connsiteY2453" fmla="*/ 366911 h 367487"/>
              <a:gd name="connsiteX2454" fmla="*/ 287226 w 712272"/>
              <a:gd name="connsiteY2454" fmla="*/ 367487 h 367487"/>
              <a:gd name="connsiteX2455" fmla="*/ 281474 w 712272"/>
              <a:gd name="connsiteY2455" fmla="*/ 367487 h 367487"/>
              <a:gd name="connsiteX2456" fmla="*/ 278024 w 712272"/>
              <a:gd name="connsiteY2456" fmla="*/ 366911 h 367487"/>
              <a:gd name="connsiteX2457" fmla="*/ 276011 w 712272"/>
              <a:gd name="connsiteY2457" fmla="*/ 366623 h 367487"/>
              <a:gd name="connsiteX2458" fmla="*/ 273998 w 712272"/>
              <a:gd name="connsiteY2458" fmla="*/ 366335 h 367487"/>
              <a:gd name="connsiteX2459" fmla="*/ 272847 w 712272"/>
              <a:gd name="connsiteY2459" fmla="*/ 365759 h 367487"/>
              <a:gd name="connsiteX2460" fmla="*/ 271697 w 712272"/>
              <a:gd name="connsiteY2460" fmla="*/ 365471 h 367487"/>
              <a:gd name="connsiteX2461" fmla="*/ 270547 w 712272"/>
              <a:gd name="connsiteY2461" fmla="*/ 365183 h 367487"/>
              <a:gd name="connsiteX2462" fmla="*/ 269397 w 712272"/>
              <a:gd name="connsiteY2462" fmla="*/ 364607 h 367487"/>
              <a:gd name="connsiteX2463" fmla="*/ 268821 w 712272"/>
              <a:gd name="connsiteY2463" fmla="*/ 364319 h 367487"/>
              <a:gd name="connsiteX2464" fmla="*/ 267671 w 712272"/>
              <a:gd name="connsiteY2464" fmla="*/ 364031 h 367487"/>
              <a:gd name="connsiteX2465" fmla="*/ 266808 w 712272"/>
              <a:gd name="connsiteY2465" fmla="*/ 363455 h 367487"/>
              <a:gd name="connsiteX2466" fmla="*/ 265946 w 712272"/>
              <a:gd name="connsiteY2466" fmla="*/ 363167 h 367487"/>
              <a:gd name="connsiteX2467" fmla="*/ 265658 w 712272"/>
              <a:gd name="connsiteY2467" fmla="*/ 362879 h 367487"/>
              <a:gd name="connsiteX2468" fmla="*/ 264795 w 712272"/>
              <a:gd name="connsiteY2468" fmla="*/ 362303 h 367487"/>
              <a:gd name="connsiteX2469" fmla="*/ 264220 w 712272"/>
              <a:gd name="connsiteY2469" fmla="*/ 362015 h 367487"/>
              <a:gd name="connsiteX2470" fmla="*/ 263358 w 712272"/>
              <a:gd name="connsiteY2470" fmla="*/ 361727 h 367487"/>
              <a:gd name="connsiteX2471" fmla="*/ 263070 w 712272"/>
              <a:gd name="connsiteY2471" fmla="*/ 361151 h 367487"/>
              <a:gd name="connsiteX2472" fmla="*/ 262207 w 712272"/>
              <a:gd name="connsiteY2472" fmla="*/ 360863 h 367487"/>
              <a:gd name="connsiteX2473" fmla="*/ 261920 w 712272"/>
              <a:gd name="connsiteY2473" fmla="*/ 360575 h 367487"/>
              <a:gd name="connsiteX2474" fmla="*/ 261057 w 712272"/>
              <a:gd name="connsiteY2474" fmla="*/ 359999 h 367487"/>
              <a:gd name="connsiteX2475" fmla="*/ 260770 w 712272"/>
              <a:gd name="connsiteY2475" fmla="*/ 359711 h 367487"/>
              <a:gd name="connsiteX2476" fmla="*/ 260194 w 712272"/>
              <a:gd name="connsiteY2476" fmla="*/ 359423 h 367487"/>
              <a:gd name="connsiteX2477" fmla="*/ 259907 w 712272"/>
              <a:gd name="connsiteY2477" fmla="*/ 358847 h 367487"/>
              <a:gd name="connsiteX2478" fmla="*/ 259044 w 712272"/>
              <a:gd name="connsiteY2478" fmla="*/ 358559 h 367487"/>
              <a:gd name="connsiteX2479" fmla="*/ 258757 w 712272"/>
              <a:gd name="connsiteY2479" fmla="*/ 358271 h 367487"/>
              <a:gd name="connsiteX2480" fmla="*/ 258469 w 712272"/>
              <a:gd name="connsiteY2480" fmla="*/ 357695 h 367487"/>
              <a:gd name="connsiteX2481" fmla="*/ 257894 w 712272"/>
              <a:gd name="connsiteY2481" fmla="*/ 357407 h 367487"/>
              <a:gd name="connsiteX2482" fmla="*/ 257606 w 712272"/>
              <a:gd name="connsiteY2482" fmla="*/ 357119 h 367487"/>
              <a:gd name="connsiteX2483" fmla="*/ 257319 w 712272"/>
              <a:gd name="connsiteY2483" fmla="*/ 356543 h 367487"/>
              <a:gd name="connsiteX2484" fmla="*/ 256744 w 712272"/>
              <a:gd name="connsiteY2484" fmla="*/ 356255 h 367487"/>
              <a:gd name="connsiteX2485" fmla="*/ 256456 w 712272"/>
              <a:gd name="connsiteY2485" fmla="*/ 355967 h 367487"/>
              <a:gd name="connsiteX2486" fmla="*/ 256168 w 712272"/>
              <a:gd name="connsiteY2486" fmla="*/ 355391 h 367487"/>
              <a:gd name="connsiteX2487" fmla="*/ 255593 w 712272"/>
              <a:gd name="connsiteY2487" fmla="*/ 355103 h 367487"/>
              <a:gd name="connsiteX2488" fmla="*/ 255306 w 712272"/>
              <a:gd name="connsiteY2488" fmla="*/ 354815 h 367487"/>
              <a:gd name="connsiteX2489" fmla="*/ 255018 w 712272"/>
              <a:gd name="connsiteY2489" fmla="*/ 354239 h 367487"/>
              <a:gd name="connsiteX2490" fmla="*/ 254443 w 712272"/>
              <a:gd name="connsiteY2490" fmla="*/ 353951 h 367487"/>
              <a:gd name="connsiteX2491" fmla="*/ 254156 w 712272"/>
              <a:gd name="connsiteY2491" fmla="*/ 353663 h 367487"/>
              <a:gd name="connsiteX2492" fmla="*/ 253868 w 712272"/>
              <a:gd name="connsiteY2492" fmla="*/ 353087 h 367487"/>
              <a:gd name="connsiteX2493" fmla="*/ 253293 w 712272"/>
              <a:gd name="connsiteY2493" fmla="*/ 352511 h 367487"/>
              <a:gd name="connsiteX2494" fmla="*/ 253005 w 712272"/>
              <a:gd name="connsiteY2494" fmla="*/ 351935 h 367487"/>
              <a:gd name="connsiteX2495" fmla="*/ 252718 w 712272"/>
              <a:gd name="connsiteY2495" fmla="*/ 351647 h 367487"/>
              <a:gd name="connsiteX2496" fmla="*/ 252143 w 712272"/>
              <a:gd name="connsiteY2496" fmla="*/ 350783 h 367487"/>
              <a:gd name="connsiteX2497" fmla="*/ 251855 w 712272"/>
              <a:gd name="connsiteY2497" fmla="*/ 350495 h 367487"/>
              <a:gd name="connsiteX2498" fmla="*/ 251567 w 712272"/>
              <a:gd name="connsiteY2498" fmla="*/ 350207 h 367487"/>
              <a:gd name="connsiteX2499" fmla="*/ 250992 w 712272"/>
              <a:gd name="connsiteY2499" fmla="*/ 349343 h 367487"/>
              <a:gd name="connsiteX2500" fmla="*/ 250705 w 712272"/>
              <a:gd name="connsiteY2500" fmla="*/ 348479 h 367487"/>
              <a:gd name="connsiteX2501" fmla="*/ 250417 w 712272"/>
              <a:gd name="connsiteY2501" fmla="*/ 348191 h 367487"/>
              <a:gd name="connsiteX2502" fmla="*/ 249842 w 712272"/>
              <a:gd name="connsiteY2502" fmla="*/ 347327 h 367487"/>
              <a:gd name="connsiteX2503" fmla="*/ 249554 w 712272"/>
              <a:gd name="connsiteY2503" fmla="*/ 346751 h 367487"/>
              <a:gd name="connsiteX2504" fmla="*/ 249267 w 712272"/>
              <a:gd name="connsiteY2504" fmla="*/ 345887 h 367487"/>
              <a:gd name="connsiteX2505" fmla="*/ 248692 w 712272"/>
              <a:gd name="connsiteY2505" fmla="*/ 345023 h 367487"/>
              <a:gd name="connsiteX2506" fmla="*/ 248404 w 712272"/>
              <a:gd name="connsiteY2506" fmla="*/ 344447 h 367487"/>
              <a:gd name="connsiteX2507" fmla="*/ 248117 w 712272"/>
              <a:gd name="connsiteY2507" fmla="*/ 343583 h 367487"/>
              <a:gd name="connsiteX2508" fmla="*/ 247542 w 712272"/>
              <a:gd name="connsiteY2508" fmla="*/ 342431 h 367487"/>
              <a:gd name="connsiteX2509" fmla="*/ 247254 w 712272"/>
              <a:gd name="connsiteY2509" fmla="*/ 341567 h 367487"/>
              <a:gd name="connsiteX2510" fmla="*/ 246966 w 712272"/>
              <a:gd name="connsiteY2510" fmla="*/ 340415 h 367487"/>
              <a:gd name="connsiteX2511" fmla="*/ 246391 w 712272"/>
              <a:gd name="connsiteY2511" fmla="*/ 338975 h 367487"/>
              <a:gd name="connsiteX2512" fmla="*/ 246104 w 712272"/>
              <a:gd name="connsiteY2512" fmla="*/ 337823 h 367487"/>
              <a:gd name="connsiteX2513" fmla="*/ 245816 w 712272"/>
              <a:gd name="connsiteY2513" fmla="*/ 335807 h 367487"/>
              <a:gd name="connsiteX2514" fmla="*/ 245241 w 712272"/>
              <a:gd name="connsiteY2514" fmla="*/ 333503 h 367487"/>
              <a:gd name="connsiteX2515" fmla="*/ 245241 w 712272"/>
              <a:gd name="connsiteY2515" fmla="*/ 322847 h 367487"/>
              <a:gd name="connsiteX2516" fmla="*/ 245816 w 712272"/>
              <a:gd name="connsiteY2516" fmla="*/ 320543 h 367487"/>
              <a:gd name="connsiteX2517" fmla="*/ 246104 w 712272"/>
              <a:gd name="connsiteY2517" fmla="*/ 319103 h 367487"/>
              <a:gd name="connsiteX2518" fmla="*/ 246391 w 712272"/>
              <a:gd name="connsiteY2518" fmla="*/ 317663 h 367487"/>
              <a:gd name="connsiteX2519" fmla="*/ 246966 w 712272"/>
              <a:gd name="connsiteY2519" fmla="*/ 315935 h 367487"/>
              <a:gd name="connsiteX2520" fmla="*/ 247254 w 712272"/>
              <a:gd name="connsiteY2520" fmla="*/ 314783 h 367487"/>
              <a:gd name="connsiteX2521" fmla="*/ 247542 w 712272"/>
              <a:gd name="connsiteY2521" fmla="*/ 314207 h 367487"/>
              <a:gd name="connsiteX2522" fmla="*/ 248117 w 712272"/>
              <a:gd name="connsiteY2522" fmla="*/ 313055 h 367487"/>
              <a:gd name="connsiteX2523" fmla="*/ 248404 w 712272"/>
              <a:gd name="connsiteY2523" fmla="*/ 312191 h 367487"/>
              <a:gd name="connsiteX2524" fmla="*/ 248692 w 712272"/>
              <a:gd name="connsiteY2524" fmla="*/ 311327 h 367487"/>
              <a:gd name="connsiteX2525" fmla="*/ 249267 w 712272"/>
              <a:gd name="connsiteY2525" fmla="*/ 310751 h 367487"/>
              <a:gd name="connsiteX2526" fmla="*/ 249554 w 712272"/>
              <a:gd name="connsiteY2526" fmla="*/ 309887 h 367487"/>
              <a:gd name="connsiteX2527" fmla="*/ 249842 w 712272"/>
              <a:gd name="connsiteY2527" fmla="*/ 309023 h 367487"/>
              <a:gd name="connsiteX2528" fmla="*/ 250417 w 712272"/>
              <a:gd name="connsiteY2528" fmla="*/ 308447 h 367487"/>
              <a:gd name="connsiteX2529" fmla="*/ 250705 w 712272"/>
              <a:gd name="connsiteY2529" fmla="*/ 307871 h 367487"/>
              <a:gd name="connsiteX2530" fmla="*/ 250992 w 712272"/>
              <a:gd name="connsiteY2530" fmla="*/ 307295 h 367487"/>
              <a:gd name="connsiteX2531" fmla="*/ 251567 w 712272"/>
              <a:gd name="connsiteY2531" fmla="*/ 306719 h 367487"/>
              <a:gd name="connsiteX2532" fmla="*/ 251855 w 712272"/>
              <a:gd name="connsiteY2532" fmla="*/ 306143 h 367487"/>
              <a:gd name="connsiteX2533" fmla="*/ 252143 w 712272"/>
              <a:gd name="connsiteY2533" fmla="*/ 305567 h 367487"/>
              <a:gd name="connsiteX2534" fmla="*/ 252718 w 712272"/>
              <a:gd name="connsiteY2534" fmla="*/ 304991 h 367487"/>
              <a:gd name="connsiteX2535" fmla="*/ 253005 w 712272"/>
              <a:gd name="connsiteY2535" fmla="*/ 304415 h 367487"/>
              <a:gd name="connsiteX2536" fmla="*/ 253293 w 712272"/>
              <a:gd name="connsiteY2536" fmla="*/ 304127 h 367487"/>
              <a:gd name="connsiteX2537" fmla="*/ 253868 w 712272"/>
              <a:gd name="connsiteY2537" fmla="*/ 303263 h 367487"/>
              <a:gd name="connsiteX2538" fmla="*/ 254156 w 712272"/>
              <a:gd name="connsiteY2538" fmla="*/ 302975 h 367487"/>
              <a:gd name="connsiteX2539" fmla="*/ 254443 w 712272"/>
              <a:gd name="connsiteY2539" fmla="*/ 302687 h 367487"/>
              <a:gd name="connsiteX2540" fmla="*/ 255018 w 712272"/>
              <a:gd name="connsiteY2540" fmla="*/ 302111 h 367487"/>
              <a:gd name="connsiteX2541" fmla="*/ 255306 w 712272"/>
              <a:gd name="connsiteY2541" fmla="*/ 301823 h 367487"/>
              <a:gd name="connsiteX2542" fmla="*/ 255593 w 712272"/>
              <a:gd name="connsiteY2542" fmla="*/ 301535 h 367487"/>
              <a:gd name="connsiteX2543" fmla="*/ 256168 w 712272"/>
              <a:gd name="connsiteY2543" fmla="*/ 300959 h 367487"/>
              <a:gd name="connsiteX2544" fmla="*/ 256456 w 712272"/>
              <a:gd name="connsiteY2544" fmla="*/ 300671 h 367487"/>
              <a:gd name="connsiteX2545" fmla="*/ 256744 w 712272"/>
              <a:gd name="connsiteY2545" fmla="*/ 300383 h 367487"/>
              <a:gd name="connsiteX2546" fmla="*/ 257319 w 712272"/>
              <a:gd name="connsiteY2546" fmla="*/ 299807 h 367487"/>
              <a:gd name="connsiteX2547" fmla="*/ 257606 w 712272"/>
              <a:gd name="connsiteY2547" fmla="*/ 299519 h 367487"/>
              <a:gd name="connsiteX2548" fmla="*/ 257894 w 712272"/>
              <a:gd name="connsiteY2548" fmla="*/ 299231 h 367487"/>
              <a:gd name="connsiteX2549" fmla="*/ 258469 w 712272"/>
              <a:gd name="connsiteY2549" fmla="*/ 298655 h 367487"/>
              <a:gd name="connsiteX2550" fmla="*/ 258757 w 712272"/>
              <a:gd name="connsiteY2550" fmla="*/ 298367 h 367487"/>
              <a:gd name="connsiteX2551" fmla="*/ 259044 w 712272"/>
              <a:gd name="connsiteY2551" fmla="*/ 298079 h 367487"/>
              <a:gd name="connsiteX2552" fmla="*/ 259619 w 712272"/>
              <a:gd name="connsiteY2552" fmla="*/ 297503 h 367487"/>
              <a:gd name="connsiteX2553" fmla="*/ 259907 w 712272"/>
              <a:gd name="connsiteY2553" fmla="*/ 297215 h 367487"/>
              <a:gd name="connsiteX2554" fmla="*/ 260194 w 712272"/>
              <a:gd name="connsiteY2554" fmla="*/ 296927 h 367487"/>
              <a:gd name="connsiteX2555" fmla="*/ 260770 w 712272"/>
              <a:gd name="connsiteY2555" fmla="*/ 296351 h 367487"/>
              <a:gd name="connsiteX2556" fmla="*/ 261057 w 712272"/>
              <a:gd name="connsiteY2556" fmla="*/ 296063 h 367487"/>
              <a:gd name="connsiteX2557" fmla="*/ 261345 w 712272"/>
              <a:gd name="connsiteY2557" fmla="*/ 295775 h 367487"/>
              <a:gd name="connsiteX2558" fmla="*/ 261920 w 712272"/>
              <a:gd name="connsiteY2558" fmla="*/ 295199 h 367487"/>
              <a:gd name="connsiteX2559" fmla="*/ 262207 w 712272"/>
              <a:gd name="connsiteY2559" fmla="*/ 294911 h 367487"/>
              <a:gd name="connsiteX2560" fmla="*/ 262495 w 712272"/>
              <a:gd name="connsiteY2560" fmla="*/ 294623 h 367487"/>
              <a:gd name="connsiteX2561" fmla="*/ 263070 w 712272"/>
              <a:gd name="connsiteY2561" fmla="*/ 294047 h 367487"/>
              <a:gd name="connsiteX2562" fmla="*/ 263358 w 712272"/>
              <a:gd name="connsiteY2562" fmla="*/ 293759 h 367487"/>
              <a:gd name="connsiteX2563" fmla="*/ 263645 w 712272"/>
              <a:gd name="connsiteY2563" fmla="*/ 293471 h 367487"/>
              <a:gd name="connsiteX2564" fmla="*/ 264220 w 712272"/>
              <a:gd name="connsiteY2564" fmla="*/ 292895 h 367487"/>
              <a:gd name="connsiteX2565" fmla="*/ 264508 w 712272"/>
              <a:gd name="connsiteY2565" fmla="*/ 292607 h 367487"/>
              <a:gd name="connsiteX2566" fmla="*/ 264795 w 712272"/>
              <a:gd name="connsiteY2566" fmla="*/ 292319 h 367487"/>
              <a:gd name="connsiteX2567" fmla="*/ 265371 w 712272"/>
              <a:gd name="connsiteY2567" fmla="*/ 291743 h 367487"/>
              <a:gd name="connsiteX2568" fmla="*/ 265658 w 712272"/>
              <a:gd name="connsiteY2568" fmla="*/ 291455 h 367487"/>
              <a:gd name="connsiteX2569" fmla="*/ 265946 w 712272"/>
              <a:gd name="connsiteY2569" fmla="*/ 291167 h 367487"/>
              <a:gd name="connsiteX2570" fmla="*/ 266521 w 712272"/>
              <a:gd name="connsiteY2570" fmla="*/ 290591 h 367487"/>
              <a:gd name="connsiteX2571" fmla="*/ 266808 w 712272"/>
              <a:gd name="connsiteY2571" fmla="*/ 290303 h 367487"/>
              <a:gd name="connsiteX2572" fmla="*/ 267096 w 712272"/>
              <a:gd name="connsiteY2572" fmla="*/ 290015 h 367487"/>
              <a:gd name="connsiteX2573" fmla="*/ 267671 w 712272"/>
              <a:gd name="connsiteY2573" fmla="*/ 289439 h 367487"/>
              <a:gd name="connsiteX2574" fmla="*/ 267959 w 712272"/>
              <a:gd name="connsiteY2574" fmla="*/ 289151 h 367487"/>
              <a:gd name="connsiteX2575" fmla="*/ 268246 w 712272"/>
              <a:gd name="connsiteY2575" fmla="*/ 288863 h 367487"/>
              <a:gd name="connsiteX2576" fmla="*/ 268821 w 712272"/>
              <a:gd name="connsiteY2576" fmla="*/ 288287 h 367487"/>
              <a:gd name="connsiteX2577" fmla="*/ 269109 w 712272"/>
              <a:gd name="connsiteY2577" fmla="*/ 287999 h 367487"/>
              <a:gd name="connsiteX2578" fmla="*/ 269397 w 712272"/>
              <a:gd name="connsiteY2578" fmla="*/ 287711 h 367487"/>
              <a:gd name="connsiteX2579" fmla="*/ 269972 w 712272"/>
              <a:gd name="connsiteY2579" fmla="*/ 287135 h 367487"/>
              <a:gd name="connsiteX2580" fmla="*/ 270259 w 712272"/>
              <a:gd name="connsiteY2580" fmla="*/ 286847 h 367487"/>
              <a:gd name="connsiteX2581" fmla="*/ 270547 w 712272"/>
              <a:gd name="connsiteY2581" fmla="*/ 286559 h 367487"/>
              <a:gd name="connsiteX2582" fmla="*/ 271122 w 712272"/>
              <a:gd name="connsiteY2582" fmla="*/ 285983 h 367487"/>
              <a:gd name="connsiteX2583" fmla="*/ 271410 w 712272"/>
              <a:gd name="connsiteY2583" fmla="*/ 285695 h 367487"/>
              <a:gd name="connsiteX2584" fmla="*/ 271697 w 712272"/>
              <a:gd name="connsiteY2584" fmla="*/ 285407 h 367487"/>
              <a:gd name="connsiteX2585" fmla="*/ 272272 w 712272"/>
              <a:gd name="connsiteY2585" fmla="*/ 284831 h 367487"/>
              <a:gd name="connsiteX2586" fmla="*/ 272560 w 712272"/>
              <a:gd name="connsiteY2586" fmla="*/ 284543 h 367487"/>
              <a:gd name="connsiteX2587" fmla="*/ 272847 w 712272"/>
              <a:gd name="connsiteY2587" fmla="*/ 284255 h 367487"/>
              <a:gd name="connsiteX2588" fmla="*/ 273422 w 712272"/>
              <a:gd name="connsiteY2588" fmla="*/ 283679 h 367487"/>
              <a:gd name="connsiteX2589" fmla="*/ 273710 w 712272"/>
              <a:gd name="connsiteY2589" fmla="*/ 283391 h 367487"/>
              <a:gd name="connsiteX2590" fmla="*/ 273998 w 712272"/>
              <a:gd name="connsiteY2590" fmla="*/ 283103 h 367487"/>
              <a:gd name="connsiteX2591" fmla="*/ 274573 w 712272"/>
              <a:gd name="connsiteY2591" fmla="*/ 282527 h 367487"/>
              <a:gd name="connsiteX2592" fmla="*/ 274860 w 712272"/>
              <a:gd name="connsiteY2592" fmla="*/ 282239 h 367487"/>
              <a:gd name="connsiteX2593" fmla="*/ 275148 w 712272"/>
              <a:gd name="connsiteY2593" fmla="*/ 281951 h 367487"/>
              <a:gd name="connsiteX2594" fmla="*/ 275723 w 712272"/>
              <a:gd name="connsiteY2594" fmla="*/ 281375 h 367487"/>
              <a:gd name="connsiteX2595" fmla="*/ 276011 w 712272"/>
              <a:gd name="connsiteY2595" fmla="*/ 281087 h 367487"/>
              <a:gd name="connsiteX2596" fmla="*/ 276298 w 712272"/>
              <a:gd name="connsiteY2596" fmla="*/ 280799 h 367487"/>
              <a:gd name="connsiteX2597" fmla="*/ 276873 w 712272"/>
              <a:gd name="connsiteY2597" fmla="*/ 280223 h 367487"/>
              <a:gd name="connsiteX2598" fmla="*/ 277161 w 712272"/>
              <a:gd name="connsiteY2598" fmla="*/ 279935 h 367487"/>
              <a:gd name="connsiteX2599" fmla="*/ 277448 w 712272"/>
              <a:gd name="connsiteY2599" fmla="*/ 279647 h 367487"/>
              <a:gd name="connsiteX2600" fmla="*/ 278024 w 712272"/>
              <a:gd name="connsiteY2600" fmla="*/ 279071 h 367487"/>
              <a:gd name="connsiteX2601" fmla="*/ 278311 w 712272"/>
              <a:gd name="connsiteY2601" fmla="*/ 278783 h 367487"/>
              <a:gd name="connsiteX2602" fmla="*/ 278599 w 712272"/>
              <a:gd name="connsiteY2602" fmla="*/ 278495 h 367487"/>
              <a:gd name="connsiteX2603" fmla="*/ 279174 w 712272"/>
              <a:gd name="connsiteY2603" fmla="*/ 277919 h 367487"/>
              <a:gd name="connsiteX2604" fmla="*/ 279461 w 712272"/>
              <a:gd name="connsiteY2604" fmla="*/ 277631 h 367487"/>
              <a:gd name="connsiteX2605" fmla="*/ 279749 w 712272"/>
              <a:gd name="connsiteY2605" fmla="*/ 277343 h 367487"/>
              <a:gd name="connsiteX2606" fmla="*/ 280324 w 712272"/>
              <a:gd name="connsiteY2606" fmla="*/ 276767 h 367487"/>
              <a:gd name="connsiteX2607" fmla="*/ 280612 w 712272"/>
              <a:gd name="connsiteY2607" fmla="*/ 276479 h 367487"/>
              <a:gd name="connsiteX2608" fmla="*/ 280899 w 712272"/>
              <a:gd name="connsiteY2608" fmla="*/ 276191 h 367487"/>
              <a:gd name="connsiteX2609" fmla="*/ 281474 w 712272"/>
              <a:gd name="connsiteY2609" fmla="*/ 275615 h 367487"/>
              <a:gd name="connsiteX2610" fmla="*/ 281762 w 712272"/>
              <a:gd name="connsiteY2610" fmla="*/ 275327 h 367487"/>
              <a:gd name="connsiteX2611" fmla="*/ 282049 w 712272"/>
              <a:gd name="connsiteY2611" fmla="*/ 275039 h 367487"/>
              <a:gd name="connsiteX2612" fmla="*/ 282625 w 712272"/>
              <a:gd name="connsiteY2612" fmla="*/ 274463 h 367487"/>
              <a:gd name="connsiteX2613" fmla="*/ 282912 w 712272"/>
              <a:gd name="connsiteY2613" fmla="*/ 274175 h 367487"/>
              <a:gd name="connsiteX2614" fmla="*/ 283200 w 712272"/>
              <a:gd name="connsiteY2614" fmla="*/ 273887 h 367487"/>
              <a:gd name="connsiteX2615" fmla="*/ 283775 w 712272"/>
              <a:gd name="connsiteY2615" fmla="*/ 273311 h 367487"/>
              <a:gd name="connsiteX2616" fmla="*/ 284062 w 712272"/>
              <a:gd name="connsiteY2616" fmla="*/ 273023 h 367487"/>
              <a:gd name="connsiteX2617" fmla="*/ 284350 w 712272"/>
              <a:gd name="connsiteY2617" fmla="*/ 272735 h 367487"/>
              <a:gd name="connsiteX2618" fmla="*/ 284925 w 712272"/>
              <a:gd name="connsiteY2618" fmla="*/ 272159 h 367487"/>
              <a:gd name="connsiteX2619" fmla="*/ 285213 w 712272"/>
              <a:gd name="connsiteY2619" fmla="*/ 271871 h 367487"/>
              <a:gd name="connsiteX2620" fmla="*/ 285500 w 712272"/>
              <a:gd name="connsiteY2620" fmla="*/ 271583 h 367487"/>
              <a:gd name="connsiteX2621" fmla="*/ 286075 w 712272"/>
              <a:gd name="connsiteY2621" fmla="*/ 271007 h 367487"/>
              <a:gd name="connsiteX2622" fmla="*/ 286363 w 712272"/>
              <a:gd name="connsiteY2622" fmla="*/ 270719 h 367487"/>
              <a:gd name="connsiteX2623" fmla="*/ 286651 w 712272"/>
              <a:gd name="connsiteY2623" fmla="*/ 270431 h 367487"/>
              <a:gd name="connsiteX2624" fmla="*/ 287226 w 712272"/>
              <a:gd name="connsiteY2624" fmla="*/ 269855 h 367487"/>
              <a:gd name="connsiteX2625" fmla="*/ 287513 w 712272"/>
              <a:gd name="connsiteY2625" fmla="*/ 269567 h 367487"/>
              <a:gd name="connsiteX2626" fmla="*/ 287801 w 712272"/>
              <a:gd name="connsiteY2626" fmla="*/ 269279 h 367487"/>
              <a:gd name="connsiteX2627" fmla="*/ 288376 w 712272"/>
              <a:gd name="connsiteY2627" fmla="*/ 268703 h 367487"/>
              <a:gd name="connsiteX2628" fmla="*/ 288664 w 712272"/>
              <a:gd name="connsiteY2628" fmla="*/ 268415 h 367487"/>
              <a:gd name="connsiteX2629" fmla="*/ 288951 w 712272"/>
              <a:gd name="connsiteY2629" fmla="*/ 268127 h 367487"/>
              <a:gd name="connsiteX2630" fmla="*/ 289526 w 712272"/>
              <a:gd name="connsiteY2630" fmla="*/ 267551 h 367487"/>
              <a:gd name="connsiteX2631" fmla="*/ 289814 w 712272"/>
              <a:gd name="connsiteY2631" fmla="*/ 267263 h 367487"/>
              <a:gd name="connsiteX2632" fmla="*/ 290101 w 712272"/>
              <a:gd name="connsiteY2632" fmla="*/ 266975 h 367487"/>
              <a:gd name="connsiteX2633" fmla="*/ 290676 w 712272"/>
              <a:gd name="connsiteY2633" fmla="*/ 266687 h 367487"/>
              <a:gd name="connsiteX2634" fmla="*/ 290964 w 712272"/>
              <a:gd name="connsiteY2634" fmla="*/ 266111 h 367487"/>
              <a:gd name="connsiteX2635" fmla="*/ 291252 w 712272"/>
              <a:gd name="connsiteY2635" fmla="*/ 265823 h 367487"/>
              <a:gd name="connsiteX2636" fmla="*/ 291827 w 712272"/>
              <a:gd name="connsiteY2636" fmla="*/ 265535 h 367487"/>
              <a:gd name="connsiteX2637" fmla="*/ 292114 w 712272"/>
              <a:gd name="connsiteY2637" fmla="*/ 264959 h 367487"/>
              <a:gd name="connsiteX2638" fmla="*/ 292402 w 712272"/>
              <a:gd name="connsiteY2638" fmla="*/ 264671 h 367487"/>
              <a:gd name="connsiteX2639" fmla="*/ 292977 w 712272"/>
              <a:gd name="connsiteY2639" fmla="*/ 264383 h 367487"/>
              <a:gd name="connsiteX2640" fmla="*/ 293265 w 712272"/>
              <a:gd name="connsiteY2640" fmla="*/ 263807 h 367487"/>
              <a:gd name="connsiteX2641" fmla="*/ 293552 w 712272"/>
              <a:gd name="connsiteY2641" fmla="*/ 263519 h 367487"/>
              <a:gd name="connsiteX2642" fmla="*/ 294127 w 712272"/>
              <a:gd name="connsiteY2642" fmla="*/ 263231 h 367487"/>
              <a:gd name="connsiteX2643" fmla="*/ 294415 w 712272"/>
              <a:gd name="connsiteY2643" fmla="*/ 262655 h 367487"/>
              <a:gd name="connsiteX2644" fmla="*/ 294702 w 712272"/>
              <a:gd name="connsiteY2644" fmla="*/ 262367 h 367487"/>
              <a:gd name="connsiteX2645" fmla="*/ 295278 w 712272"/>
              <a:gd name="connsiteY2645" fmla="*/ 262079 h 367487"/>
              <a:gd name="connsiteX2646" fmla="*/ 295565 w 712272"/>
              <a:gd name="connsiteY2646" fmla="*/ 261503 h 367487"/>
              <a:gd name="connsiteX2647" fmla="*/ 295853 w 712272"/>
              <a:gd name="connsiteY2647" fmla="*/ 261215 h 367487"/>
              <a:gd name="connsiteX2648" fmla="*/ 296428 w 712272"/>
              <a:gd name="connsiteY2648" fmla="*/ 260927 h 367487"/>
              <a:gd name="connsiteX2649" fmla="*/ 296715 w 712272"/>
              <a:gd name="connsiteY2649" fmla="*/ 260351 h 367487"/>
              <a:gd name="connsiteX2650" fmla="*/ 297003 w 712272"/>
              <a:gd name="connsiteY2650" fmla="*/ 260063 h 367487"/>
              <a:gd name="connsiteX2651" fmla="*/ 297578 w 712272"/>
              <a:gd name="connsiteY2651" fmla="*/ 259775 h 367487"/>
              <a:gd name="connsiteX2652" fmla="*/ 297866 w 712272"/>
              <a:gd name="connsiteY2652" fmla="*/ 259199 h 367487"/>
              <a:gd name="connsiteX2653" fmla="*/ 298153 w 712272"/>
              <a:gd name="connsiteY2653" fmla="*/ 258911 h 367487"/>
              <a:gd name="connsiteX2654" fmla="*/ 298441 w 712272"/>
              <a:gd name="connsiteY2654" fmla="*/ 258623 h 367487"/>
              <a:gd name="connsiteX2655" fmla="*/ 299016 w 712272"/>
              <a:gd name="connsiteY2655" fmla="*/ 258047 h 367487"/>
              <a:gd name="connsiteX2656" fmla="*/ 299303 w 712272"/>
              <a:gd name="connsiteY2656" fmla="*/ 257759 h 367487"/>
              <a:gd name="connsiteX2657" fmla="*/ 299591 w 712272"/>
              <a:gd name="connsiteY2657" fmla="*/ 257471 h 367487"/>
              <a:gd name="connsiteX2658" fmla="*/ 300166 w 712272"/>
              <a:gd name="connsiteY2658" fmla="*/ 256895 h 367487"/>
              <a:gd name="connsiteX2659" fmla="*/ 300454 w 712272"/>
              <a:gd name="connsiteY2659" fmla="*/ 256607 h 367487"/>
              <a:gd name="connsiteX2660" fmla="*/ 300741 w 712272"/>
              <a:gd name="connsiteY2660" fmla="*/ 256319 h 367487"/>
              <a:gd name="connsiteX2661" fmla="*/ 301316 w 712272"/>
              <a:gd name="connsiteY2661" fmla="*/ 255743 h 367487"/>
              <a:gd name="connsiteX2662" fmla="*/ 301604 w 712272"/>
              <a:gd name="connsiteY2662" fmla="*/ 255455 h 367487"/>
              <a:gd name="connsiteX2663" fmla="*/ 301892 w 712272"/>
              <a:gd name="connsiteY2663" fmla="*/ 255167 h 367487"/>
              <a:gd name="connsiteX2664" fmla="*/ 302467 w 712272"/>
              <a:gd name="connsiteY2664" fmla="*/ 254591 h 367487"/>
              <a:gd name="connsiteX2665" fmla="*/ 302754 w 712272"/>
              <a:gd name="connsiteY2665" fmla="*/ 254303 h 367487"/>
              <a:gd name="connsiteX2666" fmla="*/ 303042 w 712272"/>
              <a:gd name="connsiteY2666" fmla="*/ 254015 h 367487"/>
              <a:gd name="connsiteX2667" fmla="*/ 303617 w 712272"/>
              <a:gd name="connsiteY2667" fmla="*/ 253439 h 367487"/>
              <a:gd name="connsiteX2668" fmla="*/ 303905 w 712272"/>
              <a:gd name="connsiteY2668" fmla="*/ 253151 h 367487"/>
              <a:gd name="connsiteX2669" fmla="*/ 304192 w 712272"/>
              <a:gd name="connsiteY2669" fmla="*/ 252863 h 367487"/>
              <a:gd name="connsiteX2670" fmla="*/ 304767 w 712272"/>
              <a:gd name="connsiteY2670" fmla="*/ 252287 h 367487"/>
              <a:gd name="connsiteX2671" fmla="*/ 305055 w 712272"/>
              <a:gd name="connsiteY2671" fmla="*/ 251999 h 367487"/>
              <a:gd name="connsiteX2672" fmla="*/ 305342 w 712272"/>
              <a:gd name="connsiteY2672" fmla="*/ 251711 h 367487"/>
              <a:gd name="connsiteX2673" fmla="*/ 305918 w 712272"/>
              <a:gd name="connsiteY2673" fmla="*/ 251135 h 367487"/>
              <a:gd name="connsiteX2674" fmla="*/ 306205 w 712272"/>
              <a:gd name="connsiteY2674" fmla="*/ 250847 h 367487"/>
              <a:gd name="connsiteX2675" fmla="*/ 306493 w 712272"/>
              <a:gd name="connsiteY2675" fmla="*/ 250559 h 367487"/>
              <a:gd name="connsiteX2676" fmla="*/ 307068 w 712272"/>
              <a:gd name="connsiteY2676" fmla="*/ 249983 h 367487"/>
              <a:gd name="connsiteX2677" fmla="*/ 307355 w 712272"/>
              <a:gd name="connsiteY2677" fmla="*/ 249695 h 367487"/>
              <a:gd name="connsiteX2678" fmla="*/ 307643 w 712272"/>
              <a:gd name="connsiteY2678" fmla="*/ 249407 h 367487"/>
              <a:gd name="connsiteX2679" fmla="*/ 308218 w 712272"/>
              <a:gd name="connsiteY2679" fmla="*/ 248831 h 367487"/>
              <a:gd name="connsiteX2680" fmla="*/ 308506 w 712272"/>
              <a:gd name="connsiteY2680" fmla="*/ 248543 h 367487"/>
              <a:gd name="connsiteX2681" fmla="*/ 308793 w 712272"/>
              <a:gd name="connsiteY2681" fmla="*/ 248255 h 367487"/>
              <a:gd name="connsiteX2682" fmla="*/ 309368 w 712272"/>
              <a:gd name="connsiteY2682" fmla="*/ 247679 h 367487"/>
              <a:gd name="connsiteX2683" fmla="*/ 309656 w 712272"/>
              <a:gd name="connsiteY2683" fmla="*/ 247391 h 367487"/>
              <a:gd name="connsiteX2684" fmla="*/ 309943 w 712272"/>
              <a:gd name="connsiteY2684" fmla="*/ 247103 h 367487"/>
              <a:gd name="connsiteX2685" fmla="*/ 310519 w 712272"/>
              <a:gd name="connsiteY2685" fmla="*/ 246527 h 367487"/>
              <a:gd name="connsiteX2686" fmla="*/ 310806 w 712272"/>
              <a:gd name="connsiteY2686" fmla="*/ 246239 h 367487"/>
              <a:gd name="connsiteX2687" fmla="*/ 311094 w 712272"/>
              <a:gd name="connsiteY2687" fmla="*/ 245951 h 367487"/>
              <a:gd name="connsiteX2688" fmla="*/ 311669 w 712272"/>
              <a:gd name="connsiteY2688" fmla="*/ 245375 h 367487"/>
              <a:gd name="connsiteX2689" fmla="*/ 311956 w 712272"/>
              <a:gd name="connsiteY2689" fmla="*/ 245087 h 367487"/>
              <a:gd name="connsiteX2690" fmla="*/ 312244 w 712272"/>
              <a:gd name="connsiteY2690" fmla="*/ 244799 h 367487"/>
              <a:gd name="connsiteX2691" fmla="*/ 312819 w 712272"/>
              <a:gd name="connsiteY2691" fmla="*/ 244223 h 367487"/>
              <a:gd name="connsiteX2692" fmla="*/ 313107 w 712272"/>
              <a:gd name="connsiteY2692" fmla="*/ 243935 h 367487"/>
              <a:gd name="connsiteX2693" fmla="*/ 313394 w 712272"/>
              <a:gd name="connsiteY2693" fmla="*/ 243647 h 367487"/>
              <a:gd name="connsiteX2694" fmla="*/ 313969 w 712272"/>
              <a:gd name="connsiteY2694" fmla="*/ 243071 h 367487"/>
              <a:gd name="connsiteX2695" fmla="*/ 314257 w 712272"/>
              <a:gd name="connsiteY2695" fmla="*/ 242783 h 367487"/>
              <a:gd name="connsiteX2696" fmla="*/ 314545 w 712272"/>
              <a:gd name="connsiteY2696" fmla="*/ 242495 h 367487"/>
              <a:gd name="connsiteX2697" fmla="*/ 315120 w 712272"/>
              <a:gd name="connsiteY2697" fmla="*/ 241919 h 367487"/>
              <a:gd name="connsiteX2698" fmla="*/ 315407 w 712272"/>
              <a:gd name="connsiteY2698" fmla="*/ 241631 h 367487"/>
              <a:gd name="connsiteX2699" fmla="*/ 315695 w 712272"/>
              <a:gd name="connsiteY2699" fmla="*/ 241343 h 367487"/>
              <a:gd name="connsiteX2700" fmla="*/ 316270 w 712272"/>
              <a:gd name="connsiteY2700" fmla="*/ 240767 h 367487"/>
              <a:gd name="connsiteX2701" fmla="*/ 316557 w 712272"/>
              <a:gd name="connsiteY2701" fmla="*/ 240479 h 367487"/>
              <a:gd name="connsiteX2702" fmla="*/ 316845 w 712272"/>
              <a:gd name="connsiteY2702" fmla="*/ 240191 h 367487"/>
              <a:gd name="connsiteX2703" fmla="*/ 317420 w 712272"/>
              <a:gd name="connsiteY2703" fmla="*/ 239615 h 367487"/>
              <a:gd name="connsiteX2704" fmla="*/ 317708 w 712272"/>
              <a:gd name="connsiteY2704" fmla="*/ 239327 h 367487"/>
              <a:gd name="connsiteX2705" fmla="*/ 317995 w 712272"/>
              <a:gd name="connsiteY2705" fmla="*/ 239039 h 367487"/>
              <a:gd name="connsiteX2706" fmla="*/ 318570 w 712272"/>
              <a:gd name="connsiteY2706" fmla="*/ 238463 h 367487"/>
              <a:gd name="connsiteX2707" fmla="*/ 318858 w 712272"/>
              <a:gd name="connsiteY2707" fmla="*/ 238175 h 367487"/>
              <a:gd name="connsiteX2708" fmla="*/ 319146 w 712272"/>
              <a:gd name="connsiteY2708" fmla="*/ 237887 h 367487"/>
              <a:gd name="connsiteX2709" fmla="*/ 319721 w 712272"/>
              <a:gd name="connsiteY2709" fmla="*/ 237311 h 367487"/>
              <a:gd name="connsiteX2710" fmla="*/ 320008 w 712272"/>
              <a:gd name="connsiteY2710" fmla="*/ 237023 h 367487"/>
              <a:gd name="connsiteX2711" fmla="*/ 320296 w 712272"/>
              <a:gd name="connsiteY2711" fmla="*/ 236735 h 367487"/>
              <a:gd name="connsiteX2712" fmla="*/ 320871 w 712272"/>
              <a:gd name="connsiteY2712" fmla="*/ 236159 h 367487"/>
              <a:gd name="connsiteX2713" fmla="*/ 321159 w 712272"/>
              <a:gd name="connsiteY2713" fmla="*/ 235871 h 367487"/>
              <a:gd name="connsiteX2714" fmla="*/ 321446 w 712272"/>
              <a:gd name="connsiteY2714" fmla="*/ 235583 h 367487"/>
              <a:gd name="connsiteX2715" fmla="*/ 322021 w 712272"/>
              <a:gd name="connsiteY2715" fmla="*/ 235007 h 367487"/>
              <a:gd name="connsiteX2716" fmla="*/ 322309 w 712272"/>
              <a:gd name="connsiteY2716" fmla="*/ 234719 h 367487"/>
              <a:gd name="connsiteX2717" fmla="*/ 322596 w 712272"/>
              <a:gd name="connsiteY2717" fmla="*/ 234431 h 367487"/>
              <a:gd name="connsiteX2718" fmla="*/ 323172 w 712272"/>
              <a:gd name="connsiteY2718" fmla="*/ 233855 h 367487"/>
              <a:gd name="connsiteX2719" fmla="*/ 323459 w 712272"/>
              <a:gd name="connsiteY2719" fmla="*/ 233567 h 367487"/>
              <a:gd name="connsiteX2720" fmla="*/ 323747 w 712272"/>
              <a:gd name="connsiteY2720" fmla="*/ 233279 h 367487"/>
              <a:gd name="connsiteX2721" fmla="*/ 324322 w 712272"/>
              <a:gd name="connsiteY2721" fmla="*/ 232703 h 367487"/>
              <a:gd name="connsiteX2722" fmla="*/ 324609 w 712272"/>
              <a:gd name="connsiteY2722" fmla="*/ 232415 h 367487"/>
              <a:gd name="connsiteX2723" fmla="*/ 324897 w 712272"/>
              <a:gd name="connsiteY2723" fmla="*/ 232127 h 367487"/>
              <a:gd name="connsiteX2724" fmla="*/ 325472 w 712272"/>
              <a:gd name="connsiteY2724" fmla="*/ 231551 h 367487"/>
              <a:gd name="connsiteX2725" fmla="*/ 325760 w 712272"/>
              <a:gd name="connsiteY2725" fmla="*/ 231263 h 367487"/>
              <a:gd name="connsiteX2726" fmla="*/ 326047 w 712272"/>
              <a:gd name="connsiteY2726" fmla="*/ 230975 h 367487"/>
              <a:gd name="connsiteX2727" fmla="*/ 326622 w 712272"/>
              <a:gd name="connsiteY2727" fmla="*/ 230399 h 367487"/>
              <a:gd name="connsiteX2728" fmla="*/ 326910 w 712272"/>
              <a:gd name="connsiteY2728" fmla="*/ 230111 h 367487"/>
              <a:gd name="connsiteX2729" fmla="*/ 327197 w 712272"/>
              <a:gd name="connsiteY2729" fmla="*/ 229823 h 367487"/>
              <a:gd name="connsiteX2730" fmla="*/ 327773 w 712272"/>
              <a:gd name="connsiteY2730" fmla="*/ 229247 h 367487"/>
              <a:gd name="connsiteX2731" fmla="*/ 328060 w 712272"/>
              <a:gd name="connsiteY2731" fmla="*/ 228959 h 367487"/>
              <a:gd name="connsiteX2732" fmla="*/ 328348 w 712272"/>
              <a:gd name="connsiteY2732" fmla="*/ 228671 h 367487"/>
              <a:gd name="connsiteX2733" fmla="*/ 328923 w 712272"/>
              <a:gd name="connsiteY2733" fmla="*/ 228095 h 367487"/>
              <a:gd name="connsiteX2734" fmla="*/ 329210 w 712272"/>
              <a:gd name="connsiteY2734" fmla="*/ 227807 h 367487"/>
              <a:gd name="connsiteX2735" fmla="*/ 329498 w 712272"/>
              <a:gd name="connsiteY2735" fmla="*/ 227519 h 367487"/>
              <a:gd name="connsiteX2736" fmla="*/ 330073 w 712272"/>
              <a:gd name="connsiteY2736" fmla="*/ 226943 h 367487"/>
              <a:gd name="connsiteX2737" fmla="*/ 330361 w 712272"/>
              <a:gd name="connsiteY2737" fmla="*/ 226655 h 367487"/>
              <a:gd name="connsiteX2738" fmla="*/ 330648 w 712272"/>
              <a:gd name="connsiteY2738" fmla="*/ 226367 h 367487"/>
              <a:gd name="connsiteX2739" fmla="*/ 331223 w 712272"/>
              <a:gd name="connsiteY2739" fmla="*/ 225791 h 367487"/>
              <a:gd name="connsiteX2740" fmla="*/ 331511 w 712272"/>
              <a:gd name="connsiteY2740" fmla="*/ 225503 h 367487"/>
              <a:gd name="connsiteX2741" fmla="*/ 331799 w 712272"/>
              <a:gd name="connsiteY2741" fmla="*/ 225215 h 367487"/>
              <a:gd name="connsiteX2742" fmla="*/ 332374 w 712272"/>
              <a:gd name="connsiteY2742" fmla="*/ 224639 h 367487"/>
              <a:gd name="connsiteX2743" fmla="*/ 332661 w 712272"/>
              <a:gd name="connsiteY2743" fmla="*/ 224351 h 367487"/>
              <a:gd name="connsiteX2744" fmla="*/ 332949 w 712272"/>
              <a:gd name="connsiteY2744" fmla="*/ 224063 h 367487"/>
              <a:gd name="connsiteX2745" fmla="*/ 333524 w 712272"/>
              <a:gd name="connsiteY2745" fmla="*/ 223487 h 367487"/>
              <a:gd name="connsiteX2746" fmla="*/ 333811 w 712272"/>
              <a:gd name="connsiteY2746" fmla="*/ 223199 h 367487"/>
              <a:gd name="connsiteX2747" fmla="*/ 334099 w 712272"/>
              <a:gd name="connsiteY2747" fmla="*/ 222911 h 367487"/>
              <a:gd name="connsiteX2748" fmla="*/ 334674 w 712272"/>
              <a:gd name="connsiteY2748" fmla="*/ 222335 h 367487"/>
              <a:gd name="connsiteX2749" fmla="*/ 334962 w 712272"/>
              <a:gd name="connsiteY2749" fmla="*/ 222047 h 367487"/>
              <a:gd name="connsiteX2750" fmla="*/ 335249 w 712272"/>
              <a:gd name="connsiteY2750" fmla="*/ 221759 h 367487"/>
              <a:gd name="connsiteX2751" fmla="*/ 335824 w 712272"/>
              <a:gd name="connsiteY2751" fmla="*/ 221183 h 367487"/>
              <a:gd name="connsiteX2752" fmla="*/ 336112 w 712272"/>
              <a:gd name="connsiteY2752" fmla="*/ 220895 h 367487"/>
              <a:gd name="connsiteX2753" fmla="*/ 336400 w 712272"/>
              <a:gd name="connsiteY2753" fmla="*/ 220607 h 367487"/>
              <a:gd name="connsiteX2754" fmla="*/ 336975 w 712272"/>
              <a:gd name="connsiteY2754" fmla="*/ 220031 h 367487"/>
              <a:gd name="connsiteX2755" fmla="*/ 337262 w 712272"/>
              <a:gd name="connsiteY2755" fmla="*/ 219743 h 367487"/>
              <a:gd name="connsiteX2756" fmla="*/ 337550 w 712272"/>
              <a:gd name="connsiteY2756" fmla="*/ 219455 h 367487"/>
              <a:gd name="connsiteX2757" fmla="*/ 338125 w 712272"/>
              <a:gd name="connsiteY2757" fmla="*/ 218879 h 367487"/>
              <a:gd name="connsiteX2758" fmla="*/ 338413 w 712272"/>
              <a:gd name="connsiteY2758" fmla="*/ 218591 h 367487"/>
              <a:gd name="connsiteX2759" fmla="*/ 338700 w 712272"/>
              <a:gd name="connsiteY2759" fmla="*/ 218303 h 367487"/>
              <a:gd name="connsiteX2760" fmla="*/ 339275 w 712272"/>
              <a:gd name="connsiteY2760" fmla="*/ 217727 h 367487"/>
              <a:gd name="connsiteX2761" fmla="*/ 339563 w 712272"/>
              <a:gd name="connsiteY2761" fmla="*/ 217439 h 367487"/>
              <a:gd name="connsiteX2762" fmla="*/ 339850 w 712272"/>
              <a:gd name="connsiteY2762" fmla="*/ 217151 h 367487"/>
              <a:gd name="connsiteX2763" fmla="*/ 340426 w 712272"/>
              <a:gd name="connsiteY2763" fmla="*/ 216575 h 367487"/>
              <a:gd name="connsiteX2764" fmla="*/ 340713 w 712272"/>
              <a:gd name="connsiteY2764" fmla="*/ 216287 h 367487"/>
              <a:gd name="connsiteX2765" fmla="*/ 341001 w 712272"/>
              <a:gd name="connsiteY2765" fmla="*/ 215999 h 367487"/>
              <a:gd name="connsiteX2766" fmla="*/ 341576 w 712272"/>
              <a:gd name="connsiteY2766" fmla="*/ 215423 h 367487"/>
              <a:gd name="connsiteX2767" fmla="*/ 341863 w 712272"/>
              <a:gd name="connsiteY2767" fmla="*/ 215135 h 367487"/>
              <a:gd name="connsiteX2768" fmla="*/ 342151 w 712272"/>
              <a:gd name="connsiteY2768" fmla="*/ 214847 h 367487"/>
              <a:gd name="connsiteX2769" fmla="*/ 342726 w 712272"/>
              <a:gd name="connsiteY2769" fmla="*/ 214271 h 367487"/>
              <a:gd name="connsiteX2770" fmla="*/ 343014 w 712272"/>
              <a:gd name="connsiteY2770" fmla="*/ 213983 h 367487"/>
              <a:gd name="connsiteX2771" fmla="*/ 343301 w 712272"/>
              <a:gd name="connsiteY2771" fmla="*/ 213695 h 367487"/>
              <a:gd name="connsiteX2772" fmla="*/ 343876 w 712272"/>
              <a:gd name="connsiteY2772" fmla="*/ 213119 h 367487"/>
              <a:gd name="connsiteX2773" fmla="*/ 344164 w 712272"/>
              <a:gd name="connsiteY2773" fmla="*/ 212831 h 367487"/>
              <a:gd name="connsiteX2774" fmla="*/ 344451 w 712272"/>
              <a:gd name="connsiteY2774" fmla="*/ 212543 h 367487"/>
              <a:gd name="connsiteX2775" fmla="*/ 345027 w 712272"/>
              <a:gd name="connsiteY2775" fmla="*/ 211967 h 367487"/>
              <a:gd name="connsiteX2776" fmla="*/ 345314 w 712272"/>
              <a:gd name="connsiteY2776" fmla="*/ 211679 h 367487"/>
              <a:gd name="connsiteX2777" fmla="*/ 345602 w 712272"/>
              <a:gd name="connsiteY2777" fmla="*/ 211391 h 367487"/>
              <a:gd name="connsiteX2778" fmla="*/ 346177 w 712272"/>
              <a:gd name="connsiteY2778" fmla="*/ 211103 h 367487"/>
              <a:gd name="connsiteX2779" fmla="*/ 346464 w 712272"/>
              <a:gd name="connsiteY2779" fmla="*/ 210527 h 367487"/>
              <a:gd name="connsiteX2780" fmla="*/ 346752 w 712272"/>
              <a:gd name="connsiteY2780" fmla="*/ 210239 h 367487"/>
              <a:gd name="connsiteX2781" fmla="*/ 347327 w 712272"/>
              <a:gd name="connsiteY2781" fmla="*/ 209951 h 367487"/>
              <a:gd name="connsiteX2782" fmla="*/ 347615 w 712272"/>
              <a:gd name="connsiteY2782" fmla="*/ 209087 h 367487"/>
              <a:gd name="connsiteX2783" fmla="*/ 347902 w 712272"/>
              <a:gd name="connsiteY2783" fmla="*/ 208799 h 367487"/>
              <a:gd name="connsiteX2784" fmla="*/ 348477 w 712272"/>
              <a:gd name="connsiteY2784" fmla="*/ 208223 h 367487"/>
              <a:gd name="connsiteX2785" fmla="*/ 348765 w 712272"/>
              <a:gd name="connsiteY2785" fmla="*/ 207935 h 367487"/>
              <a:gd name="connsiteX2786" fmla="*/ 349053 w 712272"/>
              <a:gd name="connsiteY2786" fmla="*/ 207647 h 367487"/>
              <a:gd name="connsiteX2787" fmla="*/ 349628 w 712272"/>
              <a:gd name="connsiteY2787" fmla="*/ 206783 h 367487"/>
              <a:gd name="connsiteX2788" fmla="*/ 349915 w 712272"/>
              <a:gd name="connsiteY2788" fmla="*/ 206495 h 367487"/>
              <a:gd name="connsiteX2789" fmla="*/ 350203 w 712272"/>
              <a:gd name="connsiteY2789" fmla="*/ 205919 h 367487"/>
              <a:gd name="connsiteX2790" fmla="*/ 350778 w 712272"/>
              <a:gd name="connsiteY2790" fmla="*/ 205343 h 367487"/>
              <a:gd name="connsiteX2791" fmla="*/ 351065 w 712272"/>
              <a:gd name="connsiteY2791" fmla="*/ 204767 h 367487"/>
              <a:gd name="connsiteX2792" fmla="*/ 351353 w 712272"/>
              <a:gd name="connsiteY2792" fmla="*/ 204191 h 367487"/>
              <a:gd name="connsiteX2793" fmla="*/ 351928 w 712272"/>
              <a:gd name="connsiteY2793" fmla="*/ 203327 h 367487"/>
              <a:gd name="connsiteX2794" fmla="*/ 352216 w 712272"/>
              <a:gd name="connsiteY2794" fmla="*/ 203039 h 367487"/>
              <a:gd name="connsiteX2795" fmla="*/ 352503 w 712272"/>
              <a:gd name="connsiteY2795" fmla="*/ 202175 h 367487"/>
              <a:gd name="connsiteX2796" fmla="*/ 353078 w 712272"/>
              <a:gd name="connsiteY2796" fmla="*/ 201311 h 367487"/>
              <a:gd name="connsiteX2797" fmla="*/ 353366 w 712272"/>
              <a:gd name="connsiteY2797" fmla="*/ 200735 h 367487"/>
              <a:gd name="connsiteX2798" fmla="*/ 353654 w 712272"/>
              <a:gd name="connsiteY2798" fmla="*/ 199871 h 367487"/>
              <a:gd name="connsiteX2799" fmla="*/ 354229 w 712272"/>
              <a:gd name="connsiteY2799" fmla="*/ 199007 h 367487"/>
              <a:gd name="connsiteX2800" fmla="*/ 354516 w 712272"/>
              <a:gd name="connsiteY2800" fmla="*/ 197856 h 367487"/>
              <a:gd name="connsiteX2801" fmla="*/ 354804 w 712272"/>
              <a:gd name="connsiteY2801" fmla="*/ 197280 h 367487"/>
              <a:gd name="connsiteX2802" fmla="*/ 355379 w 712272"/>
              <a:gd name="connsiteY2802" fmla="*/ 196128 h 367487"/>
              <a:gd name="connsiteX2803" fmla="*/ 355667 w 712272"/>
              <a:gd name="connsiteY2803" fmla="*/ 194976 h 367487"/>
              <a:gd name="connsiteX2804" fmla="*/ 355954 w 712272"/>
              <a:gd name="connsiteY2804" fmla="*/ 193248 h 367487"/>
              <a:gd name="connsiteX2805" fmla="*/ 356529 w 712272"/>
              <a:gd name="connsiteY2805" fmla="*/ 191808 h 367487"/>
              <a:gd name="connsiteX2806" fmla="*/ 356817 w 712272"/>
              <a:gd name="connsiteY2806" fmla="*/ 189792 h 367487"/>
              <a:gd name="connsiteX2807" fmla="*/ 357104 w 712272"/>
              <a:gd name="connsiteY2807" fmla="*/ 186912 h 367487"/>
              <a:gd name="connsiteX2808" fmla="*/ 357104 w 712272"/>
              <a:gd name="connsiteY2808" fmla="*/ 180576 h 367487"/>
              <a:gd name="connsiteX2809" fmla="*/ 356817 w 712272"/>
              <a:gd name="connsiteY2809" fmla="*/ 177696 h 367487"/>
              <a:gd name="connsiteX2810" fmla="*/ 356529 w 712272"/>
              <a:gd name="connsiteY2810" fmla="*/ 175680 h 367487"/>
              <a:gd name="connsiteX2811" fmla="*/ 355954 w 712272"/>
              <a:gd name="connsiteY2811" fmla="*/ 174240 h 367487"/>
              <a:gd name="connsiteX2812" fmla="*/ 355667 w 712272"/>
              <a:gd name="connsiteY2812" fmla="*/ 172512 h 367487"/>
              <a:gd name="connsiteX2813" fmla="*/ 355379 w 712272"/>
              <a:gd name="connsiteY2813" fmla="*/ 171360 h 367487"/>
              <a:gd name="connsiteX2814" fmla="*/ 354804 w 712272"/>
              <a:gd name="connsiteY2814" fmla="*/ 170208 h 367487"/>
              <a:gd name="connsiteX2815" fmla="*/ 354516 w 712272"/>
              <a:gd name="connsiteY2815" fmla="*/ 169632 h 367487"/>
              <a:gd name="connsiteX2816" fmla="*/ 354229 w 712272"/>
              <a:gd name="connsiteY2816" fmla="*/ 168480 h 367487"/>
              <a:gd name="connsiteX2817" fmla="*/ 353654 w 712272"/>
              <a:gd name="connsiteY2817" fmla="*/ 167616 h 367487"/>
              <a:gd name="connsiteX2818" fmla="*/ 353366 w 712272"/>
              <a:gd name="connsiteY2818" fmla="*/ 166752 h 367487"/>
              <a:gd name="connsiteX2819" fmla="*/ 353078 w 712272"/>
              <a:gd name="connsiteY2819" fmla="*/ 166176 h 367487"/>
              <a:gd name="connsiteX2820" fmla="*/ 352503 w 712272"/>
              <a:gd name="connsiteY2820" fmla="*/ 165312 h 367487"/>
              <a:gd name="connsiteX2821" fmla="*/ 352216 w 712272"/>
              <a:gd name="connsiteY2821" fmla="*/ 164448 h 367487"/>
              <a:gd name="connsiteX2822" fmla="*/ 351928 w 712272"/>
              <a:gd name="connsiteY2822" fmla="*/ 164160 h 367487"/>
              <a:gd name="connsiteX2823" fmla="*/ 351353 w 712272"/>
              <a:gd name="connsiteY2823" fmla="*/ 163296 h 367487"/>
              <a:gd name="connsiteX2824" fmla="*/ 351065 w 712272"/>
              <a:gd name="connsiteY2824" fmla="*/ 162720 h 367487"/>
              <a:gd name="connsiteX2825" fmla="*/ 350778 w 712272"/>
              <a:gd name="connsiteY2825" fmla="*/ 162144 h 367487"/>
              <a:gd name="connsiteX2826" fmla="*/ 350203 w 712272"/>
              <a:gd name="connsiteY2826" fmla="*/ 161568 h 367487"/>
              <a:gd name="connsiteX2827" fmla="*/ 349915 w 712272"/>
              <a:gd name="connsiteY2827" fmla="*/ 160992 h 367487"/>
              <a:gd name="connsiteX2828" fmla="*/ 349628 w 712272"/>
              <a:gd name="connsiteY2828" fmla="*/ 160704 h 367487"/>
              <a:gd name="connsiteX2829" fmla="*/ 349053 w 712272"/>
              <a:gd name="connsiteY2829" fmla="*/ 159840 h 367487"/>
              <a:gd name="connsiteX2830" fmla="*/ 348765 w 712272"/>
              <a:gd name="connsiteY2830" fmla="*/ 159552 h 367487"/>
              <a:gd name="connsiteX2831" fmla="*/ 348477 w 712272"/>
              <a:gd name="connsiteY2831" fmla="*/ 159264 h 367487"/>
              <a:gd name="connsiteX2832" fmla="*/ 347902 w 712272"/>
              <a:gd name="connsiteY2832" fmla="*/ 158688 h 367487"/>
              <a:gd name="connsiteX2833" fmla="*/ 347615 w 712272"/>
              <a:gd name="connsiteY2833" fmla="*/ 158400 h 367487"/>
              <a:gd name="connsiteX2834" fmla="*/ 347327 w 712272"/>
              <a:gd name="connsiteY2834" fmla="*/ 157536 h 367487"/>
              <a:gd name="connsiteX2835" fmla="*/ 346752 w 712272"/>
              <a:gd name="connsiteY2835" fmla="*/ 157248 h 367487"/>
              <a:gd name="connsiteX2836" fmla="*/ 346464 w 712272"/>
              <a:gd name="connsiteY2836" fmla="*/ 156960 h 367487"/>
              <a:gd name="connsiteX2837" fmla="*/ 346177 w 712272"/>
              <a:gd name="connsiteY2837" fmla="*/ 156384 h 367487"/>
              <a:gd name="connsiteX2838" fmla="*/ 345602 w 712272"/>
              <a:gd name="connsiteY2838" fmla="*/ 156096 h 367487"/>
              <a:gd name="connsiteX2839" fmla="*/ 345314 w 712272"/>
              <a:gd name="connsiteY2839" fmla="*/ 155808 h 367487"/>
              <a:gd name="connsiteX2840" fmla="*/ 345027 w 712272"/>
              <a:gd name="connsiteY2840" fmla="*/ 155520 h 367487"/>
              <a:gd name="connsiteX2841" fmla="*/ 344451 w 712272"/>
              <a:gd name="connsiteY2841" fmla="*/ 154944 h 367487"/>
              <a:gd name="connsiteX2842" fmla="*/ 344164 w 712272"/>
              <a:gd name="connsiteY2842" fmla="*/ 154656 h 367487"/>
              <a:gd name="connsiteX2843" fmla="*/ 343876 w 712272"/>
              <a:gd name="connsiteY2843" fmla="*/ 154368 h 367487"/>
              <a:gd name="connsiteX2844" fmla="*/ 343301 w 712272"/>
              <a:gd name="connsiteY2844" fmla="*/ 153792 h 367487"/>
              <a:gd name="connsiteX2845" fmla="*/ 343014 w 712272"/>
              <a:gd name="connsiteY2845" fmla="*/ 153504 h 367487"/>
              <a:gd name="connsiteX2846" fmla="*/ 342726 w 712272"/>
              <a:gd name="connsiteY2846" fmla="*/ 153216 h 367487"/>
              <a:gd name="connsiteX2847" fmla="*/ 342151 w 712272"/>
              <a:gd name="connsiteY2847" fmla="*/ 152640 h 367487"/>
              <a:gd name="connsiteX2848" fmla="*/ 341863 w 712272"/>
              <a:gd name="connsiteY2848" fmla="*/ 152352 h 367487"/>
              <a:gd name="connsiteX2849" fmla="*/ 341576 w 712272"/>
              <a:gd name="connsiteY2849" fmla="*/ 152064 h 367487"/>
              <a:gd name="connsiteX2850" fmla="*/ 341001 w 712272"/>
              <a:gd name="connsiteY2850" fmla="*/ 151488 h 367487"/>
              <a:gd name="connsiteX2851" fmla="*/ 340713 w 712272"/>
              <a:gd name="connsiteY2851" fmla="*/ 151200 h 367487"/>
              <a:gd name="connsiteX2852" fmla="*/ 340426 w 712272"/>
              <a:gd name="connsiteY2852" fmla="*/ 150912 h 367487"/>
              <a:gd name="connsiteX2853" fmla="*/ 339850 w 712272"/>
              <a:gd name="connsiteY2853" fmla="*/ 150336 h 367487"/>
              <a:gd name="connsiteX2854" fmla="*/ 339563 w 712272"/>
              <a:gd name="connsiteY2854" fmla="*/ 150048 h 367487"/>
              <a:gd name="connsiteX2855" fmla="*/ 339275 w 712272"/>
              <a:gd name="connsiteY2855" fmla="*/ 149760 h 367487"/>
              <a:gd name="connsiteX2856" fmla="*/ 338700 w 712272"/>
              <a:gd name="connsiteY2856" fmla="*/ 149184 h 367487"/>
              <a:gd name="connsiteX2857" fmla="*/ 338413 w 712272"/>
              <a:gd name="connsiteY2857" fmla="*/ 148896 h 367487"/>
              <a:gd name="connsiteX2858" fmla="*/ 338125 w 712272"/>
              <a:gd name="connsiteY2858" fmla="*/ 148608 h 367487"/>
              <a:gd name="connsiteX2859" fmla="*/ 337550 w 712272"/>
              <a:gd name="connsiteY2859" fmla="*/ 148032 h 367487"/>
              <a:gd name="connsiteX2860" fmla="*/ 337262 w 712272"/>
              <a:gd name="connsiteY2860" fmla="*/ 147744 h 367487"/>
              <a:gd name="connsiteX2861" fmla="*/ 336975 w 712272"/>
              <a:gd name="connsiteY2861" fmla="*/ 147456 h 367487"/>
              <a:gd name="connsiteX2862" fmla="*/ 336400 w 712272"/>
              <a:gd name="connsiteY2862" fmla="*/ 146880 h 367487"/>
              <a:gd name="connsiteX2863" fmla="*/ 336112 w 712272"/>
              <a:gd name="connsiteY2863" fmla="*/ 146592 h 367487"/>
              <a:gd name="connsiteX2864" fmla="*/ 335824 w 712272"/>
              <a:gd name="connsiteY2864" fmla="*/ 146304 h 367487"/>
              <a:gd name="connsiteX2865" fmla="*/ 335249 w 712272"/>
              <a:gd name="connsiteY2865" fmla="*/ 145728 h 367487"/>
              <a:gd name="connsiteX2866" fmla="*/ 334962 w 712272"/>
              <a:gd name="connsiteY2866" fmla="*/ 145440 h 367487"/>
              <a:gd name="connsiteX2867" fmla="*/ 334674 w 712272"/>
              <a:gd name="connsiteY2867" fmla="*/ 145152 h 367487"/>
              <a:gd name="connsiteX2868" fmla="*/ 334099 w 712272"/>
              <a:gd name="connsiteY2868" fmla="*/ 144576 h 367487"/>
              <a:gd name="connsiteX2869" fmla="*/ 333811 w 712272"/>
              <a:gd name="connsiteY2869" fmla="*/ 144288 h 367487"/>
              <a:gd name="connsiteX2870" fmla="*/ 333524 w 712272"/>
              <a:gd name="connsiteY2870" fmla="*/ 144000 h 367487"/>
              <a:gd name="connsiteX2871" fmla="*/ 332949 w 712272"/>
              <a:gd name="connsiteY2871" fmla="*/ 143424 h 367487"/>
              <a:gd name="connsiteX2872" fmla="*/ 332661 w 712272"/>
              <a:gd name="connsiteY2872" fmla="*/ 143136 h 367487"/>
              <a:gd name="connsiteX2873" fmla="*/ 332374 w 712272"/>
              <a:gd name="connsiteY2873" fmla="*/ 142848 h 367487"/>
              <a:gd name="connsiteX2874" fmla="*/ 331799 w 712272"/>
              <a:gd name="connsiteY2874" fmla="*/ 142272 h 367487"/>
              <a:gd name="connsiteX2875" fmla="*/ 331511 w 712272"/>
              <a:gd name="connsiteY2875" fmla="*/ 141984 h 367487"/>
              <a:gd name="connsiteX2876" fmla="*/ 331223 w 712272"/>
              <a:gd name="connsiteY2876" fmla="*/ 141696 h 367487"/>
              <a:gd name="connsiteX2877" fmla="*/ 330648 w 712272"/>
              <a:gd name="connsiteY2877" fmla="*/ 141120 h 367487"/>
              <a:gd name="connsiteX2878" fmla="*/ 330361 w 712272"/>
              <a:gd name="connsiteY2878" fmla="*/ 140832 h 367487"/>
              <a:gd name="connsiteX2879" fmla="*/ 330073 w 712272"/>
              <a:gd name="connsiteY2879" fmla="*/ 140544 h 367487"/>
              <a:gd name="connsiteX2880" fmla="*/ 329498 w 712272"/>
              <a:gd name="connsiteY2880" fmla="*/ 139968 h 367487"/>
              <a:gd name="connsiteX2881" fmla="*/ 329210 w 712272"/>
              <a:gd name="connsiteY2881" fmla="*/ 139680 h 367487"/>
              <a:gd name="connsiteX2882" fmla="*/ 328923 w 712272"/>
              <a:gd name="connsiteY2882" fmla="*/ 139392 h 367487"/>
              <a:gd name="connsiteX2883" fmla="*/ 328348 w 712272"/>
              <a:gd name="connsiteY2883" fmla="*/ 138816 h 367487"/>
              <a:gd name="connsiteX2884" fmla="*/ 328060 w 712272"/>
              <a:gd name="connsiteY2884" fmla="*/ 138528 h 367487"/>
              <a:gd name="connsiteX2885" fmla="*/ 327773 w 712272"/>
              <a:gd name="connsiteY2885" fmla="*/ 138240 h 367487"/>
              <a:gd name="connsiteX2886" fmla="*/ 327197 w 712272"/>
              <a:gd name="connsiteY2886" fmla="*/ 137664 h 367487"/>
              <a:gd name="connsiteX2887" fmla="*/ 326910 w 712272"/>
              <a:gd name="connsiteY2887" fmla="*/ 137376 h 367487"/>
              <a:gd name="connsiteX2888" fmla="*/ 326622 w 712272"/>
              <a:gd name="connsiteY2888" fmla="*/ 137088 h 367487"/>
              <a:gd name="connsiteX2889" fmla="*/ 326047 w 712272"/>
              <a:gd name="connsiteY2889" fmla="*/ 136512 h 367487"/>
              <a:gd name="connsiteX2890" fmla="*/ 325760 w 712272"/>
              <a:gd name="connsiteY2890" fmla="*/ 136224 h 367487"/>
              <a:gd name="connsiteX2891" fmla="*/ 325472 w 712272"/>
              <a:gd name="connsiteY2891" fmla="*/ 135936 h 367487"/>
              <a:gd name="connsiteX2892" fmla="*/ 324897 w 712272"/>
              <a:gd name="connsiteY2892" fmla="*/ 135360 h 367487"/>
              <a:gd name="connsiteX2893" fmla="*/ 324609 w 712272"/>
              <a:gd name="connsiteY2893" fmla="*/ 135072 h 367487"/>
              <a:gd name="connsiteX2894" fmla="*/ 324322 w 712272"/>
              <a:gd name="connsiteY2894" fmla="*/ 134784 h 367487"/>
              <a:gd name="connsiteX2895" fmla="*/ 323747 w 712272"/>
              <a:gd name="connsiteY2895" fmla="*/ 134208 h 367487"/>
              <a:gd name="connsiteX2896" fmla="*/ 323459 w 712272"/>
              <a:gd name="connsiteY2896" fmla="*/ 133920 h 367487"/>
              <a:gd name="connsiteX2897" fmla="*/ 323172 w 712272"/>
              <a:gd name="connsiteY2897" fmla="*/ 133632 h 367487"/>
              <a:gd name="connsiteX2898" fmla="*/ 322596 w 712272"/>
              <a:gd name="connsiteY2898" fmla="*/ 133056 h 367487"/>
              <a:gd name="connsiteX2899" fmla="*/ 322309 w 712272"/>
              <a:gd name="connsiteY2899" fmla="*/ 132768 h 367487"/>
              <a:gd name="connsiteX2900" fmla="*/ 322021 w 712272"/>
              <a:gd name="connsiteY2900" fmla="*/ 132480 h 367487"/>
              <a:gd name="connsiteX2901" fmla="*/ 321446 w 712272"/>
              <a:gd name="connsiteY2901" fmla="*/ 131904 h 367487"/>
              <a:gd name="connsiteX2902" fmla="*/ 321159 w 712272"/>
              <a:gd name="connsiteY2902" fmla="*/ 131616 h 367487"/>
              <a:gd name="connsiteX2903" fmla="*/ 320871 w 712272"/>
              <a:gd name="connsiteY2903" fmla="*/ 131328 h 367487"/>
              <a:gd name="connsiteX2904" fmla="*/ 320296 w 712272"/>
              <a:gd name="connsiteY2904" fmla="*/ 130752 h 367487"/>
              <a:gd name="connsiteX2905" fmla="*/ 320008 w 712272"/>
              <a:gd name="connsiteY2905" fmla="*/ 130464 h 367487"/>
              <a:gd name="connsiteX2906" fmla="*/ 319721 w 712272"/>
              <a:gd name="connsiteY2906" fmla="*/ 130176 h 367487"/>
              <a:gd name="connsiteX2907" fmla="*/ 319146 w 712272"/>
              <a:gd name="connsiteY2907" fmla="*/ 129600 h 367487"/>
              <a:gd name="connsiteX2908" fmla="*/ 318858 w 712272"/>
              <a:gd name="connsiteY2908" fmla="*/ 129312 h 367487"/>
              <a:gd name="connsiteX2909" fmla="*/ 318570 w 712272"/>
              <a:gd name="connsiteY2909" fmla="*/ 129024 h 367487"/>
              <a:gd name="connsiteX2910" fmla="*/ 317995 w 712272"/>
              <a:gd name="connsiteY2910" fmla="*/ 128448 h 367487"/>
              <a:gd name="connsiteX2911" fmla="*/ 317708 w 712272"/>
              <a:gd name="connsiteY2911" fmla="*/ 128160 h 367487"/>
              <a:gd name="connsiteX2912" fmla="*/ 317420 w 712272"/>
              <a:gd name="connsiteY2912" fmla="*/ 127872 h 367487"/>
              <a:gd name="connsiteX2913" fmla="*/ 316845 w 712272"/>
              <a:gd name="connsiteY2913" fmla="*/ 127296 h 367487"/>
              <a:gd name="connsiteX2914" fmla="*/ 316557 w 712272"/>
              <a:gd name="connsiteY2914" fmla="*/ 127008 h 367487"/>
              <a:gd name="connsiteX2915" fmla="*/ 316270 w 712272"/>
              <a:gd name="connsiteY2915" fmla="*/ 126720 h 367487"/>
              <a:gd name="connsiteX2916" fmla="*/ 315695 w 712272"/>
              <a:gd name="connsiteY2916" fmla="*/ 126144 h 367487"/>
              <a:gd name="connsiteX2917" fmla="*/ 315407 w 712272"/>
              <a:gd name="connsiteY2917" fmla="*/ 125856 h 367487"/>
              <a:gd name="connsiteX2918" fmla="*/ 315120 w 712272"/>
              <a:gd name="connsiteY2918" fmla="*/ 125568 h 367487"/>
              <a:gd name="connsiteX2919" fmla="*/ 314545 w 712272"/>
              <a:gd name="connsiteY2919" fmla="*/ 124992 h 367487"/>
              <a:gd name="connsiteX2920" fmla="*/ 314257 w 712272"/>
              <a:gd name="connsiteY2920" fmla="*/ 124704 h 367487"/>
              <a:gd name="connsiteX2921" fmla="*/ 313969 w 712272"/>
              <a:gd name="connsiteY2921" fmla="*/ 124416 h 367487"/>
              <a:gd name="connsiteX2922" fmla="*/ 313394 w 712272"/>
              <a:gd name="connsiteY2922" fmla="*/ 123840 h 367487"/>
              <a:gd name="connsiteX2923" fmla="*/ 313107 w 712272"/>
              <a:gd name="connsiteY2923" fmla="*/ 123552 h 367487"/>
              <a:gd name="connsiteX2924" fmla="*/ 312819 w 712272"/>
              <a:gd name="connsiteY2924" fmla="*/ 123264 h 367487"/>
              <a:gd name="connsiteX2925" fmla="*/ 312244 w 712272"/>
              <a:gd name="connsiteY2925" fmla="*/ 122688 h 367487"/>
              <a:gd name="connsiteX2926" fmla="*/ 311956 w 712272"/>
              <a:gd name="connsiteY2926" fmla="*/ 122400 h 367487"/>
              <a:gd name="connsiteX2927" fmla="*/ 311669 w 712272"/>
              <a:gd name="connsiteY2927" fmla="*/ 122112 h 367487"/>
              <a:gd name="connsiteX2928" fmla="*/ 311094 w 712272"/>
              <a:gd name="connsiteY2928" fmla="*/ 121536 h 367487"/>
              <a:gd name="connsiteX2929" fmla="*/ 310806 w 712272"/>
              <a:gd name="connsiteY2929" fmla="*/ 121248 h 367487"/>
              <a:gd name="connsiteX2930" fmla="*/ 310519 w 712272"/>
              <a:gd name="connsiteY2930" fmla="*/ 120960 h 367487"/>
              <a:gd name="connsiteX2931" fmla="*/ 309943 w 712272"/>
              <a:gd name="connsiteY2931" fmla="*/ 120384 h 367487"/>
              <a:gd name="connsiteX2932" fmla="*/ 309656 w 712272"/>
              <a:gd name="connsiteY2932" fmla="*/ 120096 h 367487"/>
              <a:gd name="connsiteX2933" fmla="*/ 309368 w 712272"/>
              <a:gd name="connsiteY2933" fmla="*/ 119808 h 367487"/>
              <a:gd name="connsiteX2934" fmla="*/ 308793 w 712272"/>
              <a:gd name="connsiteY2934" fmla="*/ 119232 h 367487"/>
              <a:gd name="connsiteX2935" fmla="*/ 308506 w 712272"/>
              <a:gd name="connsiteY2935" fmla="*/ 118944 h 367487"/>
              <a:gd name="connsiteX2936" fmla="*/ 308218 w 712272"/>
              <a:gd name="connsiteY2936" fmla="*/ 118656 h 367487"/>
              <a:gd name="connsiteX2937" fmla="*/ 307643 w 712272"/>
              <a:gd name="connsiteY2937" fmla="*/ 118080 h 367487"/>
              <a:gd name="connsiteX2938" fmla="*/ 307355 w 712272"/>
              <a:gd name="connsiteY2938" fmla="*/ 117792 h 367487"/>
              <a:gd name="connsiteX2939" fmla="*/ 307068 w 712272"/>
              <a:gd name="connsiteY2939" fmla="*/ 117504 h 367487"/>
              <a:gd name="connsiteX2940" fmla="*/ 306493 w 712272"/>
              <a:gd name="connsiteY2940" fmla="*/ 116928 h 367487"/>
              <a:gd name="connsiteX2941" fmla="*/ 306205 w 712272"/>
              <a:gd name="connsiteY2941" fmla="*/ 116640 h 367487"/>
              <a:gd name="connsiteX2942" fmla="*/ 305918 w 712272"/>
              <a:gd name="connsiteY2942" fmla="*/ 116352 h 367487"/>
              <a:gd name="connsiteX2943" fmla="*/ 305342 w 712272"/>
              <a:gd name="connsiteY2943" fmla="*/ 115776 h 367487"/>
              <a:gd name="connsiteX2944" fmla="*/ 305055 w 712272"/>
              <a:gd name="connsiteY2944" fmla="*/ 115488 h 367487"/>
              <a:gd name="connsiteX2945" fmla="*/ 304767 w 712272"/>
              <a:gd name="connsiteY2945" fmla="*/ 115200 h 367487"/>
              <a:gd name="connsiteX2946" fmla="*/ 304192 w 712272"/>
              <a:gd name="connsiteY2946" fmla="*/ 114624 h 367487"/>
              <a:gd name="connsiteX2947" fmla="*/ 303905 w 712272"/>
              <a:gd name="connsiteY2947" fmla="*/ 114336 h 367487"/>
              <a:gd name="connsiteX2948" fmla="*/ 303617 w 712272"/>
              <a:gd name="connsiteY2948" fmla="*/ 114048 h 367487"/>
              <a:gd name="connsiteX2949" fmla="*/ 303042 w 712272"/>
              <a:gd name="connsiteY2949" fmla="*/ 113472 h 367487"/>
              <a:gd name="connsiteX2950" fmla="*/ 302754 w 712272"/>
              <a:gd name="connsiteY2950" fmla="*/ 113184 h 367487"/>
              <a:gd name="connsiteX2951" fmla="*/ 302467 w 712272"/>
              <a:gd name="connsiteY2951" fmla="*/ 112896 h 367487"/>
              <a:gd name="connsiteX2952" fmla="*/ 301892 w 712272"/>
              <a:gd name="connsiteY2952" fmla="*/ 112320 h 367487"/>
              <a:gd name="connsiteX2953" fmla="*/ 301604 w 712272"/>
              <a:gd name="connsiteY2953" fmla="*/ 112032 h 367487"/>
              <a:gd name="connsiteX2954" fmla="*/ 301316 w 712272"/>
              <a:gd name="connsiteY2954" fmla="*/ 111744 h 367487"/>
              <a:gd name="connsiteX2955" fmla="*/ 300741 w 712272"/>
              <a:gd name="connsiteY2955" fmla="*/ 111168 h 367487"/>
              <a:gd name="connsiteX2956" fmla="*/ 300454 w 712272"/>
              <a:gd name="connsiteY2956" fmla="*/ 110880 h 367487"/>
              <a:gd name="connsiteX2957" fmla="*/ 300166 w 712272"/>
              <a:gd name="connsiteY2957" fmla="*/ 110592 h 367487"/>
              <a:gd name="connsiteX2958" fmla="*/ 299591 w 712272"/>
              <a:gd name="connsiteY2958" fmla="*/ 110016 h 367487"/>
              <a:gd name="connsiteX2959" fmla="*/ 299303 w 712272"/>
              <a:gd name="connsiteY2959" fmla="*/ 109728 h 367487"/>
              <a:gd name="connsiteX2960" fmla="*/ 299016 w 712272"/>
              <a:gd name="connsiteY2960" fmla="*/ 109440 h 367487"/>
              <a:gd name="connsiteX2961" fmla="*/ 298441 w 712272"/>
              <a:gd name="connsiteY2961" fmla="*/ 108864 h 367487"/>
              <a:gd name="connsiteX2962" fmla="*/ 298153 w 712272"/>
              <a:gd name="connsiteY2962" fmla="*/ 108576 h 367487"/>
              <a:gd name="connsiteX2963" fmla="*/ 297866 w 712272"/>
              <a:gd name="connsiteY2963" fmla="*/ 108288 h 367487"/>
              <a:gd name="connsiteX2964" fmla="*/ 297578 w 712272"/>
              <a:gd name="connsiteY2964" fmla="*/ 107712 h 367487"/>
              <a:gd name="connsiteX2965" fmla="*/ 297003 w 712272"/>
              <a:gd name="connsiteY2965" fmla="*/ 107424 h 367487"/>
              <a:gd name="connsiteX2966" fmla="*/ 296715 w 712272"/>
              <a:gd name="connsiteY2966" fmla="*/ 107136 h 367487"/>
              <a:gd name="connsiteX2967" fmla="*/ 296428 w 712272"/>
              <a:gd name="connsiteY2967" fmla="*/ 106560 h 367487"/>
              <a:gd name="connsiteX2968" fmla="*/ 295853 w 712272"/>
              <a:gd name="connsiteY2968" fmla="*/ 106272 h 367487"/>
              <a:gd name="connsiteX2969" fmla="*/ 295565 w 712272"/>
              <a:gd name="connsiteY2969" fmla="*/ 105984 h 367487"/>
              <a:gd name="connsiteX2970" fmla="*/ 295278 w 712272"/>
              <a:gd name="connsiteY2970" fmla="*/ 105408 h 367487"/>
              <a:gd name="connsiteX2971" fmla="*/ 294702 w 712272"/>
              <a:gd name="connsiteY2971" fmla="*/ 105120 h 367487"/>
              <a:gd name="connsiteX2972" fmla="*/ 294415 w 712272"/>
              <a:gd name="connsiteY2972" fmla="*/ 104832 h 367487"/>
              <a:gd name="connsiteX2973" fmla="*/ 294127 w 712272"/>
              <a:gd name="connsiteY2973" fmla="*/ 104256 h 367487"/>
              <a:gd name="connsiteX2974" fmla="*/ 293552 w 712272"/>
              <a:gd name="connsiteY2974" fmla="*/ 103968 h 367487"/>
              <a:gd name="connsiteX2975" fmla="*/ 293265 w 712272"/>
              <a:gd name="connsiteY2975" fmla="*/ 103680 h 367487"/>
              <a:gd name="connsiteX2976" fmla="*/ 292977 w 712272"/>
              <a:gd name="connsiteY2976" fmla="*/ 103104 h 367487"/>
              <a:gd name="connsiteX2977" fmla="*/ 292402 w 712272"/>
              <a:gd name="connsiteY2977" fmla="*/ 102816 h 367487"/>
              <a:gd name="connsiteX2978" fmla="*/ 292114 w 712272"/>
              <a:gd name="connsiteY2978" fmla="*/ 102528 h 367487"/>
              <a:gd name="connsiteX2979" fmla="*/ 291827 w 712272"/>
              <a:gd name="connsiteY2979" fmla="*/ 101952 h 367487"/>
              <a:gd name="connsiteX2980" fmla="*/ 291252 w 712272"/>
              <a:gd name="connsiteY2980" fmla="*/ 101664 h 367487"/>
              <a:gd name="connsiteX2981" fmla="*/ 290964 w 712272"/>
              <a:gd name="connsiteY2981" fmla="*/ 101376 h 367487"/>
              <a:gd name="connsiteX2982" fmla="*/ 290676 w 712272"/>
              <a:gd name="connsiteY2982" fmla="*/ 100800 h 367487"/>
              <a:gd name="connsiteX2983" fmla="*/ 290101 w 712272"/>
              <a:gd name="connsiteY2983" fmla="*/ 100512 h 367487"/>
              <a:gd name="connsiteX2984" fmla="*/ 289814 w 712272"/>
              <a:gd name="connsiteY2984" fmla="*/ 100224 h 367487"/>
              <a:gd name="connsiteX2985" fmla="*/ 289526 w 712272"/>
              <a:gd name="connsiteY2985" fmla="*/ 99936 h 367487"/>
              <a:gd name="connsiteX2986" fmla="*/ 288951 w 712272"/>
              <a:gd name="connsiteY2986" fmla="*/ 99360 h 367487"/>
              <a:gd name="connsiteX2987" fmla="*/ 288664 w 712272"/>
              <a:gd name="connsiteY2987" fmla="*/ 99072 h 367487"/>
              <a:gd name="connsiteX2988" fmla="*/ 288376 w 712272"/>
              <a:gd name="connsiteY2988" fmla="*/ 98784 h 367487"/>
              <a:gd name="connsiteX2989" fmla="*/ 287801 w 712272"/>
              <a:gd name="connsiteY2989" fmla="*/ 98208 h 367487"/>
              <a:gd name="connsiteX2990" fmla="*/ 287513 w 712272"/>
              <a:gd name="connsiteY2990" fmla="*/ 97920 h 367487"/>
              <a:gd name="connsiteX2991" fmla="*/ 287226 w 712272"/>
              <a:gd name="connsiteY2991" fmla="*/ 97632 h 367487"/>
              <a:gd name="connsiteX2992" fmla="*/ 286651 w 712272"/>
              <a:gd name="connsiteY2992" fmla="*/ 97056 h 367487"/>
              <a:gd name="connsiteX2993" fmla="*/ 286363 w 712272"/>
              <a:gd name="connsiteY2993" fmla="*/ 96768 h 367487"/>
              <a:gd name="connsiteX2994" fmla="*/ 286075 w 712272"/>
              <a:gd name="connsiteY2994" fmla="*/ 96480 h 367487"/>
              <a:gd name="connsiteX2995" fmla="*/ 285500 w 712272"/>
              <a:gd name="connsiteY2995" fmla="*/ 95904 h 367487"/>
              <a:gd name="connsiteX2996" fmla="*/ 285213 w 712272"/>
              <a:gd name="connsiteY2996" fmla="*/ 95616 h 367487"/>
              <a:gd name="connsiteX2997" fmla="*/ 284925 w 712272"/>
              <a:gd name="connsiteY2997" fmla="*/ 95328 h 367487"/>
              <a:gd name="connsiteX2998" fmla="*/ 284350 w 712272"/>
              <a:gd name="connsiteY2998" fmla="*/ 94752 h 367487"/>
              <a:gd name="connsiteX2999" fmla="*/ 284062 w 712272"/>
              <a:gd name="connsiteY2999" fmla="*/ 94464 h 367487"/>
              <a:gd name="connsiteX3000" fmla="*/ 283775 w 712272"/>
              <a:gd name="connsiteY3000" fmla="*/ 94176 h 367487"/>
              <a:gd name="connsiteX3001" fmla="*/ 283200 w 712272"/>
              <a:gd name="connsiteY3001" fmla="*/ 93600 h 367487"/>
              <a:gd name="connsiteX3002" fmla="*/ 282912 w 712272"/>
              <a:gd name="connsiteY3002" fmla="*/ 93312 h 367487"/>
              <a:gd name="connsiteX3003" fmla="*/ 282625 w 712272"/>
              <a:gd name="connsiteY3003" fmla="*/ 93024 h 367487"/>
              <a:gd name="connsiteX3004" fmla="*/ 282049 w 712272"/>
              <a:gd name="connsiteY3004" fmla="*/ 92448 h 367487"/>
              <a:gd name="connsiteX3005" fmla="*/ 281762 w 712272"/>
              <a:gd name="connsiteY3005" fmla="*/ 92160 h 367487"/>
              <a:gd name="connsiteX3006" fmla="*/ 281474 w 712272"/>
              <a:gd name="connsiteY3006" fmla="*/ 91872 h 367487"/>
              <a:gd name="connsiteX3007" fmla="*/ 280899 w 712272"/>
              <a:gd name="connsiteY3007" fmla="*/ 91296 h 367487"/>
              <a:gd name="connsiteX3008" fmla="*/ 280612 w 712272"/>
              <a:gd name="connsiteY3008" fmla="*/ 91008 h 367487"/>
              <a:gd name="connsiteX3009" fmla="*/ 280324 w 712272"/>
              <a:gd name="connsiteY3009" fmla="*/ 90720 h 367487"/>
              <a:gd name="connsiteX3010" fmla="*/ 279749 w 712272"/>
              <a:gd name="connsiteY3010" fmla="*/ 90144 h 367487"/>
              <a:gd name="connsiteX3011" fmla="*/ 279461 w 712272"/>
              <a:gd name="connsiteY3011" fmla="*/ 89856 h 367487"/>
              <a:gd name="connsiteX3012" fmla="*/ 279174 w 712272"/>
              <a:gd name="connsiteY3012" fmla="*/ 89568 h 367487"/>
              <a:gd name="connsiteX3013" fmla="*/ 278599 w 712272"/>
              <a:gd name="connsiteY3013" fmla="*/ 88992 h 367487"/>
              <a:gd name="connsiteX3014" fmla="*/ 278311 w 712272"/>
              <a:gd name="connsiteY3014" fmla="*/ 88704 h 367487"/>
              <a:gd name="connsiteX3015" fmla="*/ 278024 w 712272"/>
              <a:gd name="connsiteY3015" fmla="*/ 88416 h 367487"/>
              <a:gd name="connsiteX3016" fmla="*/ 277448 w 712272"/>
              <a:gd name="connsiteY3016" fmla="*/ 87840 h 367487"/>
              <a:gd name="connsiteX3017" fmla="*/ 277161 w 712272"/>
              <a:gd name="connsiteY3017" fmla="*/ 87552 h 367487"/>
              <a:gd name="connsiteX3018" fmla="*/ 276873 w 712272"/>
              <a:gd name="connsiteY3018" fmla="*/ 87264 h 367487"/>
              <a:gd name="connsiteX3019" fmla="*/ 276298 w 712272"/>
              <a:gd name="connsiteY3019" fmla="*/ 86688 h 367487"/>
              <a:gd name="connsiteX3020" fmla="*/ 276011 w 712272"/>
              <a:gd name="connsiteY3020" fmla="*/ 86400 h 367487"/>
              <a:gd name="connsiteX3021" fmla="*/ 275723 w 712272"/>
              <a:gd name="connsiteY3021" fmla="*/ 86112 h 367487"/>
              <a:gd name="connsiteX3022" fmla="*/ 275148 w 712272"/>
              <a:gd name="connsiteY3022" fmla="*/ 85536 h 367487"/>
              <a:gd name="connsiteX3023" fmla="*/ 274860 w 712272"/>
              <a:gd name="connsiteY3023" fmla="*/ 85248 h 367487"/>
              <a:gd name="connsiteX3024" fmla="*/ 274573 w 712272"/>
              <a:gd name="connsiteY3024" fmla="*/ 84960 h 367487"/>
              <a:gd name="connsiteX3025" fmla="*/ 273998 w 712272"/>
              <a:gd name="connsiteY3025" fmla="*/ 84384 h 367487"/>
              <a:gd name="connsiteX3026" fmla="*/ 273710 w 712272"/>
              <a:gd name="connsiteY3026" fmla="*/ 84096 h 367487"/>
              <a:gd name="connsiteX3027" fmla="*/ 273422 w 712272"/>
              <a:gd name="connsiteY3027" fmla="*/ 83808 h 367487"/>
              <a:gd name="connsiteX3028" fmla="*/ 272847 w 712272"/>
              <a:gd name="connsiteY3028" fmla="*/ 83232 h 367487"/>
              <a:gd name="connsiteX3029" fmla="*/ 272560 w 712272"/>
              <a:gd name="connsiteY3029" fmla="*/ 82944 h 367487"/>
              <a:gd name="connsiteX3030" fmla="*/ 272272 w 712272"/>
              <a:gd name="connsiteY3030" fmla="*/ 82656 h 367487"/>
              <a:gd name="connsiteX3031" fmla="*/ 271697 w 712272"/>
              <a:gd name="connsiteY3031" fmla="*/ 82080 h 367487"/>
              <a:gd name="connsiteX3032" fmla="*/ 271410 w 712272"/>
              <a:gd name="connsiteY3032" fmla="*/ 81792 h 367487"/>
              <a:gd name="connsiteX3033" fmla="*/ 271122 w 712272"/>
              <a:gd name="connsiteY3033" fmla="*/ 81504 h 367487"/>
              <a:gd name="connsiteX3034" fmla="*/ 270547 w 712272"/>
              <a:gd name="connsiteY3034" fmla="*/ 80928 h 367487"/>
              <a:gd name="connsiteX3035" fmla="*/ 270259 w 712272"/>
              <a:gd name="connsiteY3035" fmla="*/ 80640 h 367487"/>
              <a:gd name="connsiteX3036" fmla="*/ 269972 w 712272"/>
              <a:gd name="connsiteY3036" fmla="*/ 80352 h 367487"/>
              <a:gd name="connsiteX3037" fmla="*/ 269397 w 712272"/>
              <a:gd name="connsiteY3037" fmla="*/ 79776 h 367487"/>
              <a:gd name="connsiteX3038" fmla="*/ 269109 w 712272"/>
              <a:gd name="connsiteY3038" fmla="*/ 79488 h 367487"/>
              <a:gd name="connsiteX3039" fmla="*/ 268821 w 712272"/>
              <a:gd name="connsiteY3039" fmla="*/ 79200 h 367487"/>
              <a:gd name="connsiteX3040" fmla="*/ 268246 w 712272"/>
              <a:gd name="connsiteY3040" fmla="*/ 78624 h 367487"/>
              <a:gd name="connsiteX3041" fmla="*/ 267959 w 712272"/>
              <a:gd name="connsiteY3041" fmla="*/ 78336 h 367487"/>
              <a:gd name="connsiteX3042" fmla="*/ 267671 w 712272"/>
              <a:gd name="connsiteY3042" fmla="*/ 78048 h 367487"/>
              <a:gd name="connsiteX3043" fmla="*/ 267096 w 712272"/>
              <a:gd name="connsiteY3043" fmla="*/ 77472 h 367487"/>
              <a:gd name="connsiteX3044" fmla="*/ 266808 w 712272"/>
              <a:gd name="connsiteY3044" fmla="*/ 77184 h 367487"/>
              <a:gd name="connsiteX3045" fmla="*/ 266521 w 712272"/>
              <a:gd name="connsiteY3045" fmla="*/ 76896 h 367487"/>
              <a:gd name="connsiteX3046" fmla="*/ 265946 w 712272"/>
              <a:gd name="connsiteY3046" fmla="*/ 76320 h 367487"/>
              <a:gd name="connsiteX3047" fmla="*/ 265658 w 712272"/>
              <a:gd name="connsiteY3047" fmla="*/ 76032 h 367487"/>
              <a:gd name="connsiteX3048" fmla="*/ 265371 w 712272"/>
              <a:gd name="connsiteY3048" fmla="*/ 75744 h 367487"/>
              <a:gd name="connsiteX3049" fmla="*/ 264795 w 712272"/>
              <a:gd name="connsiteY3049" fmla="*/ 75168 h 367487"/>
              <a:gd name="connsiteX3050" fmla="*/ 264508 w 712272"/>
              <a:gd name="connsiteY3050" fmla="*/ 74880 h 367487"/>
              <a:gd name="connsiteX3051" fmla="*/ 264220 w 712272"/>
              <a:gd name="connsiteY3051" fmla="*/ 74592 h 367487"/>
              <a:gd name="connsiteX3052" fmla="*/ 263645 w 712272"/>
              <a:gd name="connsiteY3052" fmla="*/ 74016 h 367487"/>
              <a:gd name="connsiteX3053" fmla="*/ 263358 w 712272"/>
              <a:gd name="connsiteY3053" fmla="*/ 73728 h 367487"/>
              <a:gd name="connsiteX3054" fmla="*/ 263070 w 712272"/>
              <a:gd name="connsiteY3054" fmla="*/ 73440 h 367487"/>
              <a:gd name="connsiteX3055" fmla="*/ 262495 w 712272"/>
              <a:gd name="connsiteY3055" fmla="*/ 72864 h 367487"/>
              <a:gd name="connsiteX3056" fmla="*/ 262207 w 712272"/>
              <a:gd name="connsiteY3056" fmla="*/ 72576 h 367487"/>
              <a:gd name="connsiteX3057" fmla="*/ 261920 w 712272"/>
              <a:gd name="connsiteY3057" fmla="*/ 72288 h 367487"/>
              <a:gd name="connsiteX3058" fmla="*/ 261345 w 712272"/>
              <a:gd name="connsiteY3058" fmla="*/ 71712 h 367487"/>
              <a:gd name="connsiteX3059" fmla="*/ 261057 w 712272"/>
              <a:gd name="connsiteY3059" fmla="*/ 71424 h 367487"/>
              <a:gd name="connsiteX3060" fmla="*/ 260770 w 712272"/>
              <a:gd name="connsiteY3060" fmla="*/ 71136 h 367487"/>
              <a:gd name="connsiteX3061" fmla="*/ 260194 w 712272"/>
              <a:gd name="connsiteY3061" fmla="*/ 70560 h 367487"/>
              <a:gd name="connsiteX3062" fmla="*/ 259907 w 712272"/>
              <a:gd name="connsiteY3062" fmla="*/ 70272 h 367487"/>
              <a:gd name="connsiteX3063" fmla="*/ 259619 w 712272"/>
              <a:gd name="connsiteY3063" fmla="*/ 69984 h 367487"/>
              <a:gd name="connsiteX3064" fmla="*/ 259044 w 712272"/>
              <a:gd name="connsiteY3064" fmla="*/ 69408 h 367487"/>
              <a:gd name="connsiteX3065" fmla="*/ 258757 w 712272"/>
              <a:gd name="connsiteY3065" fmla="*/ 69120 h 367487"/>
              <a:gd name="connsiteX3066" fmla="*/ 258469 w 712272"/>
              <a:gd name="connsiteY3066" fmla="*/ 68832 h 367487"/>
              <a:gd name="connsiteX3067" fmla="*/ 257894 w 712272"/>
              <a:gd name="connsiteY3067" fmla="*/ 68256 h 367487"/>
              <a:gd name="connsiteX3068" fmla="*/ 257606 w 712272"/>
              <a:gd name="connsiteY3068" fmla="*/ 67968 h 367487"/>
              <a:gd name="connsiteX3069" fmla="*/ 257319 w 712272"/>
              <a:gd name="connsiteY3069" fmla="*/ 67680 h 367487"/>
              <a:gd name="connsiteX3070" fmla="*/ 256744 w 712272"/>
              <a:gd name="connsiteY3070" fmla="*/ 67104 h 367487"/>
              <a:gd name="connsiteX3071" fmla="*/ 256456 w 712272"/>
              <a:gd name="connsiteY3071" fmla="*/ 66816 h 367487"/>
              <a:gd name="connsiteX3072" fmla="*/ 256168 w 712272"/>
              <a:gd name="connsiteY3072" fmla="*/ 66528 h 367487"/>
              <a:gd name="connsiteX3073" fmla="*/ 255593 w 712272"/>
              <a:gd name="connsiteY3073" fmla="*/ 65952 h 367487"/>
              <a:gd name="connsiteX3074" fmla="*/ 255306 w 712272"/>
              <a:gd name="connsiteY3074" fmla="*/ 65664 h 367487"/>
              <a:gd name="connsiteX3075" fmla="*/ 255018 w 712272"/>
              <a:gd name="connsiteY3075" fmla="*/ 65376 h 367487"/>
              <a:gd name="connsiteX3076" fmla="*/ 254443 w 712272"/>
              <a:gd name="connsiteY3076" fmla="*/ 64800 h 367487"/>
              <a:gd name="connsiteX3077" fmla="*/ 254156 w 712272"/>
              <a:gd name="connsiteY3077" fmla="*/ 64512 h 367487"/>
              <a:gd name="connsiteX3078" fmla="*/ 253868 w 712272"/>
              <a:gd name="connsiteY3078" fmla="*/ 64224 h 367487"/>
              <a:gd name="connsiteX3079" fmla="*/ 253293 w 712272"/>
              <a:gd name="connsiteY3079" fmla="*/ 63360 h 367487"/>
              <a:gd name="connsiteX3080" fmla="*/ 253005 w 712272"/>
              <a:gd name="connsiteY3080" fmla="*/ 63072 h 367487"/>
              <a:gd name="connsiteX3081" fmla="*/ 252718 w 712272"/>
              <a:gd name="connsiteY3081" fmla="*/ 62496 h 367487"/>
              <a:gd name="connsiteX3082" fmla="*/ 252143 w 712272"/>
              <a:gd name="connsiteY3082" fmla="*/ 61920 h 367487"/>
              <a:gd name="connsiteX3083" fmla="*/ 251855 w 712272"/>
              <a:gd name="connsiteY3083" fmla="*/ 61344 h 367487"/>
              <a:gd name="connsiteX3084" fmla="*/ 251567 w 712272"/>
              <a:gd name="connsiteY3084" fmla="*/ 60768 h 367487"/>
              <a:gd name="connsiteX3085" fmla="*/ 250992 w 712272"/>
              <a:gd name="connsiteY3085" fmla="*/ 60192 h 367487"/>
              <a:gd name="connsiteX3086" fmla="*/ 250705 w 712272"/>
              <a:gd name="connsiteY3086" fmla="*/ 59616 h 367487"/>
              <a:gd name="connsiteX3087" fmla="*/ 250417 w 712272"/>
              <a:gd name="connsiteY3087" fmla="*/ 59040 h 367487"/>
              <a:gd name="connsiteX3088" fmla="*/ 249842 w 712272"/>
              <a:gd name="connsiteY3088" fmla="*/ 58464 h 367487"/>
              <a:gd name="connsiteX3089" fmla="*/ 249554 w 712272"/>
              <a:gd name="connsiteY3089" fmla="*/ 57600 h 367487"/>
              <a:gd name="connsiteX3090" fmla="*/ 249267 w 712272"/>
              <a:gd name="connsiteY3090" fmla="*/ 56736 h 367487"/>
              <a:gd name="connsiteX3091" fmla="*/ 248692 w 712272"/>
              <a:gd name="connsiteY3091" fmla="*/ 56160 h 367487"/>
              <a:gd name="connsiteX3092" fmla="*/ 248404 w 712272"/>
              <a:gd name="connsiteY3092" fmla="*/ 55296 h 367487"/>
              <a:gd name="connsiteX3093" fmla="*/ 248117 w 712272"/>
              <a:gd name="connsiteY3093" fmla="*/ 54432 h 367487"/>
              <a:gd name="connsiteX3094" fmla="*/ 247542 w 712272"/>
              <a:gd name="connsiteY3094" fmla="*/ 53280 h 367487"/>
              <a:gd name="connsiteX3095" fmla="*/ 247254 w 712272"/>
              <a:gd name="connsiteY3095" fmla="*/ 52704 h 367487"/>
              <a:gd name="connsiteX3096" fmla="*/ 246966 w 712272"/>
              <a:gd name="connsiteY3096" fmla="*/ 51552 h 367487"/>
              <a:gd name="connsiteX3097" fmla="*/ 246391 w 712272"/>
              <a:gd name="connsiteY3097" fmla="*/ 49824 h 367487"/>
              <a:gd name="connsiteX3098" fmla="*/ 246104 w 712272"/>
              <a:gd name="connsiteY3098" fmla="*/ 48384 h 367487"/>
              <a:gd name="connsiteX3099" fmla="*/ 245816 w 712272"/>
              <a:gd name="connsiteY3099" fmla="*/ 46944 h 367487"/>
              <a:gd name="connsiteX3100" fmla="*/ 245241 w 712272"/>
              <a:gd name="connsiteY3100" fmla="*/ 44640 h 367487"/>
              <a:gd name="connsiteX3101" fmla="*/ 245241 w 712272"/>
              <a:gd name="connsiteY3101" fmla="*/ 33984 h 367487"/>
              <a:gd name="connsiteX3102" fmla="*/ 245816 w 712272"/>
              <a:gd name="connsiteY3102" fmla="*/ 31680 h 367487"/>
              <a:gd name="connsiteX3103" fmla="*/ 246104 w 712272"/>
              <a:gd name="connsiteY3103" fmla="*/ 29664 h 367487"/>
              <a:gd name="connsiteX3104" fmla="*/ 246391 w 712272"/>
              <a:gd name="connsiteY3104" fmla="*/ 28512 h 367487"/>
              <a:gd name="connsiteX3105" fmla="*/ 246966 w 712272"/>
              <a:gd name="connsiteY3105" fmla="*/ 27072 h 367487"/>
              <a:gd name="connsiteX3106" fmla="*/ 247254 w 712272"/>
              <a:gd name="connsiteY3106" fmla="*/ 25920 h 367487"/>
              <a:gd name="connsiteX3107" fmla="*/ 247542 w 712272"/>
              <a:gd name="connsiteY3107" fmla="*/ 25056 h 367487"/>
              <a:gd name="connsiteX3108" fmla="*/ 248117 w 712272"/>
              <a:gd name="connsiteY3108" fmla="*/ 23904 h 367487"/>
              <a:gd name="connsiteX3109" fmla="*/ 248404 w 712272"/>
              <a:gd name="connsiteY3109" fmla="*/ 23040 h 367487"/>
              <a:gd name="connsiteX3110" fmla="*/ 248692 w 712272"/>
              <a:gd name="connsiteY3110" fmla="*/ 22464 h 367487"/>
              <a:gd name="connsiteX3111" fmla="*/ 249267 w 712272"/>
              <a:gd name="connsiteY3111" fmla="*/ 21600 h 367487"/>
              <a:gd name="connsiteX3112" fmla="*/ 249554 w 712272"/>
              <a:gd name="connsiteY3112" fmla="*/ 20736 h 367487"/>
              <a:gd name="connsiteX3113" fmla="*/ 249842 w 712272"/>
              <a:gd name="connsiteY3113" fmla="*/ 20160 h 367487"/>
              <a:gd name="connsiteX3114" fmla="*/ 250417 w 712272"/>
              <a:gd name="connsiteY3114" fmla="*/ 19296 h 367487"/>
              <a:gd name="connsiteX3115" fmla="*/ 250705 w 712272"/>
              <a:gd name="connsiteY3115" fmla="*/ 19008 h 367487"/>
              <a:gd name="connsiteX3116" fmla="*/ 250992 w 712272"/>
              <a:gd name="connsiteY3116" fmla="*/ 18144 h 367487"/>
              <a:gd name="connsiteX3117" fmla="*/ 251567 w 712272"/>
              <a:gd name="connsiteY3117" fmla="*/ 17280 h 367487"/>
              <a:gd name="connsiteX3118" fmla="*/ 251855 w 712272"/>
              <a:gd name="connsiteY3118" fmla="*/ 16992 h 367487"/>
              <a:gd name="connsiteX3119" fmla="*/ 252143 w 712272"/>
              <a:gd name="connsiteY3119" fmla="*/ 16704 h 367487"/>
              <a:gd name="connsiteX3120" fmla="*/ 252718 w 712272"/>
              <a:gd name="connsiteY3120" fmla="*/ 15840 h 367487"/>
              <a:gd name="connsiteX3121" fmla="*/ 253005 w 712272"/>
              <a:gd name="connsiteY3121" fmla="*/ 15552 h 367487"/>
              <a:gd name="connsiteX3122" fmla="*/ 253293 w 712272"/>
              <a:gd name="connsiteY3122" fmla="*/ 14976 h 367487"/>
              <a:gd name="connsiteX3123" fmla="*/ 253868 w 712272"/>
              <a:gd name="connsiteY3123" fmla="*/ 14400 h 367487"/>
              <a:gd name="connsiteX3124" fmla="*/ 254156 w 712272"/>
              <a:gd name="connsiteY3124" fmla="*/ 13824 h 367487"/>
              <a:gd name="connsiteX3125" fmla="*/ 254443 w 712272"/>
              <a:gd name="connsiteY3125" fmla="*/ 13536 h 367487"/>
              <a:gd name="connsiteX3126" fmla="*/ 255018 w 712272"/>
              <a:gd name="connsiteY3126" fmla="*/ 13248 h 367487"/>
              <a:gd name="connsiteX3127" fmla="*/ 255306 w 712272"/>
              <a:gd name="connsiteY3127" fmla="*/ 12672 h 367487"/>
              <a:gd name="connsiteX3128" fmla="*/ 255593 w 712272"/>
              <a:gd name="connsiteY3128" fmla="*/ 12384 h 367487"/>
              <a:gd name="connsiteX3129" fmla="*/ 256168 w 712272"/>
              <a:gd name="connsiteY3129" fmla="*/ 12096 h 367487"/>
              <a:gd name="connsiteX3130" fmla="*/ 256456 w 712272"/>
              <a:gd name="connsiteY3130" fmla="*/ 11520 h 367487"/>
              <a:gd name="connsiteX3131" fmla="*/ 256744 w 712272"/>
              <a:gd name="connsiteY3131" fmla="*/ 11232 h 367487"/>
              <a:gd name="connsiteX3132" fmla="*/ 257319 w 712272"/>
              <a:gd name="connsiteY3132" fmla="*/ 10944 h 367487"/>
              <a:gd name="connsiteX3133" fmla="*/ 257606 w 712272"/>
              <a:gd name="connsiteY3133" fmla="*/ 10368 h 367487"/>
              <a:gd name="connsiteX3134" fmla="*/ 257894 w 712272"/>
              <a:gd name="connsiteY3134" fmla="*/ 10080 h 367487"/>
              <a:gd name="connsiteX3135" fmla="*/ 258469 w 712272"/>
              <a:gd name="connsiteY3135" fmla="*/ 9792 h 367487"/>
              <a:gd name="connsiteX3136" fmla="*/ 258757 w 712272"/>
              <a:gd name="connsiteY3136" fmla="*/ 9216 h 367487"/>
              <a:gd name="connsiteX3137" fmla="*/ 259044 w 712272"/>
              <a:gd name="connsiteY3137" fmla="*/ 8928 h 367487"/>
              <a:gd name="connsiteX3138" fmla="*/ 259619 w 712272"/>
              <a:gd name="connsiteY3138" fmla="*/ 8640 h 367487"/>
              <a:gd name="connsiteX3139" fmla="*/ 260194 w 712272"/>
              <a:gd name="connsiteY3139" fmla="*/ 8064 h 367487"/>
              <a:gd name="connsiteX3140" fmla="*/ 260770 w 712272"/>
              <a:gd name="connsiteY3140" fmla="*/ 7776 h 367487"/>
              <a:gd name="connsiteX3141" fmla="*/ 261057 w 712272"/>
              <a:gd name="connsiteY3141" fmla="*/ 7488 h 367487"/>
              <a:gd name="connsiteX3142" fmla="*/ 261920 w 712272"/>
              <a:gd name="connsiteY3142" fmla="*/ 6912 h 367487"/>
              <a:gd name="connsiteX3143" fmla="*/ 262207 w 712272"/>
              <a:gd name="connsiteY3143" fmla="*/ 6624 h 367487"/>
              <a:gd name="connsiteX3144" fmla="*/ 263070 w 712272"/>
              <a:gd name="connsiteY3144" fmla="*/ 6336 h 367487"/>
              <a:gd name="connsiteX3145" fmla="*/ 263358 w 712272"/>
              <a:gd name="connsiteY3145" fmla="*/ 5760 h 367487"/>
              <a:gd name="connsiteX3146" fmla="*/ 264220 w 712272"/>
              <a:gd name="connsiteY3146" fmla="*/ 5472 h 367487"/>
              <a:gd name="connsiteX3147" fmla="*/ 264795 w 712272"/>
              <a:gd name="connsiteY3147" fmla="*/ 5184 h 367487"/>
              <a:gd name="connsiteX3148" fmla="*/ 265658 w 712272"/>
              <a:gd name="connsiteY3148" fmla="*/ 4608 h 367487"/>
              <a:gd name="connsiteX3149" fmla="*/ 265946 w 712272"/>
              <a:gd name="connsiteY3149" fmla="*/ 4320 h 367487"/>
              <a:gd name="connsiteX3150" fmla="*/ 266808 w 712272"/>
              <a:gd name="connsiteY3150" fmla="*/ 4032 h 367487"/>
              <a:gd name="connsiteX3151" fmla="*/ 267671 w 712272"/>
              <a:gd name="connsiteY3151" fmla="*/ 3456 h 367487"/>
              <a:gd name="connsiteX3152" fmla="*/ 268821 w 712272"/>
              <a:gd name="connsiteY3152" fmla="*/ 3168 h 367487"/>
              <a:gd name="connsiteX3153" fmla="*/ 269397 w 712272"/>
              <a:gd name="connsiteY3153" fmla="*/ 2880 h 367487"/>
              <a:gd name="connsiteX3154" fmla="*/ 270547 w 712272"/>
              <a:gd name="connsiteY3154" fmla="*/ 2304 h 367487"/>
              <a:gd name="connsiteX3155" fmla="*/ 271697 w 712272"/>
              <a:gd name="connsiteY3155" fmla="*/ 2016 h 367487"/>
              <a:gd name="connsiteX3156" fmla="*/ 272847 w 712272"/>
              <a:gd name="connsiteY3156" fmla="*/ 1728 h 367487"/>
              <a:gd name="connsiteX3157" fmla="*/ 273998 w 712272"/>
              <a:gd name="connsiteY3157" fmla="*/ 1152 h 367487"/>
              <a:gd name="connsiteX3158" fmla="*/ 276011 w 712272"/>
              <a:gd name="connsiteY3158" fmla="*/ 864 h 367487"/>
              <a:gd name="connsiteX3159" fmla="*/ 278024 w 712272"/>
              <a:gd name="connsiteY3159" fmla="*/ 576 h 367487"/>
              <a:gd name="connsiteX3160" fmla="*/ 36261 w 712272"/>
              <a:gd name="connsiteY3160" fmla="*/ 0 h 367487"/>
              <a:gd name="connsiteX3161" fmla="*/ 42305 w 712272"/>
              <a:gd name="connsiteY3161" fmla="*/ 0 h 367487"/>
              <a:gd name="connsiteX3162" fmla="*/ 45471 w 712272"/>
              <a:gd name="connsiteY3162" fmla="*/ 576 h 367487"/>
              <a:gd name="connsiteX3163" fmla="*/ 47773 w 712272"/>
              <a:gd name="connsiteY3163" fmla="*/ 864 h 367487"/>
              <a:gd name="connsiteX3164" fmla="*/ 49212 w 712272"/>
              <a:gd name="connsiteY3164" fmla="*/ 1152 h 367487"/>
              <a:gd name="connsiteX3165" fmla="*/ 50651 w 712272"/>
              <a:gd name="connsiteY3165" fmla="*/ 1728 h 367487"/>
              <a:gd name="connsiteX3166" fmla="*/ 51802 w 712272"/>
              <a:gd name="connsiteY3166" fmla="*/ 2016 h 367487"/>
              <a:gd name="connsiteX3167" fmla="*/ 52953 w 712272"/>
              <a:gd name="connsiteY3167" fmla="*/ 2304 h 367487"/>
              <a:gd name="connsiteX3168" fmla="*/ 53817 w 712272"/>
              <a:gd name="connsiteY3168" fmla="*/ 2880 h 367487"/>
              <a:gd name="connsiteX3169" fmla="*/ 54968 w 712272"/>
              <a:gd name="connsiteY3169" fmla="*/ 3168 h 367487"/>
              <a:gd name="connsiteX3170" fmla="*/ 55831 w 712272"/>
              <a:gd name="connsiteY3170" fmla="*/ 3456 h 367487"/>
              <a:gd name="connsiteX3171" fmla="*/ 56407 w 712272"/>
              <a:gd name="connsiteY3171" fmla="*/ 4032 h 367487"/>
              <a:gd name="connsiteX3172" fmla="*/ 57270 w 712272"/>
              <a:gd name="connsiteY3172" fmla="*/ 4320 h 367487"/>
              <a:gd name="connsiteX3173" fmla="*/ 58133 w 712272"/>
              <a:gd name="connsiteY3173" fmla="*/ 4608 h 367487"/>
              <a:gd name="connsiteX3174" fmla="*/ 58709 w 712272"/>
              <a:gd name="connsiteY3174" fmla="*/ 5184 h 367487"/>
              <a:gd name="connsiteX3175" fmla="*/ 59285 w 712272"/>
              <a:gd name="connsiteY3175" fmla="*/ 5472 h 367487"/>
              <a:gd name="connsiteX3176" fmla="*/ 59860 w 712272"/>
              <a:gd name="connsiteY3176" fmla="*/ 5760 h 367487"/>
              <a:gd name="connsiteX3177" fmla="*/ 60724 w 712272"/>
              <a:gd name="connsiteY3177" fmla="*/ 6336 h 367487"/>
              <a:gd name="connsiteX3178" fmla="*/ 61011 w 712272"/>
              <a:gd name="connsiteY3178" fmla="*/ 6624 h 367487"/>
              <a:gd name="connsiteX3179" fmla="*/ 61587 w 712272"/>
              <a:gd name="connsiteY3179" fmla="*/ 6912 h 367487"/>
              <a:gd name="connsiteX3180" fmla="*/ 62163 w 712272"/>
              <a:gd name="connsiteY3180" fmla="*/ 7488 h 367487"/>
              <a:gd name="connsiteX3181" fmla="*/ 62738 w 712272"/>
              <a:gd name="connsiteY3181" fmla="*/ 7776 h 367487"/>
              <a:gd name="connsiteX3182" fmla="*/ 63314 w 712272"/>
              <a:gd name="connsiteY3182" fmla="*/ 8064 h 367487"/>
              <a:gd name="connsiteX3183" fmla="*/ 63889 w 712272"/>
              <a:gd name="connsiteY3183" fmla="*/ 8640 h 367487"/>
              <a:gd name="connsiteX3184" fmla="*/ 64177 w 712272"/>
              <a:gd name="connsiteY3184" fmla="*/ 8928 h 367487"/>
              <a:gd name="connsiteX3185" fmla="*/ 64465 w 712272"/>
              <a:gd name="connsiteY3185" fmla="*/ 9216 h 367487"/>
              <a:gd name="connsiteX3186" fmla="*/ 65040 w 712272"/>
              <a:gd name="connsiteY3186" fmla="*/ 9792 h 367487"/>
              <a:gd name="connsiteX3187" fmla="*/ 65328 w 712272"/>
              <a:gd name="connsiteY3187" fmla="*/ 10080 h 367487"/>
              <a:gd name="connsiteX3188" fmla="*/ 66192 w 712272"/>
              <a:gd name="connsiteY3188" fmla="*/ 10368 h 367487"/>
              <a:gd name="connsiteX3189" fmla="*/ 66479 w 712272"/>
              <a:gd name="connsiteY3189" fmla="*/ 10944 h 367487"/>
              <a:gd name="connsiteX3190" fmla="*/ 66767 w 712272"/>
              <a:gd name="connsiteY3190" fmla="*/ 11232 h 367487"/>
              <a:gd name="connsiteX3191" fmla="*/ 67343 w 712272"/>
              <a:gd name="connsiteY3191" fmla="*/ 11520 h 367487"/>
              <a:gd name="connsiteX3192" fmla="*/ 67631 w 712272"/>
              <a:gd name="connsiteY3192" fmla="*/ 12096 h 367487"/>
              <a:gd name="connsiteX3193" fmla="*/ 67918 w 712272"/>
              <a:gd name="connsiteY3193" fmla="*/ 12384 h 367487"/>
              <a:gd name="connsiteX3194" fmla="*/ 68494 w 712272"/>
              <a:gd name="connsiteY3194" fmla="*/ 12672 h 367487"/>
              <a:gd name="connsiteX3195" fmla="*/ 68782 w 712272"/>
              <a:gd name="connsiteY3195" fmla="*/ 13248 h 367487"/>
              <a:gd name="connsiteX3196" fmla="*/ 69069 w 712272"/>
              <a:gd name="connsiteY3196" fmla="*/ 13536 h 367487"/>
              <a:gd name="connsiteX3197" fmla="*/ 69645 w 712272"/>
              <a:gd name="connsiteY3197" fmla="*/ 13824 h 367487"/>
              <a:gd name="connsiteX3198" fmla="*/ 69933 w 712272"/>
              <a:gd name="connsiteY3198" fmla="*/ 14400 h 367487"/>
              <a:gd name="connsiteX3199" fmla="*/ 70221 w 712272"/>
              <a:gd name="connsiteY3199" fmla="*/ 14688 h 367487"/>
              <a:gd name="connsiteX3200" fmla="*/ 70796 w 712272"/>
              <a:gd name="connsiteY3200" fmla="*/ 14976 h 367487"/>
              <a:gd name="connsiteX3201" fmla="*/ 71084 w 712272"/>
              <a:gd name="connsiteY3201" fmla="*/ 15552 h 367487"/>
              <a:gd name="connsiteX3202" fmla="*/ 71372 w 712272"/>
              <a:gd name="connsiteY3202" fmla="*/ 15840 h 367487"/>
              <a:gd name="connsiteX3203" fmla="*/ 71947 w 712272"/>
              <a:gd name="connsiteY3203" fmla="*/ 16128 h 367487"/>
              <a:gd name="connsiteX3204" fmla="*/ 72235 w 712272"/>
              <a:gd name="connsiteY3204" fmla="*/ 16704 h 367487"/>
              <a:gd name="connsiteX3205" fmla="*/ 72523 w 712272"/>
              <a:gd name="connsiteY3205" fmla="*/ 16992 h 367487"/>
              <a:gd name="connsiteX3206" fmla="*/ 73099 w 712272"/>
              <a:gd name="connsiteY3206" fmla="*/ 17280 h 367487"/>
              <a:gd name="connsiteX3207" fmla="*/ 73386 w 712272"/>
              <a:gd name="connsiteY3207" fmla="*/ 17856 h 367487"/>
              <a:gd name="connsiteX3208" fmla="*/ 73674 w 712272"/>
              <a:gd name="connsiteY3208" fmla="*/ 18144 h 367487"/>
              <a:gd name="connsiteX3209" fmla="*/ 74250 w 712272"/>
              <a:gd name="connsiteY3209" fmla="*/ 18432 h 367487"/>
              <a:gd name="connsiteX3210" fmla="*/ 74537 w 712272"/>
              <a:gd name="connsiteY3210" fmla="*/ 19008 h 367487"/>
              <a:gd name="connsiteX3211" fmla="*/ 74825 w 712272"/>
              <a:gd name="connsiteY3211" fmla="*/ 19296 h 367487"/>
              <a:gd name="connsiteX3212" fmla="*/ 75401 w 712272"/>
              <a:gd name="connsiteY3212" fmla="*/ 19584 h 367487"/>
              <a:gd name="connsiteX3213" fmla="*/ 75689 w 712272"/>
              <a:gd name="connsiteY3213" fmla="*/ 20160 h 367487"/>
              <a:gd name="connsiteX3214" fmla="*/ 75976 w 712272"/>
              <a:gd name="connsiteY3214" fmla="*/ 20448 h 367487"/>
              <a:gd name="connsiteX3215" fmla="*/ 76552 w 712272"/>
              <a:gd name="connsiteY3215" fmla="*/ 20736 h 367487"/>
              <a:gd name="connsiteX3216" fmla="*/ 76840 w 712272"/>
              <a:gd name="connsiteY3216" fmla="*/ 21312 h 367487"/>
              <a:gd name="connsiteX3217" fmla="*/ 77128 w 712272"/>
              <a:gd name="connsiteY3217" fmla="*/ 21600 h 367487"/>
              <a:gd name="connsiteX3218" fmla="*/ 77703 w 712272"/>
              <a:gd name="connsiteY3218" fmla="*/ 21888 h 367487"/>
              <a:gd name="connsiteX3219" fmla="*/ 77991 w 712272"/>
              <a:gd name="connsiteY3219" fmla="*/ 22464 h 367487"/>
              <a:gd name="connsiteX3220" fmla="*/ 78279 w 712272"/>
              <a:gd name="connsiteY3220" fmla="*/ 22752 h 367487"/>
              <a:gd name="connsiteX3221" fmla="*/ 78854 w 712272"/>
              <a:gd name="connsiteY3221" fmla="*/ 23040 h 367487"/>
              <a:gd name="connsiteX3222" fmla="*/ 79142 w 712272"/>
              <a:gd name="connsiteY3222" fmla="*/ 23616 h 367487"/>
              <a:gd name="connsiteX3223" fmla="*/ 79430 w 712272"/>
              <a:gd name="connsiteY3223" fmla="*/ 23904 h 367487"/>
              <a:gd name="connsiteX3224" fmla="*/ 80005 w 712272"/>
              <a:gd name="connsiteY3224" fmla="*/ 24192 h 367487"/>
              <a:gd name="connsiteX3225" fmla="*/ 80293 w 712272"/>
              <a:gd name="connsiteY3225" fmla="*/ 24768 h 367487"/>
              <a:gd name="connsiteX3226" fmla="*/ 80581 w 712272"/>
              <a:gd name="connsiteY3226" fmla="*/ 25056 h 367487"/>
              <a:gd name="connsiteX3227" fmla="*/ 81157 w 712272"/>
              <a:gd name="connsiteY3227" fmla="*/ 25344 h 367487"/>
              <a:gd name="connsiteX3228" fmla="*/ 81444 w 712272"/>
              <a:gd name="connsiteY3228" fmla="*/ 25920 h 367487"/>
              <a:gd name="connsiteX3229" fmla="*/ 81732 w 712272"/>
              <a:gd name="connsiteY3229" fmla="*/ 26208 h 367487"/>
              <a:gd name="connsiteX3230" fmla="*/ 82308 w 712272"/>
              <a:gd name="connsiteY3230" fmla="*/ 26496 h 367487"/>
              <a:gd name="connsiteX3231" fmla="*/ 82596 w 712272"/>
              <a:gd name="connsiteY3231" fmla="*/ 27072 h 367487"/>
              <a:gd name="connsiteX3232" fmla="*/ 82883 w 712272"/>
              <a:gd name="connsiteY3232" fmla="*/ 27360 h 367487"/>
              <a:gd name="connsiteX3233" fmla="*/ 83459 w 712272"/>
              <a:gd name="connsiteY3233" fmla="*/ 27648 h 367487"/>
              <a:gd name="connsiteX3234" fmla="*/ 83747 w 712272"/>
              <a:gd name="connsiteY3234" fmla="*/ 28224 h 367487"/>
              <a:gd name="connsiteX3235" fmla="*/ 84035 w 712272"/>
              <a:gd name="connsiteY3235" fmla="*/ 28512 h 367487"/>
              <a:gd name="connsiteX3236" fmla="*/ 84610 w 712272"/>
              <a:gd name="connsiteY3236" fmla="*/ 28800 h 367487"/>
              <a:gd name="connsiteX3237" fmla="*/ 84898 w 712272"/>
              <a:gd name="connsiteY3237" fmla="*/ 29376 h 367487"/>
              <a:gd name="connsiteX3238" fmla="*/ 85186 w 712272"/>
              <a:gd name="connsiteY3238" fmla="*/ 29664 h 367487"/>
              <a:gd name="connsiteX3239" fmla="*/ 85761 w 712272"/>
              <a:gd name="connsiteY3239" fmla="*/ 29952 h 367487"/>
              <a:gd name="connsiteX3240" fmla="*/ 86049 w 712272"/>
              <a:gd name="connsiteY3240" fmla="*/ 30528 h 367487"/>
              <a:gd name="connsiteX3241" fmla="*/ 86337 w 712272"/>
              <a:gd name="connsiteY3241" fmla="*/ 30816 h 367487"/>
              <a:gd name="connsiteX3242" fmla="*/ 86912 w 712272"/>
              <a:gd name="connsiteY3242" fmla="*/ 31104 h 367487"/>
              <a:gd name="connsiteX3243" fmla="*/ 87200 w 712272"/>
              <a:gd name="connsiteY3243" fmla="*/ 31680 h 367487"/>
              <a:gd name="connsiteX3244" fmla="*/ 87488 w 712272"/>
              <a:gd name="connsiteY3244" fmla="*/ 31968 h 367487"/>
              <a:gd name="connsiteX3245" fmla="*/ 88064 w 712272"/>
              <a:gd name="connsiteY3245" fmla="*/ 32256 h 367487"/>
              <a:gd name="connsiteX3246" fmla="*/ 88351 w 712272"/>
              <a:gd name="connsiteY3246" fmla="*/ 32832 h 367487"/>
              <a:gd name="connsiteX3247" fmla="*/ 88639 w 712272"/>
              <a:gd name="connsiteY3247" fmla="*/ 33120 h 367487"/>
              <a:gd name="connsiteX3248" fmla="*/ 89215 w 712272"/>
              <a:gd name="connsiteY3248" fmla="*/ 33408 h 367487"/>
              <a:gd name="connsiteX3249" fmla="*/ 89503 w 712272"/>
              <a:gd name="connsiteY3249" fmla="*/ 33984 h 367487"/>
              <a:gd name="connsiteX3250" fmla="*/ 89790 w 712272"/>
              <a:gd name="connsiteY3250" fmla="*/ 34272 h 367487"/>
              <a:gd name="connsiteX3251" fmla="*/ 90366 w 712272"/>
              <a:gd name="connsiteY3251" fmla="*/ 34560 h 367487"/>
              <a:gd name="connsiteX3252" fmla="*/ 90654 w 712272"/>
              <a:gd name="connsiteY3252" fmla="*/ 35136 h 367487"/>
              <a:gd name="connsiteX3253" fmla="*/ 90942 w 712272"/>
              <a:gd name="connsiteY3253" fmla="*/ 35424 h 367487"/>
              <a:gd name="connsiteX3254" fmla="*/ 91517 w 712272"/>
              <a:gd name="connsiteY3254" fmla="*/ 35712 h 367487"/>
              <a:gd name="connsiteX3255" fmla="*/ 91805 w 712272"/>
              <a:gd name="connsiteY3255" fmla="*/ 36288 h 367487"/>
              <a:gd name="connsiteX3256" fmla="*/ 92093 w 712272"/>
              <a:gd name="connsiteY3256" fmla="*/ 36576 h 367487"/>
              <a:gd name="connsiteX3257" fmla="*/ 92668 w 712272"/>
              <a:gd name="connsiteY3257" fmla="*/ 36864 h 367487"/>
              <a:gd name="connsiteX3258" fmla="*/ 92956 w 712272"/>
              <a:gd name="connsiteY3258" fmla="*/ 37440 h 367487"/>
              <a:gd name="connsiteX3259" fmla="*/ 93244 w 712272"/>
              <a:gd name="connsiteY3259" fmla="*/ 37728 h 367487"/>
              <a:gd name="connsiteX3260" fmla="*/ 93819 w 712272"/>
              <a:gd name="connsiteY3260" fmla="*/ 38016 h 367487"/>
              <a:gd name="connsiteX3261" fmla="*/ 94107 w 712272"/>
              <a:gd name="connsiteY3261" fmla="*/ 38592 h 367487"/>
              <a:gd name="connsiteX3262" fmla="*/ 94395 w 712272"/>
              <a:gd name="connsiteY3262" fmla="*/ 38880 h 367487"/>
              <a:gd name="connsiteX3263" fmla="*/ 94971 w 712272"/>
              <a:gd name="connsiteY3263" fmla="*/ 39168 h 367487"/>
              <a:gd name="connsiteX3264" fmla="*/ 95258 w 712272"/>
              <a:gd name="connsiteY3264" fmla="*/ 39744 h 367487"/>
              <a:gd name="connsiteX3265" fmla="*/ 95546 w 712272"/>
              <a:gd name="connsiteY3265" fmla="*/ 40032 h 367487"/>
              <a:gd name="connsiteX3266" fmla="*/ 96122 w 712272"/>
              <a:gd name="connsiteY3266" fmla="*/ 40320 h 367487"/>
              <a:gd name="connsiteX3267" fmla="*/ 96410 w 712272"/>
              <a:gd name="connsiteY3267" fmla="*/ 40896 h 367487"/>
              <a:gd name="connsiteX3268" fmla="*/ 96697 w 712272"/>
              <a:gd name="connsiteY3268" fmla="*/ 41184 h 367487"/>
              <a:gd name="connsiteX3269" fmla="*/ 97273 w 712272"/>
              <a:gd name="connsiteY3269" fmla="*/ 41472 h 367487"/>
              <a:gd name="connsiteX3270" fmla="*/ 97561 w 712272"/>
              <a:gd name="connsiteY3270" fmla="*/ 42048 h 367487"/>
              <a:gd name="connsiteX3271" fmla="*/ 97848 w 712272"/>
              <a:gd name="connsiteY3271" fmla="*/ 42336 h 367487"/>
              <a:gd name="connsiteX3272" fmla="*/ 98424 w 712272"/>
              <a:gd name="connsiteY3272" fmla="*/ 42624 h 367487"/>
              <a:gd name="connsiteX3273" fmla="*/ 98712 w 712272"/>
              <a:gd name="connsiteY3273" fmla="*/ 43200 h 367487"/>
              <a:gd name="connsiteX3274" fmla="*/ 99000 w 712272"/>
              <a:gd name="connsiteY3274" fmla="*/ 43488 h 367487"/>
              <a:gd name="connsiteX3275" fmla="*/ 99575 w 712272"/>
              <a:gd name="connsiteY3275" fmla="*/ 43776 h 367487"/>
              <a:gd name="connsiteX3276" fmla="*/ 99863 w 712272"/>
              <a:gd name="connsiteY3276" fmla="*/ 44352 h 367487"/>
              <a:gd name="connsiteX3277" fmla="*/ 100151 w 712272"/>
              <a:gd name="connsiteY3277" fmla="*/ 44640 h 367487"/>
              <a:gd name="connsiteX3278" fmla="*/ 100726 w 712272"/>
              <a:gd name="connsiteY3278" fmla="*/ 44928 h 367487"/>
              <a:gd name="connsiteX3279" fmla="*/ 101014 w 712272"/>
              <a:gd name="connsiteY3279" fmla="*/ 45216 h 367487"/>
              <a:gd name="connsiteX3280" fmla="*/ 101302 w 712272"/>
              <a:gd name="connsiteY3280" fmla="*/ 45792 h 367487"/>
              <a:gd name="connsiteX3281" fmla="*/ 101878 w 712272"/>
              <a:gd name="connsiteY3281" fmla="*/ 46080 h 367487"/>
              <a:gd name="connsiteX3282" fmla="*/ 102165 w 712272"/>
              <a:gd name="connsiteY3282" fmla="*/ 46368 h 367487"/>
              <a:gd name="connsiteX3283" fmla="*/ 102453 w 712272"/>
              <a:gd name="connsiteY3283" fmla="*/ 46944 h 367487"/>
              <a:gd name="connsiteX3284" fmla="*/ 103029 w 712272"/>
              <a:gd name="connsiteY3284" fmla="*/ 47232 h 367487"/>
              <a:gd name="connsiteX3285" fmla="*/ 103316 w 712272"/>
              <a:gd name="connsiteY3285" fmla="*/ 47520 h 367487"/>
              <a:gd name="connsiteX3286" fmla="*/ 103604 w 712272"/>
              <a:gd name="connsiteY3286" fmla="*/ 48096 h 367487"/>
              <a:gd name="connsiteX3287" fmla="*/ 104180 w 712272"/>
              <a:gd name="connsiteY3287" fmla="*/ 48384 h 367487"/>
              <a:gd name="connsiteX3288" fmla="*/ 104468 w 712272"/>
              <a:gd name="connsiteY3288" fmla="*/ 48672 h 367487"/>
              <a:gd name="connsiteX3289" fmla="*/ 104755 w 712272"/>
              <a:gd name="connsiteY3289" fmla="*/ 49248 h 367487"/>
              <a:gd name="connsiteX3290" fmla="*/ 105331 w 712272"/>
              <a:gd name="connsiteY3290" fmla="*/ 49536 h 367487"/>
              <a:gd name="connsiteX3291" fmla="*/ 105619 w 712272"/>
              <a:gd name="connsiteY3291" fmla="*/ 49824 h 367487"/>
              <a:gd name="connsiteX3292" fmla="*/ 105907 w 712272"/>
              <a:gd name="connsiteY3292" fmla="*/ 50400 h 367487"/>
              <a:gd name="connsiteX3293" fmla="*/ 106482 w 712272"/>
              <a:gd name="connsiteY3293" fmla="*/ 50688 h 367487"/>
              <a:gd name="connsiteX3294" fmla="*/ 106770 w 712272"/>
              <a:gd name="connsiteY3294" fmla="*/ 50976 h 367487"/>
              <a:gd name="connsiteX3295" fmla="*/ 107058 w 712272"/>
              <a:gd name="connsiteY3295" fmla="*/ 51552 h 367487"/>
              <a:gd name="connsiteX3296" fmla="*/ 107633 w 712272"/>
              <a:gd name="connsiteY3296" fmla="*/ 51840 h 367487"/>
              <a:gd name="connsiteX3297" fmla="*/ 107921 w 712272"/>
              <a:gd name="connsiteY3297" fmla="*/ 52128 h 367487"/>
              <a:gd name="connsiteX3298" fmla="*/ 108209 w 712272"/>
              <a:gd name="connsiteY3298" fmla="*/ 52704 h 367487"/>
              <a:gd name="connsiteX3299" fmla="*/ 108784 w 712272"/>
              <a:gd name="connsiteY3299" fmla="*/ 52992 h 367487"/>
              <a:gd name="connsiteX3300" fmla="*/ 109072 w 712272"/>
              <a:gd name="connsiteY3300" fmla="*/ 53280 h 367487"/>
              <a:gd name="connsiteX3301" fmla="*/ 109360 w 712272"/>
              <a:gd name="connsiteY3301" fmla="*/ 53856 h 367487"/>
              <a:gd name="connsiteX3302" fmla="*/ 109936 w 712272"/>
              <a:gd name="connsiteY3302" fmla="*/ 54144 h 367487"/>
              <a:gd name="connsiteX3303" fmla="*/ 110223 w 712272"/>
              <a:gd name="connsiteY3303" fmla="*/ 54432 h 367487"/>
              <a:gd name="connsiteX3304" fmla="*/ 110511 w 712272"/>
              <a:gd name="connsiteY3304" fmla="*/ 55008 h 367487"/>
              <a:gd name="connsiteX3305" fmla="*/ 111087 w 712272"/>
              <a:gd name="connsiteY3305" fmla="*/ 55296 h 367487"/>
              <a:gd name="connsiteX3306" fmla="*/ 111375 w 712272"/>
              <a:gd name="connsiteY3306" fmla="*/ 55584 h 367487"/>
              <a:gd name="connsiteX3307" fmla="*/ 111662 w 712272"/>
              <a:gd name="connsiteY3307" fmla="*/ 56160 h 367487"/>
              <a:gd name="connsiteX3308" fmla="*/ 112238 w 712272"/>
              <a:gd name="connsiteY3308" fmla="*/ 56448 h 367487"/>
              <a:gd name="connsiteX3309" fmla="*/ 112526 w 712272"/>
              <a:gd name="connsiteY3309" fmla="*/ 56736 h 367487"/>
              <a:gd name="connsiteX3310" fmla="*/ 112814 w 712272"/>
              <a:gd name="connsiteY3310" fmla="*/ 57312 h 367487"/>
              <a:gd name="connsiteX3311" fmla="*/ 113389 w 712272"/>
              <a:gd name="connsiteY3311" fmla="*/ 57600 h 367487"/>
              <a:gd name="connsiteX3312" fmla="*/ 113677 w 712272"/>
              <a:gd name="connsiteY3312" fmla="*/ 57888 h 367487"/>
              <a:gd name="connsiteX3313" fmla="*/ 113965 w 712272"/>
              <a:gd name="connsiteY3313" fmla="*/ 58464 h 367487"/>
              <a:gd name="connsiteX3314" fmla="*/ 114540 w 712272"/>
              <a:gd name="connsiteY3314" fmla="*/ 58752 h 367487"/>
              <a:gd name="connsiteX3315" fmla="*/ 114828 w 712272"/>
              <a:gd name="connsiteY3315" fmla="*/ 59040 h 367487"/>
              <a:gd name="connsiteX3316" fmla="*/ 115116 w 712272"/>
              <a:gd name="connsiteY3316" fmla="*/ 59616 h 367487"/>
              <a:gd name="connsiteX3317" fmla="*/ 115691 w 712272"/>
              <a:gd name="connsiteY3317" fmla="*/ 59904 h 367487"/>
              <a:gd name="connsiteX3318" fmla="*/ 115979 w 712272"/>
              <a:gd name="connsiteY3318" fmla="*/ 60192 h 367487"/>
              <a:gd name="connsiteX3319" fmla="*/ 116267 w 712272"/>
              <a:gd name="connsiteY3319" fmla="*/ 60768 h 367487"/>
              <a:gd name="connsiteX3320" fmla="*/ 116843 w 712272"/>
              <a:gd name="connsiteY3320" fmla="*/ 61056 h 367487"/>
              <a:gd name="connsiteX3321" fmla="*/ 117130 w 712272"/>
              <a:gd name="connsiteY3321" fmla="*/ 61344 h 367487"/>
              <a:gd name="connsiteX3322" fmla="*/ 117418 w 712272"/>
              <a:gd name="connsiteY3322" fmla="*/ 61920 h 367487"/>
              <a:gd name="connsiteX3323" fmla="*/ 117994 w 712272"/>
              <a:gd name="connsiteY3323" fmla="*/ 62208 h 367487"/>
              <a:gd name="connsiteX3324" fmla="*/ 118282 w 712272"/>
              <a:gd name="connsiteY3324" fmla="*/ 62496 h 367487"/>
              <a:gd name="connsiteX3325" fmla="*/ 118569 w 712272"/>
              <a:gd name="connsiteY3325" fmla="*/ 63072 h 367487"/>
              <a:gd name="connsiteX3326" fmla="*/ 119145 w 712272"/>
              <a:gd name="connsiteY3326" fmla="*/ 63360 h 367487"/>
              <a:gd name="connsiteX3327" fmla="*/ 119433 w 712272"/>
              <a:gd name="connsiteY3327" fmla="*/ 63648 h 367487"/>
              <a:gd name="connsiteX3328" fmla="*/ 119720 w 712272"/>
              <a:gd name="connsiteY3328" fmla="*/ 64224 h 367487"/>
              <a:gd name="connsiteX3329" fmla="*/ 120296 w 712272"/>
              <a:gd name="connsiteY3329" fmla="*/ 64512 h 367487"/>
              <a:gd name="connsiteX3330" fmla="*/ 120584 w 712272"/>
              <a:gd name="connsiteY3330" fmla="*/ 64800 h 367487"/>
              <a:gd name="connsiteX3331" fmla="*/ 120872 w 712272"/>
              <a:gd name="connsiteY3331" fmla="*/ 65376 h 367487"/>
              <a:gd name="connsiteX3332" fmla="*/ 121447 w 712272"/>
              <a:gd name="connsiteY3332" fmla="*/ 65664 h 367487"/>
              <a:gd name="connsiteX3333" fmla="*/ 121735 w 712272"/>
              <a:gd name="connsiteY3333" fmla="*/ 65952 h 367487"/>
              <a:gd name="connsiteX3334" fmla="*/ 122023 w 712272"/>
              <a:gd name="connsiteY3334" fmla="*/ 66528 h 367487"/>
              <a:gd name="connsiteX3335" fmla="*/ 122598 w 712272"/>
              <a:gd name="connsiteY3335" fmla="*/ 66816 h 367487"/>
              <a:gd name="connsiteX3336" fmla="*/ 122886 w 712272"/>
              <a:gd name="connsiteY3336" fmla="*/ 67104 h 367487"/>
              <a:gd name="connsiteX3337" fmla="*/ 123174 w 712272"/>
              <a:gd name="connsiteY3337" fmla="*/ 67680 h 367487"/>
              <a:gd name="connsiteX3338" fmla="*/ 123750 w 712272"/>
              <a:gd name="connsiteY3338" fmla="*/ 67968 h 367487"/>
              <a:gd name="connsiteX3339" fmla="*/ 124037 w 712272"/>
              <a:gd name="connsiteY3339" fmla="*/ 68256 h 367487"/>
              <a:gd name="connsiteX3340" fmla="*/ 124325 w 712272"/>
              <a:gd name="connsiteY3340" fmla="*/ 68832 h 367487"/>
              <a:gd name="connsiteX3341" fmla="*/ 124901 w 712272"/>
              <a:gd name="connsiteY3341" fmla="*/ 69120 h 367487"/>
              <a:gd name="connsiteX3342" fmla="*/ 125188 w 712272"/>
              <a:gd name="connsiteY3342" fmla="*/ 69408 h 367487"/>
              <a:gd name="connsiteX3343" fmla="*/ 125476 w 712272"/>
              <a:gd name="connsiteY3343" fmla="*/ 69984 h 367487"/>
              <a:gd name="connsiteX3344" fmla="*/ 126052 w 712272"/>
              <a:gd name="connsiteY3344" fmla="*/ 70272 h 367487"/>
              <a:gd name="connsiteX3345" fmla="*/ 126340 w 712272"/>
              <a:gd name="connsiteY3345" fmla="*/ 70560 h 367487"/>
              <a:gd name="connsiteX3346" fmla="*/ 126627 w 712272"/>
              <a:gd name="connsiteY3346" fmla="*/ 71136 h 367487"/>
              <a:gd name="connsiteX3347" fmla="*/ 127203 w 712272"/>
              <a:gd name="connsiteY3347" fmla="*/ 71424 h 367487"/>
              <a:gd name="connsiteX3348" fmla="*/ 127491 w 712272"/>
              <a:gd name="connsiteY3348" fmla="*/ 71712 h 367487"/>
              <a:gd name="connsiteX3349" fmla="*/ 127779 w 712272"/>
              <a:gd name="connsiteY3349" fmla="*/ 72288 h 367487"/>
              <a:gd name="connsiteX3350" fmla="*/ 128354 w 712272"/>
              <a:gd name="connsiteY3350" fmla="*/ 72576 h 367487"/>
              <a:gd name="connsiteX3351" fmla="*/ 128642 w 712272"/>
              <a:gd name="connsiteY3351" fmla="*/ 72864 h 367487"/>
              <a:gd name="connsiteX3352" fmla="*/ 128930 w 712272"/>
              <a:gd name="connsiteY3352" fmla="*/ 73440 h 367487"/>
              <a:gd name="connsiteX3353" fmla="*/ 129505 w 712272"/>
              <a:gd name="connsiteY3353" fmla="*/ 73728 h 367487"/>
              <a:gd name="connsiteX3354" fmla="*/ 129793 w 712272"/>
              <a:gd name="connsiteY3354" fmla="*/ 74016 h 367487"/>
              <a:gd name="connsiteX3355" fmla="*/ 130081 w 712272"/>
              <a:gd name="connsiteY3355" fmla="*/ 74592 h 367487"/>
              <a:gd name="connsiteX3356" fmla="*/ 130656 w 712272"/>
              <a:gd name="connsiteY3356" fmla="*/ 74880 h 367487"/>
              <a:gd name="connsiteX3357" fmla="*/ 130944 w 712272"/>
              <a:gd name="connsiteY3357" fmla="*/ 75168 h 367487"/>
              <a:gd name="connsiteX3358" fmla="*/ 131232 w 712272"/>
              <a:gd name="connsiteY3358" fmla="*/ 75744 h 367487"/>
              <a:gd name="connsiteX3359" fmla="*/ 131808 w 712272"/>
              <a:gd name="connsiteY3359" fmla="*/ 76032 h 367487"/>
              <a:gd name="connsiteX3360" fmla="*/ 132095 w 712272"/>
              <a:gd name="connsiteY3360" fmla="*/ 76320 h 367487"/>
              <a:gd name="connsiteX3361" fmla="*/ 132383 w 712272"/>
              <a:gd name="connsiteY3361" fmla="*/ 76896 h 367487"/>
              <a:gd name="connsiteX3362" fmla="*/ 132959 w 712272"/>
              <a:gd name="connsiteY3362" fmla="*/ 77184 h 367487"/>
              <a:gd name="connsiteX3363" fmla="*/ 133247 w 712272"/>
              <a:gd name="connsiteY3363" fmla="*/ 77472 h 367487"/>
              <a:gd name="connsiteX3364" fmla="*/ 133534 w 712272"/>
              <a:gd name="connsiteY3364" fmla="*/ 78048 h 367487"/>
              <a:gd name="connsiteX3365" fmla="*/ 134110 w 712272"/>
              <a:gd name="connsiteY3365" fmla="*/ 78336 h 367487"/>
              <a:gd name="connsiteX3366" fmla="*/ 134398 w 712272"/>
              <a:gd name="connsiteY3366" fmla="*/ 78624 h 367487"/>
              <a:gd name="connsiteX3367" fmla="*/ 134686 w 712272"/>
              <a:gd name="connsiteY3367" fmla="*/ 79200 h 367487"/>
              <a:gd name="connsiteX3368" fmla="*/ 135261 w 712272"/>
              <a:gd name="connsiteY3368" fmla="*/ 79488 h 367487"/>
              <a:gd name="connsiteX3369" fmla="*/ 135549 w 712272"/>
              <a:gd name="connsiteY3369" fmla="*/ 79776 h 367487"/>
              <a:gd name="connsiteX3370" fmla="*/ 135837 w 712272"/>
              <a:gd name="connsiteY3370" fmla="*/ 80352 h 367487"/>
              <a:gd name="connsiteX3371" fmla="*/ 136412 w 712272"/>
              <a:gd name="connsiteY3371" fmla="*/ 80640 h 367487"/>
              <a:gd name="connsiteX3372" fmla="*/ 136700 w 712272"/>
              <a:gd name="connsiteY3372" fmla="*/ 80928 h 367487"/>
              <a:gd name="connsiteX3373" fmla="*/ 136988 w 712272"/>
              <a:gd name="connsiteY3373" fmla="*/ 81504 h 367487"/>
              <a:gd name="connsiteX3374" fmla="*/ 137563 w 712272"/>
              <a:gd name="connsiteY3374" fmla="*/ 81792 h 367487"/>
              <a:gd name="connsiteX3375" fmla="*/ 137851 w 712272"/>
              <a:gd name="connsiteY3375" fmla="*/ 82080 h 367487"/>
              <a:gd name="connsiteX3376" fmla="*/ 138139 w 712272"/>
              <a:gd name="connsiteY3376" fmla="*/ 82656 h 367487"/>
              <a:gd name="connsiteX3377" fmla="*/ 138715 w 712272"/>
              <a:gd name="connsiteY3377" fmla="*/ 82944 h 367487"/>
              <a:gd name="connsiteX3378" fmla="*/ 139002 w 712272"/>
              <a:gd name="connsiteY3378" fmla="*/ 83232 h 367487"/>
              <a:gd name="connsiteX3379" fmla="*/ 139290 w 712272"/>
              <a:gd name="connsiteY3379" fmla="*/ 83808 h 367487"/>
              <a:gd name="connsiteX3380" fmla="*/ 139866 w 712272"/>
              <a:gd name="connsiteY3380" fmla="*/ 84096 h 367487"/>
              <a:gd name="connsiteX3381" fmla="*/ 140154 w 712272"/>
              <a:gd name="connsiteY3381" fmla="*/ 84384 h 367487"/>
              <a:gd name="connsiteX3382" fmla="*/ 140441 w 712272"/>
              <a:gd name="connsiteY3382" fmla="*/ 84960 h 367487"/>
              <a:gd name="connsiteX3383" fmla="*/ 141017 w 712272"/>
              <a:gd name="connsiteY3383" fmla="*/ 85248 h 367487"/>
              <a:gd name="connsiteX3384" fmla="*/ 141305 w 712272"/>
              <a:gd name="connsiteY3384" fmla="*/ 85536 h 367487"/>
              <a:gd name="connsiteX3385" fmla="*/ 141592 w 712272"/>
              <a:gd name="connsiteY3385" fmla="*/ 86112 h 367487"/>
              <a:gd name="connsiteX3386" fmla="*/ 142168 w 712272"/>
              <a:gd name="connsiteY3386" fmla="*/ 86400 h 367487"/>
              <a:gd name="connsiteX3387" fmla="*/ 142456 w 712272"/>
              <a:gd name="connsiteY3387" fmla="*/ 86688 h 367487"/>
              <a:gd name="connsiteX3388" fmla="*/ 142744 w 712272"/>
              <a:gd name="connsiteY3388" fmla="*/ 87264 h 367487"/>
              <a:gd name="connsiteX3389" fmla="*/ 143319 w 712272"/>
              <a:gd name="connsiteY3389" fmla="*/ 87552 h 367487"/>
              <a:gd name="connsiteX3390" fmla="*/ 143607 w 712272"/>
              <a:gd name="connsiteY3390" fmla="*/ 87840 h 367487"/>
              <a:gd name="connsiteX3391" fmla="*/ 143895 w 712272"/>
              <a:gd name="connsiteY3391" fmla="*/ 88416 h 367487"/>
              <a:gd name="connsiteX3392" fmla="*/ 144470 w 712272"/>
              <a:gd name="connsiteY3392" fmla="*/ 88704 h 367487"/>
              <a:gd name="connsiteX3393" fmla="*/ 144758 w 712272"/>
              <a:gd name="connsiteY3393" fmla="*/ 88992 h 367487"/>
              <a:gd name="connsiteX3394" fmla="*/ 145046 w 712272"/>
              <a:gd name="connsiteY3394" fmla="*/ 89568 h 367487"/>
              <a:gd name="connsiteX3395" fmla="*/ 145622 w 712272"/>
              <a:gd name="connsiteY3395" fmla="*/ 89856 h 367487"/>
              <a:gd name="connsiteX3396" fmla="*/ 145909 w 712272"/>
              <a:gd name="connsiteY3396" fmla="*/ 90144 h 367487"/>
              <a:gd name="connsiteX3397" fmla="*/ 146197 w 712272"/>
              <a:gd name="connsiteY3397" fmla="*/ 90720 h 367487"/>
              <a:gd name="connsiteX3398" fmla="*/ 146773 w 712272"/>
              <a:gd name="connsiteY3398" fmla="*/ 91008 h 367487"/>
              <a:gd name="connsiteX3399" fmla="*/ 147060 w 712272"/>
              <a:gd name="connsiteY3399" fmla="*/ 91296 h 367487"/>
              <a:gd name="connsiteX3400" fmla="*/ 147348 w 712272"/>
              <a:gd name="connsiteY3400" fmla="*/ 91872 h 367487"/>
              <a:gd name="connsiteX3401" fmla="*/ 147924 w 712272"/>
              <a:gd name="connsiteY3401" fmla="*/ 92160 h 367487"/>
              <a:gd name="connsiteX3402" fmla="*/ 148212 w 712272"/>
              <a:gd name="connsiteY3402" fmla="*/ 92448 h 367487"/>
              <a:gd name="connsiteX3403" fmla="*/ 148499 w 712272"/>
              <a:gd name="connsiteY3403" fmla="*/ 93024 h 367487"/>
              <a:gd name="connsiteX3404" fmla="*/ 149075 w 712272"/>
              <a:gd name="connsiteY3404" fmla="*/ 93312 h 367487"/>
              <a:gd name="connsiteX3405" fmla="*/ 149363 w 712272"/>
              <a:gd name="connsiteY3405" fmla="*/ 93600 h 367487"/>
              <a:gd name="connsiteX3406" fmla="*/ 149651 w 712272"/>
              <a:gd name="connsiteY3406" fmla="*/ 94176 h 367487"/>
              <a:gd name="connsiteX3407" fmla="*/ 150226 w 712272"/>
              <a:gd name="connsiteY3407" fmla="*/ 94464 h 367487"/>
              <a:gd name="connsiteX3408" fmla="*/ 150514 w 712272"/>
              <a:gd name="connsiteY3408" fmla="*/ 94752 h 367487"/>
              <a:gd name="connsiteX3409" fmla="*/ 150802 w 712272"/>
              <a:gd name="connsiteY3409" fmla="*/ 95328 h 367487"/>
              <a:gd name="connsiteX3410" fmla="*/ 151377 w 712272"/>
              <a:gd name="connsiteY3410" fmla="*/ 95616 h 367487"/>
              <a:gd name="connsiteX3411" fmla="*/ 151665 w 712272"/>
              <a:gd name="connsiteY3411" fmla="*/ 95904 h 367487"/>
              <a:gd name="connsiteX3412" fmla="*/ 151953 w 712272"/>
              <a:gd name="connsiteY3412" fmla="*/ 96480 h 367487"/>
              <a:gd name="connsiteX3413" fmla="*/ 152528 w 712272"/>
              <a:gd name="connsiteY3413" fmla="*/ 96768 h 367487"/>
              <a:gd name="connsiteX3414" fmla="*/ 152816 w 712272"/>
              <a:gd name="connsiteY3414" fmla="*/ 97056 h 367487"/>
              <a:gd name="connsiteX3415" fmla="*/ 153104 w 712272"/>
              <a:gd name="connsiteY3415" fmla="*/ 97632 h 367487"/>
              <a:gd name="connsiteX3416" fmla="*/ 153680 w 712272"/>
              <a:gd name="connsiteY3416" fmla="*/ 97920 h 367487"/>
              <a:gd name="connsiteX3417" fmla="*/ 153967 w 712272"/>
              <a:gd name="connsiteY3417" fmla="*/ 98208 h 367487"/>
              <a:gd name="connsiteX3418" fmla="*/ 154255 w 712272"/>
              <a:gd name="connsiteY3418" fmla="*/ 98784 h 367487"/>
              <a:gd name="connsiteX3419" fmla="*/ 154831 w 712272"/>
              <a:gd name="connsiteY3419" fmla="*/ 99072 h 367487"/>
              <a:gd name="connsiteX3420" fmla="*/ 155119 w 712272"/>
              <a:gd name="connsiteY3420" fmla="*/ 99360 h 367487"/>
              <a:gd name="connsiteX3421" fmla="*/ 155406 w 712272"/>
              <a:gd name="connsiteY3421" fmla="*/ 99936 h 367487"/>
              <a:gd name="connsiteX3422" fmla="*/ 155982 w 712272"/>
              <a:gd name="connsiteY3422" fmla="*/ 100224 h 367487"/>
              <a:gd name="connsiteX3423" fmla="*/ 156270 w 712272"/>
              <a:gd name="connsiteY3423" fmla="*/ 100512 h 367487"/>
              <a:gd name="connsiteX3424" fmla="*/ 156558 w 712272"/>
              <a:gd name="connsiteY3424" fmla="*/ 100800 h 367487"/>
              <a:gd name="connsiteX3425" fmla="*/ 157133 w 712272"/>
              <a:gd name="connsiteY3425" fmla="*/ 101376 h 367487"/>
              <a:gd name="connsiteX3426" fmla="*/ 157421 w 712272"/>
              <a:gd name="connsiteY3426" fmla="*/ 101664 h 367487"/>
              <a:gd name="connsiteX3427" fmla="*/ 157709 w 712272"/>
              <a:gd name="connsiteY3427" fmla="*/ 101952 h 367487"/>
              <a:gd name="connsiteX3428" fmla="*/ 158284 w 712272"/>
              <a:gd name="connsiteY3428" fmla="*/ 102528 h 367487"/>
              <a:gd name="connsiteX3429" fmla="*/ 158572 w 712272"/>
              <a:gd name="connsiteY3429" fmla="*/ 102816 h 367487"/>
              <a:gd name="connsiteX3430" fmla="*/ 158860 w 712272"/>
              <a:gd name="connsiteY3430" fmla="*/ 103104 h 367487"/>
              <a:gd name="connsiteX3431" fmla="*/ 159435 w 712272"/>
              <a:gd name="connsiteY3431" fmla="*/ 103680 h 367487"/>
              <a:gd name="connsiteX3432" fmla="*/ 159723 w 712272"/>
              <a:gd name="connsiteY3432" fmla="*/ 103968 h 367487"/>
              <a:gd name="connsiteX3433" fmla="*/ 160011 w 712272"/>
              <a:gd name="connsiteY3433" fmla="*/ 104256 h 367487"/>
              <a:gd name="connsiteX3434" fmla="*/ 160587 w 712272"/>
              <a:gd name="connsiteY3434" fmla="*/ 104832 h 367487"/>
              <a:gd name="connsiteX3435" fmla="*/ 160874 w 712272"/>
              <a:gd name="connsiteY3435" fmla="*/ 105120 h 367487"/>
              <a:gd name="connsiteX3436" fmla="*/ 161162 w 712272"/>
              <a:gd name="connsiteY3436" fmla="*/ 105408 h 367487"/>
              <a:gd name="connsiteX3437" fmla="*/ 161738 w 712272"/>
              <a:gd name="connsiteY3437" fmla="*/ 105984 h 367487"/>
              <a:gd name="connsiteX3438" fmla="*/ 162026 w 712272"/>
              <a:gd name="connsiteY3438" fmla="*/ 106272 h 367487"/>
              <a:gd name="connsiteX3439" fmla="*/ 162313 w 712272"/>
              <a:gd name="connsiteY3439" fmla="*/ 106560 h 367487"/>
              <a:gd name="connsiteX3440" fmla="*/ 162889 w 712272"/>
              <a:gd name="connsiteY3440" fmla="*/ 107136 h 367487"/>
              <a:gd name="connsiteX3441" fmla="*/ 163177 w 712272"/>
              <a:gd name="connsiteY3441" fmla="*/ 107424 h 367487"/>
              <a:gd name="connsiteX3442" fmla="*/ 163464 w 712272"/>
              <a:gd name="connsiteY3442" fmla="*/ 107712 h 367487"/>
              <a:gd name="connsiteX3443" fmla="*/ 164040 w 712272"/>
              <a:gd name="connsiteY3443" fmla="*/ 108288 h 367487"/>
              <a:gd name="connsiteX3444" fmla="*/ 164328 w 712272"/>
              <a:gd name="connsiteY3444" fmla="*/ 108576 h 367487"/>
              <a:gd name="connsiteX3445" fmla="*/ 164616 w 712272"/>
              <a:gd name="connsiteY3445" fmla="*/ 108864 h 367487"/>
              <a:gd name="connsiteX3446" fmla="*/ 165191 w 712272"/>
              <a:gd name="connsiteY3446" fmla="*/ 109440 h 367487"/>
              <a:gd name="connsiteX3447" fmla="*/ 165479 w 712272"/>
              <a:gd name="connsiteY3447" fmla="*/ 109728 h 367487"/>
              <a:gd name="connsiteX3448" fmla="*/ 165767 w 712272"/>
              <a:gd name="connsiteY3448" fmla="*/ 110016 h 367487"/>
              <a:gd name="connsiteX3449" fmla="*/ 166342 w 712272"/>
              <a:gd name="connsiteY3449" fmla="*/ 110592 h 367487"/>
              <a:gd name="connsiteX3450" fmla="*/ 166630 w 712272"/>
              <a:gd name="connsiteY3450" fmla="*/ 110880 h 367487"/>
              <a:gd name="connsiteX3451" fmla="*/ 166918 w 712272"/>
              <a:gd name="connsiteY3451" fmla="*/ 111168 h 367487"/>
              <a:gd name="connsiteX3452" fmla="*/ 167494 w 712272"/>
              <a:gd name="connsiteY3452" fmla="*/ 111744 h 367487"/>
              <a:gd name="connsiteX3453" fmla="*/ 167781 w 712272"/>
              <a:gd name="connsiteY3453" fmla="*/ 112032 h 367487"/>
              <a:gd name="connsiteX3454" fmla="*/ 168069 w 712272"/>
              <a:gd name="connsiteY3454" fmla="*/ 112320 h 367487"/>
              <a:gd name="connsiteX3455" fmla="*/ 168645 w 712272"/>
              <a:gd name="connsiteY3455" fmla="*/ 112896 h 367487"/>
              <a:gd name="connsiteX3456" fmla="*/ 168933 w 712272"/>
              <a:gd name="connsiteY3456" fmla="*/ 113184 h 367487"/>
              <a:gd name="connsiteX3457" fmla="*/ 169220 w 712272"/>
              <a:gd name="connsiteY3457" fmla="*/ 113472 h 367487"/>
              <a:gd name="connsiteX3458" fmla="*/ 169796 w 712272"/>
              <a:gd name="connsiteY3458" fmla="*/ 114048 h 367487"/>
              <a:gd name="connsiteX3459" fmla="*/ 170084 w 712272"/>
              <a:gd name="connsiteY3459" fmla="*/ 114336 h 367487"/>
              <a:gd name="connsiteX3460" fmla="*/ 170371 w 712272"/>
              <a:gd name="connsiteY3460" fmla="*/ 114624 h 367487"/>
              <a:gd name="connsiteX3461" fmla="*/ 170947 w 712272"/>
              <a:gd name="connsiteY3461" fmla="*/ 115200 h 367487"/>
              <a:gd name="connsiteX3462" fmla="*/ 171235 w 712272"/>
              <a:gd name="connsiteY3462" fmla="*/ 115488 h 367487"/>
              <a:gd name="connsiteX3463" fmla="*/ 171523 w 712272"/>
              <a:gd name="connsiteY3463" fmla="*/ 115776 h 367487"/>
              <a:gd name="connsiteX3464" fmla="*/ 172098 w 712272"/>
              <a:gd name="connsiteY3464" fmla="*/ 116352 h 367487"/>
              <a:gd name="connsiteX3465" fmla="*/ 172386 w 712272"/>
              <a:gd name="connsiteY3465" fmla="*/ 116640 h 367487"/>
              <a:gd name="connsiteX3466" fmla="*/ 172674 w 712272"/>
              <a:gd name="connsiteY3466" fmla="*/ 116928 h 367487"/>
              <a:gd name="connsiteX3467" fmla="*/ 173249 w 712272"/>
              <a:gd name="connsiteY3467" fmla="*/ 117504 h 367487"/>
              <a:gd name="connsiteX3468" fmla="*/ 173537 w 712272"/>
              <a:gd name="connsiteY3468" fmla="*/ 117792 h 367487"/>
              <a:gd name="connsiteX3469" fmla="*/ 173825 w 712272"/>
              <a:gd name="connsiteY3469" fmla="*/ 118080 h 367487"/>
              <a:gd name="connsiteX3470" fmla="*/ 174401 w 712272"/>
              <a:gd name="connsiteY3470" fmla="*/ 118656 h 367487"/>
              <a:gd name="connsiteX3471" fmla="*/ 174688 w 712272"/>
              <a:gd name="connsiteY3471" fmla="*/ 118944 h 367487"/>
              <a:gd name="connsiteX3472" fmla="*/ 174976 w 712272"/>
              <a:gd name="connsiteY3472" fmla="*/ 119232 h 367487"/>
              <a:gd name="connsiteX3473" fmla="*/ 175552 w 712272"/>
              <a:gd name="connsiteY3473" fmla="*/ 119808 h 367487"/>
              <a:gd name="connsiteX3474" fmla="*/ 175839 w 712272"/>
              <a:gd name="connsiteY3474" fmla="*/ 120096 h 367487"/>
              <a:gd name="connsiteX3475" fmla="*/ 176127 w 712272"/>
              <a:gd name="connsiteY3475" fmla="*/ 120384 h 367487"/>
              <a:gd name="connsiteX3476" fmla="*/ 176703 w 712272"/>
              <a:gd name="connsiteY3476" fmla="*/ 120960 h 367487"/>
              <a:gd name="connsiteX3477" fmla="*/ 176991 w 712272"/>
              <a:gd name="connsiteY3477" fmla="*/ 121248 h 367487"/>
              <a:gd name="connsiteX3478" fmla="*/ 177278 w 712272"/>
              <a:gd name="connsiteY3478" fmla="*/ 121536 h 367487"/>
              <a:gd name="connsiteX3479" fmla="*/ 177854 w 712272"/>
              <a:gd name="connsiteY3479" fmla="*/ 122112 h 367487"/>
              <a:gd name="connsiteX3480" fmla="*/ 178142 w 712272"/>
              <a:gd name="connsiteY3480" fmla="*/ 122400 h 367487"/>
              <a:gd name="connsiteX3481" fmla="*/ 178430 w 712272"/>
              <a:gd name="connsiteY3481" fmla="*/ 122688 h 367487"/>
              <a:gd name="connsiteX3482" fmla="*/ 179005 w 712272"/>
              <a:gd name="connsiteY3482" fmla="*/ 123264 h 367487"/>
              <a:gd name="connsiteX3483" fmla="*/ 179293 w 712272"/>
              <a:gd name="connsiteY3483" fmla="*/ 123552 h 367487"/>
              <a:gd name="connsiteX3484" fmla="*/ 179581 w 712272"/>
              <a:gd name="connsiteY3484" fmla="*/ 123840 h 367487"/>
              <a:gd name="connsiteX3485" fmla="*/ 180156 w 712272"/>
              <a:gd name="connsiteY3485" fmla="*/ 124416 h 367487"/>
              <a:gd name="connsiteX3486" fmla="*/ 180444 w 712272"/>
              <a:gd name="connsiteY3486" fmla="*/ 124704 h 367487"/>
              <a:gd name="connsiteX3487" fmla="*/ 180732 w 712272"/>
              <a:gd name="connsiteY3487" fmla="*/ 124992 h 367487"/>
              <a:gd name="connsiteX3488" fmla="*/ 181307 w 712272"/>
              <a:gd name="connsiteY3488" fmla="*/ 125568 h 367487"/>
              <a:gd name="connsiteX3489" fmla="*/ 181595 w 712272"/>
              <a:gd name="connsiteY3489" fmla="*/ 125856 h 367487"/>
              <a:gd name="connsiteX3490" fmla="*/ 181883 w 712272"/>
              <a:gd name="connsiteY3490" fmla="*/ 126144 h 367487"/>
              <a:gd name="connsiteX3491" fmla="*/ 182459 w 712272"/>
              <a:gd name="connsiteY3491" fmla="*/ 126720 h 367487"/>
              <a:gd name="connsiteX3492" fmla="*/ 182746 w 712272"/>
              <a:gd name="connsiteY3492" fmla="*/ 127008 h 367487"/>
              <a:gd name="connsiteX3493" fmla="*/ 183034 w 712272"/>
              <a:gd name="connsiteY3493" fmla="*/ 127296 h 367487"/>
              <a:gd name="connsiteX3494" fmla="*/ 183610 w 712272"/>
              <a:gd name="connsiteY3494" fmla="*/ 127872 h 367487"/>
              <a:gd name="connsiteX3495" fmla="*/ 183898 w 712272"/>
              <a:gd name="connsiteY3495" fmla="*/ 128160 h 367487"/>
              <a:gd name="connsiteX3496" fmla="*/ 184185 w 712272"/>
              <a:gd name="connsiteY3496" fmla="*/ 128448 h 367487"/>
              <a:gd name="connsiteX3497" fmla="*/ 184761 w 712272"/>
              <a:gd name="connsiteY3497" fmla="*/ 129024 h 367487"/>
              <a:gd name="connsiteX3498" fmla="*/ 185049 w 712272"/>
              <a:gd name="connsiteY3498" fmla="*/ 129312 h 367487"/>
              <a:gd name="connsiteX3499" fmla="*/ 185337 w 712272"/>
              <a:gd name="connsiteY3499" fmla="*/ 129600 h 367487"/>
              <a:gd name="connsiteX3500" fmla="*/ 185912 w 712272"/>
              <a:gd name="connsiteY3500" fmla="*/ 130176 h 367487"/>
              <a:gd name="connsiteX3501" fmla="*/ 186200 w 712272"/>
              <a:gd name="connsiteY3501" fmla="*/ 130464 h 367487"/>
              <a:gd name="connsiteX3502" fmla="*/ 186488 w 712272"/>
              <a:gd name="connsiteY3502" fmla="*/ 130752 h 367487"/>
              <a:gd name="connsiteX3503" fmla="*/ 187063 w 712272"/>
              <a:gd name="connsiteY3503" fmla="*/ 131328 h 367487"/>
              <a:gd name="connsiteX3504" fmla="*/ 187351 w 712272"/>
              <a:gd name="connsiteY3504" fmla="*/ 131616 h 367487"/>
              <a:gd name="connsiteX3505" fmla="*/ 187639 w 712272"/>
              <a:gd name="connsiteY3505" fmla="*/ 131904 h 367487"/>
              <a:gd name="connsiteX3506" fmla="*/ 188214 w 712272"/>
              <a:gd name="connsiteY3506" fmla="*/ 132480 h 367487"/>
              <a:gd name="connsiteX3507" fmla="*/ 188502 w 712272"/>
              <a:gd name="connsiteY3507" fmla="*/ 132768 h 367487"/>
              <a:gd name="connsiteX3508" fmla="*/ 188790 w 712272"/>
              <a:gd name="connsiteY3508" fmla="*/ 133056 h 367487"/>
              <a:gd name="connsiteX3509" fmla="*/ 189366 w 712272"/>
              <a:gd name="connsiteY3509" fmla="*/ 133632 h 367487"/>
              <a:gd name="connsiteX3510" fmla="*/ 189653 w 712272"/>
              <a:gd name="connsiteY3510" fmla="*/ 133920 h 367487"/>
              <a:gd name="connsiteX3511" fmla="*/ 189941 w 712272"/>
              <a:gd name="connsiteY3511" fmla="*/ 134208 h 367487"/>
              <a:gd name="connsiteX3512" fmla="*/ 190517 w 712272"/>
              <a:gd name="connsiteY3512" fmla="*/ 134784 h 367487"/>
              <a:gd name="connsiteX3513" fmla="*/ 190805 w 712272"/>
              <a:gd name="connsiteY3513" fmla="*/ 135072 h 367487"/>
              <a:gd name="connsiteX3514" fmla="*/ 191092 w 712272"/>
              <a:gd name="connsiteY3514" fmla="*/ 135360 h 367487"/>
              <a:gd name="connsiteX3515" fmla="*/ 191668 w 712272"/>
              <a:gd name="connsiteY3515" fmla="*/ 135936 h 367487"/>
              <a:gd name="connsiteX3516" fmla="*/ 191956 w 712272"/>
              <a:gd name="connsiteY3516" fmla="*/ 136224 h 367487"/>
              <a:gd name="connsiteX3517" fmla="*/ 192243 w 712272"/>
              <a:gd name="connsiteY3517" fmla="*/ 136512 h 367487"/>
              <a:gd name="connsiteX3518" fmla="*/ 192819 w 712272"/>
              <a:gd name="connsiteY3518" fmla="*/ 137088 h 367487"/>
              <a:gd name="connsiteX3519" fmla="*/ 193107 w 712272"/>
              <a:gd name="connsiteY3519" fmla="*/ 137376 h 367487"/>
              <a:gd name="connsiteX3520" fmla="*/ 193395 w 712272"/>
              <a:gd name="connsiteY3520" fmla="*/ 137664 h 367487"/>
              <a:gd name="connsiteX3521" fmla="*/ 193970 w 712272"/>
              <a:gd name="connsiteY3521" fmla="*/ 138240 h 367487"/>
              <a:gd name="connsiteX3522" fmla="*/ 194258 w 712272"/>
              <a:gd name="connsiteY3522" fmla="*/ 138528 h 367487"/>
              <a:gd name="connsiteX3523" fmla="*/ 194546 w 712272"/>
              <a:gd name="connsiteY3523" fmla="*/ 138816 h 367487"/>
              <a:gd name="connsiteX3524" fmla="*/ 195121 w 712272"/>
              <a:gd name="connsiteY3524" fmla="*/ 139392 h 367487"/>
              <a:gd name="connsiteX3525" fmla="*/ 195409 w 712272"/>
              <a:gd name="connsiteY3525" fmla="*/ 139680 h 367487"/>
              <a:gd name="connsiteX3526" fmla="*/ 195697 w 712272"/>
              <a:gd name="connsiteY3526" fmla="*/ 139968 h 367487"/>
              <a:gd name="connsiteX3527" fmla="*/ 196273 w 712272"/>
              <a:gd name="connsiteY3527" fmla="*/ 140544 h 367487"/>
              <a:gd name="connsiteX3528" fmla="*/ 196560 w 712272"/>
              <a:gd name="connsiteY3528" fmla="*/ 140832 h 367487"/>
              <a:gd name="connsiteX3529" fmla="*/ 196848 w 712272"/>
              <a:gd name="connsiteY3529" fmla="*/ 141120 h 367487"/>
              <a:gd name="connsiteX3530" fmla="*/ 197424 w 712272"/>
              <a:gd name="connsiteY3530" fmla="*/ 141696 h 367487"/>
              <a:gd name="connsiteX3531" fmla="*/ 197711 w 712272"/>
              <a:gd name="connsiteY3531" fmla="*/ 141984 h 367487"/>
              <a:gd name="connsiteX3532" fmla="*/ 197999 w 712272"/>
              <a:gd name="connsiteY3532" fmla="*/ 142272 h 367487"/>
              <a:gd name="connsiteX3533" fmla="*/ 198575 w 712272"/>
              <a:gd name="connsiteY3533" fmla="*/ 142848 h 367487"/>
              <a:gd name="connsiteX3534" fmla="*/ 198863 w 712272"/>
              <a:gd name="connsiteY3534" fmla="*/ 143136 h 367487"/>
              <a:gd name="connsiteX3535" fmla="*/ 199150 w 712272"/>
              <a:gd name="connsiteY3535" fmla="*/ 143424 h 367487"/>
              <a:gd name="connsiteX3536" fmla="*/ 199726 w 712272"/>
              <a:gd name="connsiteY3536" fmla="*/ 144000 h 367487"/>
              <a:gd name="connsiteX3537" fmla="*/ 200014 w 712272"/>
              <a:gd name="connsiteY3537" fmla="*/ 144288 h 367487"/>
              <a:gd name="connsiteX3538" fmla="*/ 200302 w 712272"/>
              <a:gd name="connsiteY3538" fmla="*/ 144576 h 367487"/>
              <a:gd name="connsiteX3539" fmla="*/ 200877 w 712272"/>
              <a:gd name="connsiteY3539" fmla="*/ 145152 h 367487"/>
              <a:gd name="connsiteX3540" fmla="*/ 201165 w 712272"/>
              <a:gd name="connsiteY3540" fmla="*/ 145440 h 367487"/>
              <a:gd name="connsiteX3541" fmla="*/ 201453 w 712272"/>
              <a:gd name="connsiteY3541" fmla="*/ 145728 h 367487"/>
              <a:gd name="connsiteX3542" fmla="*/ 202028 w 712272"/>
              <a:gd name="connsiteY3542" fmla="*/ 146304 h 367487"/>
              <a:gd name="connsiteX3543" fmla="*/ 202316 w 712272"/>
              <a:gd name="connsiteY3543" fmla="*/ 146592 h 367487"/>
              <a:gd name="connsiteX3544" fmla="*/ 202604 w 712272"/>
              <a:gd name="connsiteY3544" fmla="*/ 146880 h 367487"/>
              <a:gd name="connsiteX3545" fmla="*/ 203179 w 712272"/>
              <a:gd name="connsiteY3545" fmla="*/ 147456 h 367487"/>
              <a:gd name="connsiteX3546" fmla="*/ 203467 w 712272"/>
              <a:gd name="connsiteY3546" fmla="*/ 147744 h 367487"/>
              <a:gd name="connsiteX3547" fmla="*/ 203755 w 712272"/>
              <a:gd name="connsiteY3547" fmla="*/ 148032 h 367487"/>
              <a:gd name="connsiteX3548" fmla="*/ 204331 w 712272"/>
              <a:gd name="connsiteY3548" fmla="*/ 148608 h 367487"/>
              <a:gd name="connsiteX3549" fmla="*/ 204618 w 712272"/>
              <a:gd name="connsiteY3549" fmla="*/ 148896 h 367487"/>
              <a:gd name="connsiteX3550" fmla="*/ 204906 w 712272"/>
              <a:gd name="connsiteY3550" fmla="*/ 149184 h 367487"/>
              <a:gd name="connsiteX3551" fmla="*/ 205482 w 712272"/>
              <a:gd name="connsiteY3551" fmla="*/ 149760 h 367487"/>
              <a:gd name="connsiteX3552" fmla="*/ 205770 w 712272"/>
              <a:gd name="connsiteY3552" fmla="*/ 150048 h 367487"/>
              <a:gd name="connsiteX3553" fmla="*/ 206057 w 712272"/>
              <a:gd name="connsiteY3553" fmla="*/ 150336 h 367487"/>
              <a:gd name="connsiteX3554" fmla="*/ 206633 w 712272"/>
              <a:gd name="connsiteY3554" fmla="*/ 150912 h 367487"/>
              <a:gd name="connsiteX3555" fmla="*/ 206921 w 712272"/>
              <a:gd name="connsiteY3555" fmla="*/ 151200 h 367487"/>
              <a:gd name="connsiteX3556" fmla="*/ 207209 w 712272"/>
              <a:gd name="connsiteY3556" fmla="*/ 151488 h 367487"/>
              <a:gd name="connsiteX3557" fmla="*/ 207784 w 712272"/>
              <a:gd name="connsiteY3557" fmla="*/ 152064 h 367487"/>
              <a:gd name="connsiteX3558" fmla="*/ 208072 w 712272"/>
              <a:gd name="connsiteY3558" fmla="*/ 152352 h 367487"/>
              <a:gd name="connsiteX3559" fmla="*/ 208360 w 712272"/>
              <a:gd name="connsiteY3559" fmla="*/ 152640 h 367487"/>
              <a:gd name="connsiteX3560" fmla="*/ 208935 w 712272"/>
              <a:gd name="connsiteY3560" fmla="*/ 153216 h 367487"/>
              <a:gd name="connsiteX3561" fmla="*/ 209223 w 712272"/>
              <a:gd name="connsiteY3561" fmla="*/ 153504 h 367487"/>
              <a:gd name="connsiteX3562" fmla="*/ 209511 w 712272"/>
              <a:gd name="connsiteY3562" fmla="*/ 153792 h 367487"/>
              <a:gd name="connsiteX3563" fmla="*/ 210086 w 712272"/>
              <a:gd name="connsiteY3563" fmla="*/ 154368 h 367487"/>
              <a:gd name="connsiteX3564" fmla="*/ 210374 w 712272"/>
              <a:gd name="connsiteY3564" fmla="*/ 154656 h 367487"/>
              <a:gd name="connsiteX3565" fmla="*/ 210662 w 712272"/>
              <a:gd name="connsiteY3565" fmla="*/ 154944 h 367487"/>
              <a:gd name="connsiteX3566" fmla="*/ 211238 w 712272"/>
              <a:gd name="connsiteY3566" fmla="*/ 155520 h 367487"/>
              <a:gd name="connsiteX3567" fmla="*/ 211525 w 712272"/>
              <a:gd name="connsiteY3567" fmla="*/ 155808 h 367487"/>
              <a:gd name="connsiteX3568" fmla="*/ 211813 w 712272"/>
              <a:gd name="connsiteY3568" fmla="*/ 156096 h 367487"/>
              <a:gd name="connsiteX3569" fmla="*/ 212389 w 712272"/>
              <a:gd name="connsiteY3569" fmla="*/ 156384 h 367487"/>
              <a:gd name="connsiteX3570" fmla="*/ 212677 w 712272"/>
              <a:gd name="connsiteY3570" fmla="*/ 156960 h 367487"/>
              <a:gd name="connsiteX3571" fmla="*/ 212964 w 712272"/>
              <a:gd name="connsiteY3571" fmla="*/ 157536 h 367487"/>
              <a:gd name="connsiteX3572" fmla="*/ 213540 w 712272"/>
              <a:gd name="connsiteY3572" fmla="*/ 158112 h 367487"/>
              <a:gd name="connsiteX3573" fmla="*/ 213828 w 712272"/>
              <a:gd name="connsiteY3573" fmla="*/ 158400 h 367487"/>
              <a:gd name="connsiteX3574" fmla="*/ 214115 w 712272"/>
              <a:gd name="connsiteY3574" fmla="*/ 158688 h 367487"/>
              <a:gd name="connsiteX3575" fmla="*/ 214691 w 712272"/>
              <a:gd name="connsiteY3575" fmla="*/ 159264 h 367487"/>
              <a:gd name="connsiteX3576" fmla="*/ 214979 w 712272"/>
              <a:gd name="connsiteY3576" fmla="*/ 159552 h 367487"/>
              <a:gd name="connsiteX3577" fmla="*/ 215267 w 712272"/>
              <a:gd name="connsiteY3577" fmla="*/ 160416 h 367487"/>
              <a:gd name="connsiteX3578" fmla="*/ 215842 w 712272"/>
              <a:gd name="connsiteY3578" fmla="*/ 160704 h 367487"/>
              <a:gd name="connsiteX3579" fmla="*/ 216130 w 712272"/>
              <a:gd name="connsiteY3579" fmla="*/ 161568 h 367487"/>
              <a:gd name="connsiteX3580" fmla="*/ 216418 w 712272"/>
              <a:gd name="connsiteY3580" fmla="*/ 161856 h 367487"/>
              <a:gd name="connsiteX3581" fmla="*/ 216993 w 712272"/>
              <a:gd name="connsiteY3581" fmla="*/ 162144 h 367487"/>
              <a:gd name="connsiteX3582" fmla="*/ 217281 w 712272"/>
              <a:gd name="connsiteY3582" fmla="*/ 163008 h 367487"/>
              <a:gd name="connsiteX3583" fmla="*/ 217569 w 712272"/>
              <a:gd name="connsiteY3583" fmla="*/ 163872 h 367487"/>
              <a:gd name="connsiteX3584" fmla="*/ 218145 w 712272"/>
              <a:gd name="connsiteY3584" fmla="*/ 164160 h 367487"/>
              <a:gd name="connsiteX3585" fmla="*/ 218432 w 712272"/>
              <a:gd name="connsiteY3585" fmla="*/ 165024 h 367487"/>
              <a:gd name="connsiteX3586" fmla="*/ 218720 w 712272"/>
              <a:gd name="connsiteY3586" fmla="*/ 165600 h 367487"/>
              <a:gd name="connsiteX3587" fmla="*/ 219296 w 712272"/>
              <a:gd name="connsiteY3587" fmla="*/ 166464 h 367487"/>
              <a:gd name="connsiteX3588" fmla="*/ 219583 w 712272"/>
              <a:gd name="connsiteY3588" fmla="*/ 167328 h 367487"/>
              <a:gd name="connsiteX3589" fmla="*/ 219871 w 712272"/>
              <a:gd name="connsiteY3589" fmla="*/ 167904 h 367487"/>
              <a:gd name="connsiteX3590" fmla="*/ 220447 w 712272"/>
              <a:gd name="connsiteY3590" fmla="*/ 169056 h 367487"/>
              <a:gd name="connsiteX3591" fmla="*/ 220735 w 712272"/>
              <a:gd name="connsiteY3591" fmla="*/ 169920 h 367487"/>
              <a:gd name="connsiteX3592" fmla="*/ 221022 w 712272"/>
              <a:gd name="connsiteY3592" fmla="*/ 171072 h 367487"/>
              <a:gd name="connsiteX3593" fmla="*/ 221598 w 712272"/>
              <a:gd name="connsiteY3593" fmla="*/ 172224 h 367487"/>
              <a:gd name="connsiteX3594" fmla="*/ 221886 w 712272"/>
              <a:gd name="connsiteY3594" fmla="*/ 173664 h 367487"/>
              <a:gd name="connsiteX3595" fmla="*/ 222174 w 712272"/>
              <a:gd name="connsiteY3595" fmla="*/ 175392 h 367487"/>
              <a:gd name="connsiteX3596" fmla="*/ 222749 w 712272"/>
              <a:gd name="connsiteY3596" fmla="*/ 177696 h 367487"/>
              <a:gd name="connsiteX3597" fmla="*/ 223037 w 712272"/>
              <a:gd name="connsiteY3597" fmla="*/ 180576 h 367487"/>
              <a:gd name="connsiteX3598" fmla="*/ 223037 w 712272"/>
              <a:gd name="connsiteY3598" fmla="*/ 186912 h 367487"/>
              <a:gd name="connsiteX3599" fmla="*/ 222749 w 712272"/>
              <a:gd name="connsiteY3599" fmla="*/ 189792 h 367487"/>
              <a:gd name="connsiteX3600" fmla="*/ 222174 w 712272"/>
              <a:gd name="connsiteY3600" fmla="*/ 192096 h 367487"/>
              <a:gd name="connsiteX3601" fmla="*/ 221886 w 712272"/>
              <a:gd name="connsiteY3601" fmla="*/ 193824 h 367487"/>
              <a:gd name="connsiteX3602" fmla="*/ 221598 w 712272"/>
              <a:gd name="connsiteY3602" fmla="*/ 195264 h 367487"/>
              <a:gd name="connsiteX3603" fmla="*/ 221022 w 712272"/>
              <a:gd name="connsiteY3603" fmla="*/ 196416 h 367487"/>
              <a:gd name="connsiteX3604" fmla="*/ 220735 w 712272"/>
              <a:gd name="connsiteY3604" fmla="*/ 197568 h 367487"/>
              <a:gd name="connsiteX3605" fmla="*/ 220447 w 712272"/>
              <a:gd name="connsiteY3605" fmla="*/ 198431 h 367487"/>
              <a:gd name="connsiteX3606" fmla="*/ 219871 w 712272"/>
              <a:gd name="connsiteY3606" fmla="*/ 199583 h 367487"/>
              <a:gd name="connsiteX3607" fmla="*/ 219583 w 712272"/>
              <a:gd name="connsiteY3607" fmla="*/ 200159 h 367487"/>
              <a:gd name="connsiteX3608" fmla="*/ 219296 w 712272"/>
              <a:gd name="connsiteY3608" fmla="*/ 201023 h 367487"/>
              <a:gd name="connsiteX3609" fmla="*/ 218720 w 712272"/>
              <a:gd name="connsiteY3609" fmla="*/ 201887 h 367487"/>
              <a:gd name="connsiteX3610" fmla="*/ 218432 w 712272"/>
              <a:gd name="connsiteY3610" fmla="*/ 202463 h 367487"/>
              <a:gd name="connsiteX3611" fmla="*/ 218145 w 712272"/>
              <a:gd name="connsiteY3611" fmla="*/ 203327 h 367487"/>
              <a:gd name="connsiteX3612" fmla="*/ 217569 w 712272"/>
              <a:gd name="connsiteY3612" fmla="*/ 203615 h 367487"/>
              <a:gd name="connsiteX3613" fmla="*/ 217281 w 712272"/>
              <a:gd name="connsiteY3613" fmla="*/ 204479 h 367487"/>
              <a:gd name="connsiteX3614" fmla="*/ 216993 w 712272"/>
              <a:gd name="connsiteY3614" fmla="*/ 205343 h 367487"/>
              <a:gd name="connsiteX3615" fmla="*/ 216418 w 712272"/>
              <a:gd name="connsiteY3615" fmla="*/ 205631 h 367487"/>
              <a:gd name="connsiteX3616" fmla="*/ 216130 w 712272"/>
              <a:gd name="connsiteY3616" fmla="*/ 205919 h 367487"/>
              <a:gd name="connsiteX3617" fmla="*/ 215842 w 712272"/>
              <a:gd name="connsiteY3617" fmla="*/ 206783 h 367487"/>
              <a:gd name="connsiteX3618" fmla="*/ 215267 w 712272"/>
              <a:gd name="connsiteY3618" fmla="*/ 207071 h 367487"/>
              <a:gd name="connsiteX3619" fmla="*/ 214979 w 712272"/>
              <a:gd name="connsiteY3619" fmla="*/ 207935 h 367487"/>
              <a:gd name="connsiteX3620" fmla="*/ 214691 w 712272"/>
              <a:gd name="connsiteY3620" fmla="*/ 208223 h 367487"/>
              <a:gd name="connsiteX3621" fmla="*/ 214115 w 712272"/>
              <a:gd name="connsiteY3621" fmla="*/ 208799 h 367487"/>
              <a:gd name="connsiteX3622" fmla="*/ 213828 w 712272"/>
              <a:gd name="connsiteY3622" fmla="*/ 209087 h 367487"/>
              <a:gd name="connsiteX3623" fmla="*/ 213540 w 712272"/>
              <a:gd name="connsiteY3623" fmla="*/ 209375 h 367487"/>
              <a:gd name="connsiteX3624" fmla="*/ 212964 w 712272"/>
              <a:gd name="connsiteY3624" fmla="*/ 209951 h 367487"/>
              <a:gd name="connsiteX3625" fmla="*/ 212677 w 712272"/>
              <a:gd name="connsiteY3625" fmla="*/ 210527 h 367487"/>
              <a:gd name="connsiteX3626" fmla="*/ 212389 w 712272"/>
              <a:gd name="connsiteY3626" fmla="*/ 211103 h 367487"/>
              <a:gd name="connsiteX3627" fmla="*/ 211813 w 712272"/>
              <a:gd name="connsiteY3627" fmla="*/ 211391 h 367487"/>
              <a:gd name="connsiteX3628" fmla="*/ 211525 w 712272"/>
              <a:gd name="connsiteY3628" fmla="*/ 211679 h 367487"/>
              <a:gd name="connsiteX3629" fmla="*/ 211238 w 712272"/>
              <a:gd name="connsiteY3629" fmla="*/ 211967 h 367487"/>
              <a:gd name="connsiteX3630" fmla="*/ 210662 w 712272"/>
              <a:gd name="connsiteY3630" fmla="*/ 212543 h 367487"/>
              <a:gd name="connsiteX3631" fmla="*/ 210374 w 712272"/>
              <a:gd name="connsiteY3631" fmla="*/ 212831 h 367487"/>
              <a:gd name="connsiteX3632" fmla="*/ 210086 w 712272"/>
              <a:gd name="connsiteY3632" fmla="*/ 213119 h 367487"/>
              <a:gd name="connsiteX3633" fmla="*/ 209511 w 712272"/>
              <a:gd name="connsiteY3633" fmla="*/ 213695 h 367487"/>
              <a:gd name="connsiteX3634" fmla="*/ 209223 w 712272"/>
              <a:gd name="connsiteY3634" fmla="*/ 213983 h 367487"/>
              <a:gd name="connsiteX3635" fmla="*/ 208935 w 712272"/>
              <a:gd name="connsiteY3635" fmla="*/ 214271 h 367487"/>
              <a:gd name="connsiteX3636" fmla="*/ 208360 w 712272"/>
              <a:gd name="connsiteY3636" fmla="*/ 214847 h 367487"/>
              <a:gd name="connsiteX3637" fmla="*/ 208072 w 712272"/>
              <a:gd name="connsiteY3637" fmla="*/ 215135 h 367487"/>
              <a:gd name="connsiteX3638" fmla="*/ 207784 w 712272"/>
              <a:gd name="connsiteY3638" fmla="*/ 215423 h 367487"/>
              <a:gd name="connsiteX3639" fmla="*/ 207209 w 712272"/>
              <a:gd name="connsiteY3639" fmla="*/ 215999 h 367487"/>
              <a:gd name="connsiteX3640" fmla="*/ 206921 w 712272"/>
              <a:gd name="connsiteY3640" fmla="*/ 216287 h 367487"/>
              <a:gd name="connsiteX3641" fmla="*/ 206633 w 712272"/>
              <a:gd name="connsiteY3641" fmla="*/ 216575 h 367487"/>
              <a:gd name="connsiteX3642" fmla="*/ 206057 w 712272"/>
              <a:gd name="connsiteY3642" fmla="*/ 217151 h 367487"/>
              <a:gd name="connsiteX3643" fmla="*/ 205770 w 712272"/>
              <a:gd name="connsiteY3643" fmla="*/ 217439 h 367487"/>
              <a:gd name="connsiteX3644" fmla="*/ 205482 w 712272"/>
              <a:gd name="connsiteY3644" fmla="*/ 217727 h 367487"/>
              <a:gd name="connsiteX3645" fmla="*/ 204906 w 712272"/>
              <a:gd name="connsiteY3645" fmla="*/ 218303 h 367487"/>
              <a:gd name="connsiteX3646" fmla="*/ 204618 w 712272"/>
              <a:gd name="connsiteY3646" fmla="*/ 218591 h 367487"/>
              <a:gd name="connsiteX3647" fmla="*/ 204331 w 712272"/>
              <a:gd name="connsiteY3647" fmla="*/ 218879 h 367487"/>
              <a:gd name="connsiteX3648" fmla="*/ 203755 w 712272"/>
              <a:gd name="connsiteY3648" fmla="*/ 219455 h 367487"/>
              <a:gd name="connsiteX3649" fmla="*/ 203467 w 712272"/>
              <a:gd name="connsiteY3649" fmla="*/ 219743 h 367487"/>
              <a:gd name="connsiteX3650" fmla="*/ 203179 w 712272"/>
              <a:gd name="connsiteY3650" fmla="*/ 220031 h 367487"/>
              <a:gd name="connsiteX3651" fmla="*/ 202604 w 712272"/>
              <a:gd name="connsiteY3651" fmla="*/ 220607 h 367487"/>
              <a:gd name="connsiteX3652" fmla="*/ 202316 w 712272"/>
              <a:gd name="connsiteY3652" fmla="*/ 220895 h 367487"/>
              <a:gd name="connsiteX3653" fmla="*/ 202028 w 712272"/>
              <a:gd name="connsiteY3653" fmla="*/ 221183 h 367487"/>
              <a:gd name="connsiteX3654" fmla="*/ 201453 w 712272"/>
              <a:gd name="connsiteY3654" fmla="*/ 221759 h 367487"/>
              <a:gd name="connsiteX3655" fmla="*/ 201165 w 712272"/>
              <a:gd name="connsiteY3655" fmla="*/ 222047 h 367487"/>
              <a:gd name="connsiteX3656" fmla="*/ 200877 w 712272"/>
              <a:gd name="connsiteY3656" fmla="*/ 222335 h 367487"/>
              <a:gd name="connsiteX3657" fmla="*/ 200302 w 712272"/>
              <a:gd name="connsiteY3657" fmla="*/ 222911 h 367487"/>
              <a:gd name="connsiteX3658" fmla="*/ 200014 w 712272"/>
              <a:gd name="connsiteY3658" fmla="*/ 223199 h 367487"/>
              <a:gd name="connsiteX3659" fmla="*/ 199726 w 712272"/>
              <a:gd name="connsiteY3659" fmla="*/ 223487 h 367487"/>
              <a:gd name="connsiteX3660" fmla="*/ 199150 w 712272"/>
              <a:gd name="connsiteY3660" fmla="*/ 224063 h 367487"/>
              <a:gd name="connsiteX3661" fmla="*/ 198863 w 712272"/>
              <a:gd name="connsiteY3661" fmla="*/ 224351 h 367487"/>
              <a:gd name="connsiteX3662" fmla="*/ 198575 w 712272"/>
              <a:gd name="connsiteY3662" fmla="*/ 224639 h 367487"/>
              <a:gd name="connsiteX3663" fmla="*/ 197999 w 712272"/>
              <a:gd name="connsiteY3663" fmla="*/ 225215 h 367487"/>
              <a:gd name="connsiteX3664" fmla="*/ 197711 w 712272"/>
              <a:gd name="connsiteY3664" fmla="*/ 225503 h 367487"/>
              <a:gd name="connsiteX3665" fmla="*/ 197424 w 712272"/>
              <a:gd name="connsiteY3665" fmla="*/ 225791 h 367487"/>
              <a:gd name="connsiteX3666" fmla="*/ 196848 w 712272"/>
              <a:gd name="connsiteY3666" fmla="*/ 226367 h 367487"/>
              <a:gd name="connsiteX3667" fmla="*/ 196560 w 712272"/>
              <a:gd name="connsiteY3667" fmla="*/ 226655 h 367487"/>
              <a:gd name="connsiteX3668" fmla="*/ 196273 w 712272"/>
              <a:gd name="connsiteY3668" fmla="*/ 226943 h 367487"/>
              <a:gd name="connsiteX3669" fmla="*/ 195697 w 712272"/>
              <a:gd name="connsiteY3669" fmla="*/ 227519 h 367487"/>
              <a:gd name="connsiteX3670" fmla="*/ 195409 w 712272"/>
              <a:gd name="connsiteY3670" fmla="*/ 227807 h 367487"/>
              <a:gd name="connsiteX3671" fmla="*/ 195121 w 712272"/>
              <a:gd name="connsiteY3671" fmla="*/ 228095 h 367487"/>
              <a:gd name="connsiteX3672" fmla="*/ 194546 w 712272"/>
              <a:gd name="connsiteY3672" fmla="*/ 228671 h 367487"/>
              <a:gd name="connsiteX3673" fmla="*/ 194258 w 712272"/>
              <a:gd name="connsiteY3673" fmla="*/ 228959 h 367487"/>
              <a:gd name="connsiteX3674" fmla="*/ 193970 w 712272"/>
              <a:gd name="connsiteY3674" fmla="*/ 229247 h 367487"/>
              <a:gd name="connsiteX3675" fmla="*/ 193395 w 712272"/>
              <a:gd name="connsiteY3675" fmla="*/ 229823 h 367487"/>
              <a:gd name="connsiteX3676" fmla="*/ 193107 w 712272"/>
              <a:gd name="connsiteY3676" fmla="*/ 230111 h 367487"/>
              <a:gd name="connsiteX3677" fmla="*/ 192819 w 712272"/>
              <a:gd name="connsiteY3677" fmla="*/ 230399 h 367487"/>
              <a:gd name="connsiteX3678" fmla="*/ 192243 w 712272"/>
              <a:gd name="connsiteY3678" fmla="*/ 230975 h 367487"/>
              <a:gd name="connsiteX3679" fmla="*/ 191956 w 712272"/>
              <a:gd name="connsiteY3679" fmla="*/ 231263 h 367487"/>
              <a:gd name="connsiteX3680" fmla="*/ 191668 w 712272"/>
              <a:gd name="connsiteY3680" fmla="*/ 231551 h 367487"/>
              <a:gd name="connsiteX3681" fmla="*/ 191092 w 712272"/>
              <a:gd name="connsiteY3681" fmla="*/ 232127 h 367487"/>
              <a:gd name="connsiteX3682" fmla="*/ 190805 w 712272"/>
              <a:gd name="connsiteY3682" fmla="*/ 232415 h 367487"/>
              <a:gd name="connsiteX3683" fmla="*/ 190517 w 712272"/>
              <a:gd name="connsiteY3683" fmla="*/ 232703 h 367487"/>
              <a:gd name="connsiteX3684" fmla="*/ 189941 w 712272"/>
              <a:gd name="connsiteY3684" fmla="*/ 233279 h 367487"/>
              <a:gd name="connsiteX3685" fmla="*/ 189653 w 712272"/>
              <a:gd name="connsiteY3685" fmla="*/ 233567 h 367487"/>
              <a:gd name="connsiteX3686" fmla="*/ 189366 w 712272"/>
              <a:gd name="connsiteY3686" fmla="*/ 233855 h 367487"/>
              <a:gd name="connsiteX3687" fmla="*/ 188790 w 712272"/>
              <a:gd name="connsiteY3687" fmla="*/ 234431 h 367487"/>
              <a:gd name="connsiteX3688" fmla="*/ 188502 w 712272"/>
              <a:gd name="connsiteY3688" fmla="*/ 234719 h 367487"/>
              <a:gd name="connsiteX3689" fmla="*/ 188214 w 712272"/>
              <a:gd name="connsiteY3689" fmla="*/ 235007 h 367487"/>
              <a:gd name="connsiteX3690" fmla="*/ 187639 w 712272"/>
              <a:gd name="connsiteY3690" fmla="*/ 235583 h 367487"/>
              <a:gd name="connsiteX3691" fmla="*/ 187351 w 712272"/>
              <a:gd name="connsiteY3691" fmla="*/ 235871 h 367487"/>
              <a:gd name="connsiteX3692" fmla="*/ 187063 w 712272"/>
              <a:gd name="connsiteY3692" fmla="*/ 236159 h 367487"/>
              <a:gd name="connsiteX3693" fmla="*/ 186488 w 712272"/>
              <a:gd name="connsiteY3693" fmla="*/ 236735 h 367487"/>
              <a:gd name="connsiteX3694" fmla="*/ 186200 w 712272"/>
              <a:gd name="connsiteY3694" fmla="*/ 237023 h 367487"/>
              <a:gd name="connsiteX3695" fmla="*/ 185912 w 712272"/>
              <a:gd name="connsiteY3695" fmla="*/ 237311 h 367487"/>
              <a:gd name="connsiteX3696" fmla="*/ 185337 w 712272"/>
              <a:gd name="connsiteY3696" fmla="*/ 237887 h 367487"/>
              <a:gd name="connsiteX3697" fmla="*/ 185049 w 712272"/>
              <a:gd name="connsiteY3697" fmla="*/ 238175 h 367487"/>
              <a:gd name="connsiteX3698" fmla="*/ 184761 w 712272"/>
              <a:gd name="connsiteY3698" fmla="*/ 238463 h 367487"/>
              <a:gd name="connsiteX3699" fmla="*/ 184185 w 712272"/>
              <a:gd name="connsiteY3699" fmla="*/ 239039 h 367487"/>
              <a:gd name="connsiteX3700" fmla="*/ 183898 w 712272"/>
              <a:gd name="connsiteY3700" fmla="*/ 239327 h 367487"/>
              <a:gd name="connsiteX3701" fmla="*/ 183610 w 712272"/>
              <a:gd name="connsiteY3701" fmla="*/ 239615 h 367487"/>
              <a:gd name="connsiteX3702" fmla="*/ 183034 w 712272"/>
              <a:gd name="connsiteY3702" fmla="*/ 240191 h 367487"/>
              <a:gd name="connsiteX3703" fmla="*/ 182746 w 712272"/>
              <a:gd name="connsiteY3703" fmla="*/ 240479 h 367487"/>
              <a:gd name="connsiteX3704" fmla="*/ 182459 w 712272"/>
              <a:gd name="connsiteY3704" fmla="*/ 240767 h 367487"/>
              <a:gd name="connsiteX3705" fmla="*/ 181883 w 712272"/>
              <a:gd name="connsiteY3705" fmla="*/ 241343 h 367487"/>
              <a:gd name="connsiteX3706" fmla="*/ 181595 w 712272"/>
              <a:gd name="connsiteY3706" fmla="*/ 241631 h 367487"/>
              <a:gd name="connsiteX3707" fmla="*/ 181307 w 712272"/>
              <a:gd name="connsiteY3707" fmla="*/ 241919 h 367487"/>
              <a:gd name="connsiteX3708" fmla="*/ 180732 w 712272"/>
              <a:gd name="connsiteY3708" fmla="*/ 242495 h 367487"/>
              <a:gd name="connsiteX3709" fmla="*/ 180444 w 712272"/>
              <a:gd name="connsiteY3709" fmla="*/ 242783 h 367487"/>
              <a:gd name="connsiteX3710" fmla="*/ 180156 w 712272"/>
              <a:gd name="connsiteY3710" fmla="*/ 243071 h 367487"/>
              <a:gd name="connsiteX3711" fmla="*/ 179581 w 712272"/>
              <a:gd name="connsiteY3711" fmla="*/ 243647 h 367487"/>
              <a:gd name="connsiteX3712" fmla="*/ 179293 w 712272"/>
              <a:gd name="connsiteY3712" fmla="*/ 243935 h 367487"/>
              <a:gd name="connsiteX3713" fmla="*/ 179005 w 712272"/>
              <a:gd name="connsiteY3713" fmla="*/ 244223 h 367487"/>
              <a:gd name="connsiteX3714" fmla="*/ 178430 w 712272"/>
              <a:gd name="connsiteY3714" fmla="*/ 244799 h 367487"/>
              <a:gd name="connsiteX3715" fmla="*/ 178142 w 712272"/>
              <a:gd name="connsiteY3715" fmla="*/ 245087 h 367487"/>
              <a:gd name="connsiteX3716" fmla="*/ 177854 w 712272"/>
              <a:gd name="connsiteY3716" fmla="*/ 245375 h 367487"/>
              <a:gd name="connsiteX3717" fmla="*/ 177278 w 712272"/>
              <a:gd name="connsiteY3717" fmla="*/ 245951 h 367487"/>
              <a:gd name="connsiteX3718" fmla="*/ 176991 w 712272"/>
              <a:gd name="connsiteY3718" fmla="*/ 246239 h 367487"/>
              <a:gd name="connsiteX3719" fmla="*/ 176703 w 712272"/>
              <a:gd name="connsiteY3719" fmla="*/ 246527 h 367487"/>
              <a:gd name="connsiteX3720" fmla="*/ 176127 w 712272"/>
              <a:gd name="connsiteY3720" fmla="*/ 247103 h 367487"/>
              <a:gd name="connsiteX3721" fmla="*/ 175839 w 712272"/>
              <a:gd name="connsiteY3721" fmla="*/ 247391 h 367487"/>
              <a:gd name="connsiteX3722" fmla="*/ 175552 w 712272"/>
              <a:gd name="connsiteY3722" fmla="*/ 247679 h 367487"/>
              <a:gd name="connsiteX3723" fmla="*/ 174976 w 712272"/>
              <a:gd name="connsiteY3723" fmla="*/ 248255 h 367487"/>
              <a:gd name="connsiteX3724" fmla="*/ 174688 w 712272"/>
              <a:gd name="connsiteY3724" fmla="*/ 248543 h 367487"/>
              <a:gd name="connsiteX3725" fmla="*/ 174401 w 712272"/>
              <a:gd name="connsiteY3725" fmla="*/ 248831 h 367487"/>
              <a:gd name="connsiteX3726" fmla="*/ 173825 w 712272"/>
              <a:gd name="connsiteY3726" fmla="*/ 249407 h 367487"/>
              <a:gd name="connsiteX3727" fmla="*/ 173537 w 712272"/>
              <a:gd name="connsiteY3727" fmla="*/ 249695 h 367487"/>
              <a:gd name="connsiteX3728" fmla="*/ 173249 w 712272"/>
              <a:gd name="connsiteY3728" fmla="*/ 249983 h 367487"/>
              <a:gd name="connsiteX3729" fmla="*/ 172674 w 712272"/>
              <a:gd name="connsiteY3729" fmla="*/ 250559 h 367487"/>
              <a:gd name="connsiteX3730" fmla="*/ 172386 w 712272"/>
              <a:gd name="connsiteY3730" fmla="*/ 250847 h 367487"/>
              <a:gd name="connsiteX3731" fmla="*/ 172098 w 712272"/>
              <a:gd name="connsiteY3731" fmla="*/ 251135 h 367487"/>
              <a:gd name="connsiteX3732" fmla="*/ 171523 w 712272"/>
              <a:gd name="connsiteY3732" fmla="*/ 251711 h 367487"/>
              <a:gd name="connsiteX3733" fmla="*/ 171235 w 712272"/>
              <a:gd name="connsiteY3733" fmla="*/ 251999 h 367487"/>
              <a:gd name="connsiteX3734" fmla="*/ 170947 w 712272"/>
              <a:gd name="connsiteY3734" fmla="*/ 252287 h 367487"/>
              <a:gd name="connsiteX3735" fmla="*/ 170371 w 712272"/>
              <a:gd name="connsiteY3735" fmla="*/ 252863 h 367487"/>
              <a:gd name="connsiteX3736" fmla="*/ 170084 w 712272"/>
              <a:gd name="connsiteY3736" fmla="*/ 253151 h 367487"/>
              <a:gd name="connsiteX3737" fmla="*/ 169796 w 712272"/>
              <a:gd name="connsiteY3737" fmla="*/ 253439 h 367487"/>
              <a:gd name="connsiteX3738" fmla="*/ 169220 w 712272"/>
              <a:gd name="connsiteY3738" fmla="*/ 254015 h 367487"/>
              <a:gd name="connsiteX3739" fmla="*/ 168933 w 712272"/>
              <a:gd name="connsiteY3739" fmla="*/ 254303 h 367487"/>
              <a:gd name="connsiteX3740" fmla="*/ 168645 w 712272"/>
              <a:gd name="connsiteY3740" fmla="*/ 254591 h 367487"/>
              <a:gd name="connsiteX3741" fmla="*/ 168069 w 712272"/>
              <a:gd name="connsiteY3741" fmla="*/ 255167 h 367487"/>
              <a:gd name="connsiteX3742" fmla="*/ 167781 w 712272"/>
              <a:gd name="connsiteY3742" fmla="*/ 255455 h 367487"/>
              <a:gd name="connsiteX3743" fmla="*/ 167494 w 712272"/>
              <a:gd name="connsiteY3743" fmla="*/ 255743 h 367487"/>
              <a:gd name="connsiteX3744" fmla="*/ 166918 w 712272"/>
              <a:gd name="connsiteY3744" fmla="*/ 256319 h 367487"/>
              <a:gd name="connsiteX3745" fmla="*/ 166630 w 712272"/>
              <a:gd name="connsiteY3745" fmla="*/ 256607 h 367487"/>
              <a:gd name="connsiteX3746" fmla="*/ 166342 w 712272"/>
              <a:gd name="connsiteY3746" fmla="*/ 256895 h 367487"/>
              <a:gd name="connsiteX3747" fmla="*/ 165767 w 712272"/>
              <a:gd name="connsiteY3747" fmla="*/ 257471 h 367487"/>
              <a:gd name="connsiteX3748" fmla="*/ 165479 w 712272"/>
              <a:gd name="connsiteY3748" fmla="*/ 257759 h 367487"/>
              <a:gd name="connsiteX3749" fmla="*/ 165191 w 712272"/>
              <a:gd name="connsiteY3749" fmla="*/ 258047 h 367487"/>
              <a:gd name="connsiteX3750" fmla="*/ 164616 w 712272"/>
              <a:gd name="connsiteY3750" fmla="*/ 258623 h 367487"/>
              <a:gd name="connsiteX3751" fmla="*/ 164328 w 712272"/>
              <a:gd name="connsiteY3751" fmla="*/ 258911 h 367487"/>
              <a:gd name="connsiteX3752" fmla="*/ 164040 w 712272"/>
              <a:gd name="connsiteY3752" fmla="*/ 259199 h 367487"/>
              <a:gd name="connsiteX3753" fmla="*/ 163464 w 712272"/>
              <a:gd name="connsiteY3753" fmla="*/ 259775 h 367487"/>
              <a:gd name="connsiteX3754" fmla="*/ 163177 w 712272"/>
              <a:gd name="connsiteY3754" fmla="*/ 260063 h 367487"/>
              <a:gd name="connsiteX3755" fmla="*/ 162889 w 712272"/>
              <a:gd name="connsiteY3755" fmla="*/ 260351 h 367487"/>
              <a:gd name="connsiteX3756" fmla="*/ 162313 w 712272"/>
              <a:gd name="connsiteY3756" fmla="*/ 260927 h 367487"/>
              <a:gd name="connsiteX3757" fmla="*/ 162026 w 712272"/>
              <a:gd name="connsiteY3757" fmla="*/ 261215 h 367487"/>
              <a:gd name="connsiteX3758" fmla="*/ 161738 w 712272"/>
              <a:gd name="connsiteY3758" fmla="*/ 261503 h 367487"/>
              <a:gd name="connsiteX3759" fmla="*/ 161162 w 712272"/>
              <a:gd name="connsiteY3759" fmla="*/ 262079 h 367487"/>
              <a:gd name="connsiteX3760" fmla="*/ 160874 w 712272"/>
              <a:gd name="connsiteY3760" fmla="*/ 262367 h 367487"/>
              <a:gd name="connsiteX3761" fmla="*/ 160587 w 712272"/>
              <a:gd name="connsiteY3761" fmla="*/ 262655 h 367487"/>
              <a:gd name="connsiteX3762" fmla="*/ 160011 w 712272"/>
              <a:gd name="connsiteY3762" fmla="*/ 263231 h 367487"/>
              <a:gd name="connsiteX3763" fmla="*/ 159723 w 712272"/>
              <a:gd name="connsiteY3763" fmla="*/ 263519 h 367487"/>
              <a:gd name="connsiteX3764" fmla="*/ 159435 w 712272"/>
              <a:gd name="connsiteY3764" fmla="*/ 263807 h 367487"/>
              <a:gd name="connsiteX3765" fmla="*/ 158860 w 712272"/>
              <a:gd name="connsiteY3765" fmla="*/ 264383 h 367487"/>
              <a:gd name="connsiteX3766" fmla="*/ 158572 w 712272"/>
              <a:gd name="connsiteY3766" fmla="*/ 264671 h 367487"/>
              <a:gd name="connsiteX3767" fmla="*/ 158284 w 712272"/>
              <a:gd name="connsiteY3767" fmla="*/ 264959 h 367487"/>
              <a:gd name="connsiteX3768" fmla="*/ 157709 w 712272"/>
              <a:gd name="connsiteY3768" fmla="*/ 265535 h 367487"/>
              <a:gd name="connsiteX3769" fmla="*/ 157421 w 712272"/>
              <a:gd name="connsiteY3769" fmla="*/ 265823 h 367487"/>
              <a:gd name="connsiteX3770" fmla="*/ 157133 w 712272"/>
              <a:gd name="connsiteY3770" fmla="*/ 266111 h 367487"/>
              <a:gd name="connsiteX3771" fmla="*/ 156558 w 712272"/>
              <a:gd name="connsiteY3771" fmla="*/ 266687 h 367487"/>
              <a:gd name="connsiteX3772" fmla="*/ 156270 w 712272"/>
              <a:gd name="connsiteY3772" fmla="*/ 266975 h 367487"/>
              <a:gd name="connsiteX3773" fmla="*/ 155982 w 712272"/>
              <a:gd name="connsiteY3773" fmla="*/ 267263 h 367487"/>
              <a:gd name="connsiteX3774" fmla="*/ 155406 w 712272"/>
              <a:gd name="connsiteY3774" fmla="*/ 267551 h 367487"/>
              <a:gd name="connsiteX3775" fmla="*/ 155119 w 712272"/>
              <a:gd name="connsiteY3775" fmla="*/ 268127 h 367487"/>
              <a:gd name="connsiteX3776" fmla="*/ 154831 w 712272"/>
              <a:gd name="connsiteY3776" fmla="*/ 268415 h 367487"/>
              <a:gd name="connsiteX3777" fmla="*/ 154255 w 712272"/>
              <a:gd name="connsiteY3777" fmla="*/ 268703 h 367487"/>
              <a:gd name="connsiteX3778" fmla="*/ 153967 w 712272"/>
              <a:gd name="connsiteY3778" fmla="*/ 269279 h 367487"/>
              <a:gd name="connsiteX3779" fmla="*/ 153680 w 712272"/>
              <a:gd name="connsiteY3779" fmla="*/ 269567 h 367487"/>
              <a:gd name="connsiteX3780" fmla="*/ 153104 w 712272"/>
              <a:gd name="connsiteY3780" fmla="*/ 269855 h 367487"/>
              <a:gd name="connsiteX3781" fmla="*/ 152816 w 712272"/>
              <a:gd name="connsiteY3781" fmla="*/ 270431 h 367487"/>
              <a:gd name="connsiteX3782" fmla="*/ 152528 w 712272"/>
              <a:gd name="connsiteY3782" fmla="*/ 270719 h 367487"/>
              <a:gd name="connsiteX3783" fmla="*/ 151953 w 712272"/>
              <a:gd name="connsiteY3783" fmla="*/ 271007 h 367487"/>
              <a:gd name="connsiteX3784" fmla="*/ 151665 w 712272"/>
              <a:gd name="connsiteY3784" fmla="*/ 271583 h 367487"/>
              <a:gd name="connsiteX3785" fmla="*/ 151377 w 712272"/>
              <a:gd name="connsiteY3785" fmla="*/ 271871 h 367487"/>
              <a:gd name="connsiteX3786" fmla="*/ 150802 w 712272"/>
              <a:gd name="connsiteY3786" fmla="*/ 272159 h 367487"/>
              <a:gd name="connsiteX3787" fmla="*/ 150514 w 712272"/>
              <a:gd name="connsiteY3787" fmla="*/ 272735 h 367487"/>
              <a:gd name="connsiteX3788" fmla="*/ 150226 w 712272"/>
              <a:gd name="connsiteY3788" fmla="*/ 273023 h 367487"/>
              <a:gd name="connsiteX3789" fmla="*/ 149651 w 712272"/>
              <a:gd name="connsiteY3789" fmla="*/ 273311 h 367487"/>
              <a:gd name="connsiteX3790" fmla="*/ 149363 w 712272"/>
              <a:gd name="connsiteY3790" fmla="*/ 273887 h 367487"/>
              <a:gd name="connsiteX3791" fmla="*/ 149075 w 712272"/>
              <a:gd name="connsiteY3791" fmla="*/ 274175 h 367487"/>
              <a:gd name="connsiteX3792" fmla="*/ 148499 w 712272"/>
              <a:gd name="connsiteY3792" fmla="*/ 274463 h 367487"/>
              <a:gd name="connsiteX3793" fmla="*/ 148212 w 712272"/>
              <a:gd name="connsiteY3793" fmla="*/ 275039 h 367487"/>
              <a:gd name="connsiteX3794" fmla="*/ 147924 w 712272"/>
              <a:gd name="connsiteY3794" fmla="*/ 275327 h 367487"/>
              <a:gd name="connsiteX3795" fmla="*/ 147348 w 712272"/>
              <a:gd name="connsiteY3795" fmla="*/ 275615 h 367487"/>
              <a:gd name="connsiteX3796" fmla="*/ 147060 w 712272"/>
              <a:gd name="connsiteY3796" fmla="*/ 276191 h 367487"/>
              <a:gd name="connsiteX3797" fmla="*/ 146773 w 712272"/>
              <a:gd name="connsiteY3797" fmla="*/ 276479 h 367487"/>
              <a:gd name="connsiteX3798" fmla="*/ 146197 w 712272"/>
              <a:gd name="connsiteY3798" fmla="*/ 276767 h 367487"/>
              <a:gd name="connsiteX3799" fmla="*/ 145909 w 712272"/>
              <a:gd name="connsiteY3799" fmla="*/ 277343 h 367487"/>
              <a:gd name="connsiteX3800" fmla="*/ 145622 w 712272"/>
              <a:gd name="connsiteY3800" fmla="*/ 277631 h 367487"/>
              <a:gd name="connsiteX3801" fmla="*/ 145046 w 712272"/>
              <a:gd name="connsiteY3801" fmla="*/ 277919 h 367487"/>
              <a:gd name="connsiteX3802" fmla="*/ 144758 w 712272"/>
              <a:gd name="connsiteY3802" fmla="*/ 278495 h 367487"/>
              <a:gd name="connsiteX3803" fmla="*/ 144470 w 712272"/>
              <a:gd name="connsiteY3803" fmla="*/ 278783 h 367487"/>
              <a:gd name="connsiteX3804" fmla="*/ 143895 w 712272"/>
              <a:gd name="connsiteY3804" fmla="*/ 279071 h 367487"/>
              <a:gd name="connsiteX3805" fmla="*/ 143607 w 712272"/>
              <a:gd name="connsiteY3805" fmla="*/ 279647 h 367487"/>
              <a:gd name="connsiteX3806" fmla="*/ 143319 w 712272"/>
              <a:gd name="connsiteY3806" fmla="*/ 279935 h 367487"/>
              <a:gd name="connsiteX3807" fmla="*/ 142744 w 712272"/>
              <a:gd name="connsiteY3807" fmla="*/ 280223 h 367487"/>
              <a:gd name="connsiteX3808" fmla="*/ 142456 w 712272"/>
              <a:gd name="connsiteY3808" fmla="*/ 280799 h 367487"/>
              <a:gd name="connsiteX3809" fmla="*/ 142168 w 712272"/>
              <a:gd name="connsiteY3809" fmla="*/ 281087 h 367487"/>
              <a:gd name="connsiteX3810" fmla="*/ 141592 w 712272"/>
              <a:gd name="connsiteY3810" fmla="*/ 281375 h 367487"/>
              <a:gd name="connsiteX3811" fmla="*/ 141305 w 712272"/>
              <a:gd name="connsiteY3811" fmla="*/ 281951 h 367487"/>
              <a:gd name="connsiteX3812" fmla="*/ 141017 w 712272"/>
              <a:gd name="connsiteY3812" fmla="*/ 282239 h 367487"/>
              <a:gd name="connsiteX3813" fmla="*/ 140441 w 712272"/>
              <a:gd name="connsiteY3813" fmla="*/ 282527 h 367487"/>
              <a:gd name="connsiteX3814" fmla="*/ 140154 w 712272"/>
              <a:gd name="connsiteY3814" fmla="*/ 283103 h 367487"/>
              <a:gd name="connsiteX3815" fmla="*/ 139866 w 712272"/>
              <a:gd name="connsiteY3815" fmla="*/ 283391 h 367487"/>
              <a:gd name="connsiteX3816" fmla="*/ 139290 w 712272"/>
              <a:gd name="connsiteY3816" fmla="*/ 283679 h 367487"/>
              <a:gd name="connsiteX3817" fmla="*/ 139002 w 712272"/>
              <a:gd name="connsiteY3817" fmla="*/ 284255 h 367487"/>
              <a:gd name="connsiteX3818" fmla="*/ 138715 w 712272"/>
              <a:gd name="connsiteY3818" fmla="*/ 284543 h 367487"/>
              <a:gd name="connsiteX3819" fmla="*/ 138139 w 712272"/>
              <a:gd name="connsiteY3819" fmla="*/ 284831 h 367487"/>
              <a:gd name="connsiteX3820" fmla="*/ 137851 w 712272"/>
              <a:gd name="connsiteY3820" fmla="*/ 285407 h 367487"/>
              <a:gd name="connsiteX3821" fmla="*/ 137563 w 712272"/>
              <a:gd name="connsiteY3821" fmla="*/ 285695 h 367487"/>
              <a:gd name="connsiteX3822" fmla="*/ 136988 w 712272"/>
              <a:gd name="connsiteY3822" fmla="*/ 285983 h 367487"/>
              <a:gd name="connsiteX3823" fmla="*/ 136700 w 712272"/>
              <a:gd name="connsiteY3823" fmla="*/ 286559 h 367487"/>
              <a:gd name="connsiteX3824" fmla="*/ 136412 w 712272"/>
              <a:gd name="connsiteY3824" fmla="*/ 286847 h 367487"/>
              <a:gd name="connsiteX3825" fmla="*/ 135837 w 712272"/>
              <a:gd name="connsiteY3825" fmla="*/ 287135 h 367487"/>
              <a:gd name="connsiteX3826" fmla="*/ 135549 w 712272"/>
              <a:gd name="connsiteY3826" fmla="*/ 287711 h 367487"/>
              <a:gd name="connsiteX3827" fmla="*/ 135261 w 712272"/>
              <a:gd name="connsiteY3827" fmla="*/ 287999 h 367487"/>
              <a:gd name="connsiteX3828" fmla="*/ 134686 w 712272"/>
              <a:gd name="connsiteY3828" fmla="*/ 288287 h 367487"/>
              <a:gd name="connsiteX3829" fmla="*/ 134398 w 712272"/>
              <a:gd name="connsiteY3829" fmla="*/ 288863 h 367487"/>
              <a:gd name="connsiteX3830" fmla="*/ 134110 w 712272"/>
              <a:gd name="connsiteY3830" fmla="*/ 289151 h 367487"/>
              <a:gd name="connsiteX3831" fmla="*/ 133534 w 712272"/>
              <a:gd name="connsiteY3831" fmla="*/ 289439 h 367487"/>
              <a:gd name="connsiteX3832" fmla="*/ 133247 w 712272"/>
              <a:gd name="connsiteY3832" fmla="*/ 290015 h 367487"/>
              <a:gd name="connsiteX3833" fmla="*/ 132959 w 712272"/>
              <a:gd name="connsiteY3833" fmla="*/ 290303 h 367487"/>
              <a:gd name="connsiteX3834" fmla="*/ 132383 w 712272"/>
              <a:gd name="connsiteY3834" fmla="*/ 290591 h 367487"/>
              <a:gd name="connsiteX3835" fmla="*/ 132095 w 712272"/>
              <a:gd name="connsiteY3835" fmla="*/ 291167 h 367487"/>
              <a:gd name="connsiteX3836" fmla="*/ 131808 w 712272"/>
              <a:gd name="connsiteY3836" fmla="*/ 291455 h 367487"/>
              <a:gd name="connsiteX3837" fmla="*/ 131232 w 712272"/>
              <a:gd name="connsiteY3837" fmla="*/ 291743 h 367487"/>
              <a:gd name="connsiteX3838" fmla="*/ 130944 w 712272"/>
              <a:gd name="connsiteY3838" fmla="*/ 292319 h 367487"/>
              <a:gd name="connsiteX3839" fmla="*/ 130656 w 712272"/>
              <a:gd name="connsiteY3839" fmla="*/ 292607 h 367487"/>
              <a:gd name="connsiteX3840" fmla="*/ 130081 w 712272"/>
              <a:gd name="connsiteY3840" fmla="*/ 292895 h 367487"/>
              <a:gd name="connsiteX3841" fmla="*/ 129793 w 712272"/>
              <a:gd name="connsiteY3841" fmla="*/ 293471 h 367487"/>
              <a:gd name="connsiteX3842" fmla="*/ 129505 w 712272"/>
              <a:gd name="connsiteY3842" fmla="*/ 293759 h 367487"/>
              <a:gd name="connsiteX3843" fmla="*/ 128930 w 712272"/>
              <a:gd name="connsiteY3843" fmla="*/ 294047 h 367487"/>
              <a:gd name="connsiteX3844" fmla="*/ 128642 w 712272"/>
              <a:gd name="connsiteY3844" fmla="*/ 294623 h 367487"/>
              <a:gd name="connsiteX3845" fmla="*/ 128354 w 712272"/>
              <a:gd name="connsiteY3845" fmla="*/ 294911 h 367487"/>
              <a:gd name="connsiteX3846" fmla="*/ 127779 w 712272"/>
              <a:gd name="connsiteY3846" fmla="*/ 295199 h 367487"/>
              <a:gd name="connsiteX3847" fmla="*/ 127491 w 712272"/>
              <a:gd name="connsiteY3847" fmla="*/ 295775 h 367487"/>
              <a:gd name="connsiteX3848" fmla="*/ 127203 w 712272"/>
              <a:gd name="connsiteY3848" fmla="*/ 296063 h 367487"/>
              <a:gd name="connsiteX3849" fmla="*/ 126627 w 712272"/>
              <a:gd name="connsiteY3849" fmla="*/ 296351 h 367487"/>
              <a:gd name="connsiteX3850" fmla="*/ 126340 w 712272"/>
              <a:gd name="connsiteY3850" fmla="*/ 296927 h 367487"/>
              <a:gd name="connsiteX3851" fmla="*/ 126052 w 712272"/>
              <a:gd name="connsiteY3851" fmla="*/ 297215 h 367487"/>
              <a:gd name="connsiteX3852" fmla="*/ 125476 w 712272"/>
              <a:gd name="connsiteY3852" fmla="*/ 297503 h 367487"/>
              <a:gd name="connsiteX3853" fmla="*/ 125188 w 712272"/>
              <a:gd name="connsiteY3853" fmla="*/ 298079 h 367487"/>
              <a:gd name="connsiteX3854" fmla="*/ 124901 w 712272"/>
              <a:gd name="connsiteY3854" fmla="*/ 298367 h 367487"/>
              <a:gd name="connsiteX3855" fmla="*/ 124325 w 712272"/>
              <a:gd name="connsiteY3855" fmla="*/ 298655 h 367487"/>
              <a:gd name="connsiteX3856" fmla="*/ 124037 w 712272"/>
              <a:gd name="connsiteY3856" fmla="*/ 299231 h 367487"/>
              <a:gd name="connsiteX3857" fmla="*/ 123750 w 712272"/>
              <a:gd name="connsiteY3857" fmla="*/ 299519 h 367487"/>
              <a:gd name="connsiteX3858" fmla="*/ 123174 w 712272"/>
              <a:gd name="connsiteY3858" fmla="*/ 299807 h 367487"/>
              <a:gd name="connsiteX3859" fmla="*/ 122886 w 712272"/>
              <a:gd name="connsiteY3859" fmla="*/ 300383 h 367487"/>
              <a:gd name="connsiteX3860" fmla="*/ 122598 w 712272"/>
              <a:gd name="connsiteY3860" fmla="*/ 300671 h 367487"/>
              <a:gd name="connsiteX3861" fmla="*/ 122023 w 712272"/>
              <a:gd name="connsiteY3861" fmla="*/ 300959 h 367487"/>
              <a:gd name="connsiteX3862" fmla="*/ 121735 w 712272"/>
              <a:gd name="connsiteY3862" fmla="*/ 301535 h 367487"/>
              <a:gd name="connsiteX3863" fmla="*/ 121447 w 712272"/>
              <a:gd name="connsiteY3863" fmla="*/ 301823 h 367487"/>
              <a:gd name="connsiteX3864" fmla="*/ 120872 w 712272"/>
              <a:gd name="connsiteY3864" fmla="*/ 302111 h 367487"/>
              <a:gd name="connsiteX3865" fmla="*/ 120584 w 712272"/>
              <a:gd name="connsiteY3865" fmla="*/ 302687 h 367487"/>
              <a:gd name="connsiteX3866" fmla="*/ 120296 w 712272"/>
              <a:gd name="connsiteY3866" fmla="*/ 302975 h 367487"/>
              <a:gd name="connsiteX3867" fmla="*/ 119720 w 712272"/>
              <a:gd name="connsiteY3867" fmla="*/ 303263 h 367487"/>
              <a:gd name="connsiteX3868" fmla="*/ 119433 w 712272"/>
              <a:gd name="connsiteY3868" fmla="*/ 303839 h 367487"/>
              <a:gd name="connsiteX3869" fmla="*/ 119145 w 712272"/>
              <a:gd name="connsiteY3869" fmla="*/ 304127 h 367487"/>
              <a:gd name="connsiteX3870" fmla="*/ 118569 w 712272"/>
              <a:gd name="connsiteY3870" fmla="*/ 304415 h 367487"/>
              <a:gd name="connsiteX3871" fmla="*/ 118282 w 712272"/>
              <a:gd name="connsiteY3871" fmla="*/ 304991 h 367487"/>
              <a:gd name="connsiteX3872" fmla="*/ 117994 w 712272"/>
              <a:gd name="connsiteY3872" fmla="*/ 305279 h 367487"/>
              <a:gd name="connsiteX3873" fmla="*/ 117418 w 712272"/>
              <a:gd name="connsiteY3873" fmla="*/ 305567 h 367487"/>
              <a:gd name="connsiteX3874" fmla="*/ 117130 w 712272"/>
              <a:gd name="connsiteY3874" fmla="*/ 306143 h 367487"/>
              <a:gd name="connsiteX3875" fmla="*/ 116843 w 712272"/>
              <a:gd name="connsiteY3875" fmla="*/ 306431 h 367487"/>
              <a:gd name="connsiteX3876" fmla="*/ 116267 w 712272"/>
              <a:gd name="connsiteY3876" fmla="*/ 306719 h 367487"/>
              <a:gd name="connsiteX3877" fmla="*/ 115979 w 712272"/>
              <a:gd name="connsiteY3877" fmla="*/ 307295 h 367487"/>
              <a:gd name="connsiteX3878" fmla="*/ 115691 w 712272"/>
              <a:gd name="connsiteY3878" fmla="*/ 307583 h 367487"/>
              <a:gd name="connsiteX3879" fmla="*/ 115116 w 712272"/>
              <a:gd name="connsiteY3879" fmla="*/ 307871 h 367487"/>
              <a:gd name="connsiteX3880" fmla="*/ 114828 w 712272"/>
              <a:gd name="connsiteY3880" fmla="*/ 308447 h 367487"/>
              <a:gd name="connsiteX3881" fmla="*/ 114540 w 712272"/>
              <a:gd name="connsiteY3881" fmla="*/ 308735 h 367487"/>
              <a:gd name="connsiteX3882" fmla="*/ 113965 w 712272"/>
              <a:gd name="connsiteY3882" fmla="*/ 309023 h 367487"/>
              <a:gd name="connsiteX3883" fmla="*/ 113677 w 712272"/>
              <a:gd name="connsiteY3883" fmla="*/ 309599 h 367487"/>
              <a:gd name="connsiteX3884" fmla="*/ 113389 w 712272"/>
              <a:gd name="connsiteY3884" fmla="*/ 309887 h 367487"/>
              <a:gd name="connsiteX3885" fmla="*/ 112814 w 712272"/>
              <a:gd name="connsiteY3885" fmla="*/ 310175 h 367487"/>
              <a:gd name="connsiteX3886" fmla="*/ 112526 w 712272"/>
              <a:gd name="connsiteY3886" fmla="*/ 310751 h 367487"/>
              <a:gd name="connsiteX3887" fmla="*/ 112238 w 712272"/>
              <a:gd name="connsiteY3887" fmla="*/ 311039 h 367487"/>
              <a:gd name="connsiteX3888" fmla="*/ 111662 w 712272"/>
              <a:gd name="connsiteY3888" fmla="*/ 311327 h 367487"/>
              <a:gd name="connsiteX3889" fmla="*/ 111375 w 712272"/>
              <a:gd name="connsiteY3889" fmla="*/ 311903 h 367487"/>
              <a:gd name="connsiteX3890" fmla="*/ 111087 w 712272"/>
              <a:gd name="connsiteY3890" fmla="*/ 312191 h 367487"/>
              <a:gd name="connsiteX3891" fmla="*/ 110511 w 712272"/>
              <a:gd name="connsiteY3891" fmla="*/ 312479 h 367487"/>
              <a:gd name="connsiteX3892" fmla="*/ 110223 w 712272"/>
              <a:gd name="connsiteY3892" fmla="*/ 313055 h 367487"/>
              <a:gd name="connsiteX3893" fmla="*/ 109936 w 712272"/>
              <a:gd name="connsiteY3893" fmla="*/ 313343 h 367487"/>
              <a:gd name="connsiteX3894" fmla="*/ 109360 w 712272"/>
              <a:gd name="connsiteY3894" fmla="*/ 313631 h 367487"/>
              <a:gd name="connsiteX3895" fmla="*/ 109072 w 712272"/>
              <a:gd name="connsiteY3895" fmla="*/ 314207 h 367487"/>
              <a:gd name="connsiteX3896" fmla="*/ 108784 w 712272"/>
              <a:gd name="connsiteY3896" fmla="*/ 314495 h 367487"/>
              <a:gd name="connsiteX3897" fmla="*/ 108209 w 712272"/>
              <a:gd name="connsiteY3897" fmla="*/ 314783 h 367487"/>
              <a:gd name="connsiteX3898" fmla="*/ 107921 w 712272"/>
              <a:gd name="connsiteY3898" fmla="*/ 315359 h 367487"/>
              <a:gd name="connsiteX3899" fmla="*/ 107633 w 712272"/>
              <a:gd name="connsiteY3899" fmla="*/ 315647 h 367487"/>
              <a:gd name="connsiteX3900" fmla="*/ 107058 w 712272"/>
              <a:gd name="connsiteY3900" fmla="*/ 315935 h 367487"/>
              <a:gd name="connsiteX3901" fmla="*/ 106770 w 712272"/>
              <a:gd name="connsiteY3901" fmla="*/ 316511 h 367487"/>
              <a:gd name="connsiteX3902" fmla="*/ 106482 w 712272"/>
              <a:gd name="connsiteY3902" fmla="*/ 316799 h 367487"/>
              <a:gd name="connsiteX3903" fmla="*/ 105907 w 712272"/>
              <a:gd name="connsiteY3903" fmla="*/ 317087 h 367487"/>
              <a:gd name="connsiteX3904" fmla="*/ 105619 w 712272"/>
              <a:gd name="connsiteY3904" fmla="*/ 317663 h 367487"/>
              <a:gd name="connsiteX3905" fmla="*/ 105331 w 712272"/>
              <a:gd name="connsiteY3905" fmla="*/ 317951 h 367487"/>
              <a:gd name="connsiteX3906" fmla="*/ 104755 w 712272"/>
              <a:gd name="connsiteY3906" fmla="*/ 318239 h 367487"/>
              <a:gd name="connsiteX3907" fmla="*/ 104468 w 712272"/>
              <a:gd name="connsiteY3907" fmla="*/ 318815 h 367487"/>
              <a:gd name="connsiteX3908" fmla="*/ 104180 w 712272"/>
              <a:gd name="connsiteY3908" fmla="*/ 319103 h 367487"/>
              <a:gd name="connsiteX3909" fmla="*/ 103604 w 712272"/>
              <a:gd name="connsiteY3909" fmla="*/ 319391 h 367487"/>
              <a:gd name="connsiteX3910" fmla="*/ 103316 w 712272"/>
              <a:gd name="connsiteY3910" fmla="*/ 319967 h 367487"/>
              <a:gd name="connsiteX3911" fmla="*/ 103029 w 712272"/>
              <a:gd name="connsiteY3911" fmla="*/ 320255 h 367487"/>
              <a:gd name="connsiteX3912" fmla="*/ 102453 w 712272"/>
              <a:gd name="connsiteY3912" fmla="*/ 320543 h 367487"/>
              <a:gd name="connsiteX3913" fmla="*/ 102165 w 712272"/>
              <a:gd name="connsiteY3913" fmla="*/ 321119 h 367487"/>
              <a:gd name="connsiteX3914" fmla="*/ 101878 w 712272"/>
              <a:gd name="connsiteY3914" fmla="*/ 321407 h 367487"/>
              <a:gd name="connsiteX3915" fmla="*/ 101302 w 712272"/>
              <a:gd name="connsiteY3915" fmla="*/ 321695 h 367487"/>
              <a:gd name="connsiteX3916" fmla="*/ 101014 w 712272"/>
              <a:gd name="connsiteY3916" fmla="*/ 322271 h 367487"/>
              <a:gd name="connsiteX3917" fmla="*/ 100726 w 712272"/>
              <a:gd name="connsiteY3917" fmla="*/ 322559 h 367487"/>
              <a:gd name="connsiteX3918" fmla="*/ 100151 w 712272"/>
              <a:gd name="connsiteY3918" fmla="*/ 322847 h 367487"/>
              <a:gd name="connsiteX3919" fmla="*/ 99863 w 712272"/>
              <a:gd name="connsiteY3919" fmla="*/ 323135 h 367487"/>
              <a:gd name="connsiteX3920" fmla="*/ 99575 w 712272"/>
              <a:gd name="connsiteY3920" fmla="*/ 323711 h 367487"/>
              <a:gd name="connsiteX3921" fmla="*/ 99000 w 712272"/>
              <a:gd name="connsiteY3921" fmla="*/ 323999 h 367487"/>
              <a:gd name="connsiteX3922" fmla="*/ 98712 w 712272"/>
              <a:gd name="connsiteY3922" fmla="*/ 324287 h 367487"/>
              <a:gd name="connsiteX3923" fmla="*/ 98424 w 712272"/>
              <a:gd name="connsiteY3923" fmla="*/ 324863 h 367487"/>
              <a:gd name="connsiteX3924" fmla="*/ 97848 w 712272"/>
              <a:gd name="connsiteY3924" fmla="*/ 325151 h 367487"/>
              <a:gd name="connsiteX3925" fmla="*/ 97561 w 712272"/>
              <a:gd name="connsiteY3925" fmla="*/ 325439 h 367487"/>
              <a:gd name="connsiteX3926" fmla="*/ 97273 w 712272"/>
              <a:gd name="connsiteY3926" fmla="*/ 326015 h 367487"/>
              <a:gd name="connsiteX3927" fmla="*/ 96697 w 712272"/>
              <a:gd name="connsiteY3927" fmla="*/ 326303 h 367487"/>
              <a:gd name="connsiteX3928" fmla="*/ 96410 w 712272"/>
              <a:gd name="connsiteY3928" fmla="*/ 326591 h 367487"/>
              <a:gd name="connsiteX3929" fmla="*/ 96122 w 712272"/>
              <a:gd name="connsiteY3929" fmla="*/ 327167 h 367487"/>
              <a:gd name="connsiteX3930" fmla="*/ 95546 w 712272"/>
              <a:gd name="connsiteY3930" fmla="*/ 327455 h 367487"/>
              <a:gd name="connsiteX3931" fmla="*/ 95258 w 712272"/>
              <a:gd name="connsiteY3931" fmla="*/ 327743 h 367487"/>
              <a:gd name="connsiteX3932" fmla="*/ 94971 w 712272"/>
              <a:gd name="connsiteY3932" fmla="*/ 328319 h 367487"/>
              <a:gd name="connsiteX3933" fmla="*/ 94395 w 712272"/>
              <a:gd name="connsiteY3933" fmla="*/ 328607 h 367487"/>
              <a:gd name="connsiteX3934" fmla="*/ 94107 w 712272"/>
              <a:gd name="connsiteY3934" fmla="*/ 328895 h 367487"/>
              <a:gd name="connsiteX3935" fmla="*/ 93819 w 712272"/>
              <a:gd name="connsiteY3935" fmla="*/ 329471 h 367487"/>
              <a:gd name="connsiteX3936" fmla="*/ 93244 w 712272"/>
              <a:gd name="connsiteY3936" fmla="*/ 329759 h 367487"/>
              <a:gd name="connsiteX3937" fmla="*/ 92956 w 712272"/>
              <a:gd name="connsiteY3937" fmla="*/ 330047 h 367487"/>
              <a:gd name="connsiteX3938" fmla="*/ 92668 w 712272"/>
              <a:gd name="connsiteY3938" fmla="*/ 330623 h 367487"/>
              <a:gd name="connsiteX3939" fmla="*/ 92093 w 712272"/>
              <a:gd name="connsiteY3939" fmla="*/ 330911 h 367487"/>
              <a:gd name="connsiteX3940" fmla="*/ 91805 w 712272"/>
              <a:gd name="connsiteY3940" fmla="*/ 331199 h 367487"/>
              <a:gd name="connsiteX3941" fmla="*/ 91517 w 712272"/>
              <a:gd name="connsiteY3941" fmla="*/ 331775 h 367487"/>
              <a:gd name="connsiteX3942" fmla="*/ 90942 w 712272"/>
              <a:gd name="connsiteY3942" fmla="*/ 332063 h 367487"/>
              <a:gd name="connsiteX3943" fmla="*/ 90654 w 712272"/>
              <a:gd name="connsiteY3943" fmla="*/ 332351 h 367487"/>
              <a:gd name="connsiteX3944" fmla="*/ 90366 w 712272"/>
              <a:gd name="connsiteY3944" fmla="*/ 332927 h 367487"/>
              <a:gd name="connsiteX3945" fmla="*/ 89790 w 712272"/>
              <a:gd name="connsiteY3945" fmla="*/ 333215 h 367487"/>
              <a:gd name="connsiteX3946" fmla="*/ 89503 w 712272"/>
              <a:gd name="connsiteY3946" fmla="*/ 333503 h 367487"/>
              <a:gd name="connsiteX3947" fmla="*/ 89215 w 712272"/>
              <a:gd name="connsiteY3947" fmla="*/ 334079 h 367487"/>
              <a:gd name="connsiteX3948" fmla="*/ 88639 w 712272"/>
              <a:gd name="connsiteY3948" fmla="*/ 334367 h 367487"/>
              <a:gd name="connsiteX3949" fmla="*/ 88351 w 712272"/>
              <a:gd name="connsiteY3949" fmla="*/ 334655 h 367487"/>
              <a:gd name="connsiteX3950" fmla="*/ 88064 w 712272"/>
              <a:gd name="connsiteY3950" fmla="*/ 335231 h 367487"/>
              <a:gd name="connsiteX3951" fmla="*/ 87488 w 712272"/>
              <a:gd name="connsiteY3951" fmla="*/ 335519 h 367487"/>
              <a:gd name="connsiteX3952" fmla="*/ 87200 w 712272"/>
              <a:gd name="connsiteY3952" fmla="*/ 335807 h 367487"/>
              <a:gd name="connsiteX3953" fmla="*/ 86912 w 712272"/>
              <a:gd name="connsiteY3953" fmla="*/ 336383 h 367487"/>
              <a:gd name="connsiteX3954" fmla="*/ 86337 w 712272"/>
              <a:gd name="connsiteY3954" fmla="*/ 336671 h 367487"/>
              <a:gd name="connsiteX3955" fmla="*/ 86049 w 712272"/>
              <a:gd name="connsiteY3955" fmla="*/ 336959 h 367487"/>
              <a:gd name="connsiteX3956" fmla="*/ 85761 w 712272"/>
              <a:gd name="connsiteY3956" fmla="*/ 337535 h 367487"/>
              <a:gd name="connsiteX3957" fmla="*/ 85186 w 712272"/>
              <a:gd name="connsiteY3957" fmla="*/ 337823 h 367487"/>
              <a:gd name="connsiteX3958" fmla="*/ 84898 w 712272"/>
              <a:gd name="connsiteY3958" fmla="*/ 338111 h 367487"/>
              <a:gd name="connsiteX3959" fmla="*/ 84610 w 712272"/>
              <a:gd name="connsiteY3959" fmla="*/ 338687 h 367487"/>
              <a:gd name="connsiteX3960" fmla="*/ 84035 w 712272"/>
              <a:gd name="connsiteY3960" fmla="*/ 338975 h 367487"/>
              <a:gd name="connsiteX3961" fmla="*/ 83747 w 712272"/>
              <a:gd name="connsiteY3961" fmla="*/ 339263 h 367487"/>
              <a:gd name="connsiteX3962" fmla="*/ 83459 w 712272"/>
              <a:gd name="connsiteY3962" fmla="*/ 339839 h 367487"/>
              <a:gd name="connsiteX3963" fmla="*/ 82883 w 712272"/>
              <a:gd name="connsiteY3963" fmla="*/ 340127 h 367487"/>
              <a:gd name="connsiteX3964" fmla="*/ 82596 w 712272"/>
              <a:gd name="connsiteY3964" fmla="*/ 340415 h 367487"/>
              <a:gd name="connsiteX3965" fmla="*/ 82308 w 712272"/>
              <a:gd name="connsiteY3965" fmla="*/ 340991 h 367487"/>
              <a:gd name="connsiteX3966" fmla="*/ 81732 w 712272"/>
              <a:gd name="connsiteY3966" fmla="*/ 341279 h 367487"/>
              <a:gd name="connsiteX3967" fmla="*/ 81444 w 712272"/>
              <a:gd name="connsiteY3967" fmla="*/ 341567 h 367487"/>
              <a:gd name="connsiteX3968" fmla="*/ 81157 w 712272"/>
              <a:gd name="connsiteY3968" fmla="*/ 342143 h 367487"/>
              <a:gd name="connsiteX3969" fmla="*/ 80581 w 712272"/>
              <a:gd name="connsiteY3969" fmla="*/ 342431 h 367487"/>
              <a:gd name="connsiteX3970" fmla="*/ 80293 w 712272"/>
              <a:gd name="connsiteY3970" fmla="*/ 342719 h 367487"/>
              <a:gd name="connsiteX3971" fmla="*/ 80005 w 712272"/>
              <a:gd name="connsiteY3971" fmla="*/ 343295 h 367487"/>
              <a:gd name="connsiteX3972" fmla="*/ 79430 w 712272"/>
              <a:gd name="connsiteY3972" fmla="*/ 343583 h 367487"/>
              <a:gd name="connsiteX3973" fmla="*/ 79142 w 712272"/>
              <a:gd name="connsiteY3973" fmla="*/ 343871 h 367487"/>
              <a:gd name="connsiteX3974" fmla="*/ 78854 w 712272"/>
              <a:gd name="connsiteY3974" fmla="*/ 344447 h 367487"/>
              <a:gd name="connsiteX3975" fmla="*/ 78279 w 712272"/>
              <a:gd name="connsiteY3975" fmla="*/ 344735 h 367487"/>
              <a:gd name="connsiteX3976" fmla="*/ 77991 w 712272"/>
              <a:gd name="connsiteY3976" fmla="*/ 345023 h 367487"/>
              <a:gd name="connsiteX3977" fmla="*/ 77703 w 712272"/>
              <a:gd name="connsiteY3977" fmla="*/ 345599 h 367487"/>
              <a:gd name="connsiteX3978" fmla="*/ 77128 w 712272"/>
              <a:gd name="connsiteY3978" fmla="*/ 345887 h 367487"/>
              <a:gd name="connsiteX3979" fmla="*/ 76840 w 712272"/>
              <a:gd name="connsiteY3979" fmla="*/ 346175 h 367487"/>
              <a:gd name="connsiteX3980" fmla="*/ 76552 w 712272"/>
              <a:gd name="connsiteY3980" fmla="*/ 346751 h 367487"/>
              <a:gd name="connsiteX3981" fmla="*/ 75976 w 712272"/>
              <a:gd name="connsiteY3981" fmla="*/ 347039 h 367487"/>
              <a:gd name="connsiteX3982" fmla="*/ 75689 w 712272"/>
              <a:gd name="connsiteY3982" fmla="*/ 347327 h 367487"/>
              <a:gd name="connsiteX3983" fmla="*/ 75401 w 712272"/>
              <a:gd name="connsiteY3983" fmla="*/ 347903 h 367487"/>
              <a:gd name="connsiteX3984" fmla="*/ 74825 w 712272"/>
              <a:gd name="connsiteY3984" fmla="*/ 348191 h 367487"/>
              <a:gd name="connsiteX3985" fmla="*/ 74537 w 712272"/>
              <a:gd name="connsiteY3985" fmla="*/ 348479 h 367487"/>
              <a:gd name="connsiteX3986" fmla="*/ 74250 w 712272"/>
              <a:gd name="connsiteY3986" fmla="*/ 349055 h 367487"/>
              <a:gd name="connsiteX3987" fmla="*/ 73674 w 712272"/>
              <a:gd name="connsiteY3987" fmla="*/ 349343 h 367487"/>
              <a:gd name="connsiteX3988" fmla="*/ 73386 w 712272"/>
              <a:gd name="connsiteY3988" fmla="*/ 349631 h 367487"/>
              <a:gd name="connsiteX3989" fmla="*/ 73099 w 712272"/>
              <a:gd name="connsiteY3989" fmla="*/ 350207 h 367487"/>
              <a:gd name="connsiteX3990" fmla="*/ 72523 w 712272"/>
              <a:gd name="connsiteY3990" fmla="*/ 350495 h 367487"/>
              <a:gd name="connsiteX3991" fmla="*/ 72235 w 712272"/>
              <a:gd name="connsiteY3991" fmla="*/ 350783 h 367487"/>
              <a:gd name="connsiteX3992" fmla="*/ 71947 w 712272"/>
              <a:gd name="connsiteY3992" fmla="*/ 351359 h 367487"/>
              <a:gd name="connsiteX3993" fmla="*/ 71372 w 712272"/>
              <a:gd name="connsiteY3993" fmla="*/ 351647 h 367487"/>
              <a:gd name="connsiteX3994" fmla="*/ 71084 w 712272"/>
              <a:gd name="connsiteY3994" fmla="*/ 351935 h 367487"/>
              <a:gd name="connsiteX3995" fmla="*/ 70796 w 712272"/>
              <a:gd name="connsiteY3995" fmla="*/ 352511 h 367487"/>
              <a:gd name="connsiteX3996" fmla="*/ 70221 w 712272"/>
              <a:gd name="connsiteY3996" fmla="*/ 352799 h 367487"/>
              <a:gd name="connsiteX3997" fmla="*/ 69933 w 712272"/>
              <a:gd name="connsiteY3997" fmla="*/ 353087 h 367487"/>
              <a:gd name="connsiteX3998" fmla="*/ 69645 w 712272"/>
              <a:gd name="connsiteY3998" fmla="*/ 353663 h 367487"/>
              <a:gd name="connsiteX3999" fmla="*/ 69069 w 712272"/>
              <a:gd name="connsiteY3999" fmla="*/ 353951 h 367487"/>
              <a:gd name="connsiteX4000" fmla="*/ 68782 w 712272"/>
              <a:gd name="connsiteY4000" fmla="*/ 354239 h 367487"/>
              <a:gd name="connsiteX4001" fmla="*/ 68494 w 712272"/>
              <a:gd name="connsiteY4001" fmla="*/ 354815 h 367487"/>
              <a:gd name="connsiteX4002" fmla="*/ 67918 w 712272"/>
              <a:gd name="connsiteY4002" fmla="*/ 355103 h 367487"/>
              <a:gd name="connsiteX4003" fmla="*/ 67631 w 712272"/>
              <a:gd name="connsiteY4003" fmla="*/ 355391 h 367487"/>
              <a:gd name="connsiteX4004" fmla="*/ 67343 w 712272"/>
              <a:gd name="connsiteY4004" fmla="*/ 355967 h 367487"/>
              <a:gd name="connsiteX4005" fmla="*/ 66767 w 712272"/>
              <a:gd name="connsiteY4005" fmla="*/ 356255 h 367487"/>
              <a:gd name="connsiteX4006" fmla="*/ 66479 w 712272"/>
              <a:gd name="connsiteY4006" fmla="*/ 356543 h 367487"/>
              <a:gd name="connsiteX4007" fmla="*/ 66192 w 712272"/>
              <a:gd name="connsiteY4007" fmla="*/ 357119 h 367487"/>
              <a:gd name="connsiteX4008" fmla="*/ 65328 w 712272"/>
              <a:gd name="connsiteY4008" fmla="*/ 357407 h 367487"/>
              <a:gd name="connsiteX4009" fmla="*/ 65040 w 712272"/>
              <a:gd name="connsiteY4009" fmla="*/ 357695 h 367487"/>
              <a:gd name="connsiteX4010" fmla="*/ 64465 w 712272"/>
              <a:gd name="connsiteY4010" fmla="*/ 358271 h 367487"/>
              <a:gd name="connsiteX4011" fmla="*/ 64177 w 712272"/>
              <a:gd name="connsiteY4011" fmla="*/ 358559 h 367487"/>
              <a:gd name="connsiteX4012" fmla="*/ 63889 w 712272"/>
              <a:gd name="connsiteY4012" fmla="*/ 358847 h 367487"/>
              <a:gd name="connsiteX4013" fmla="*/ 63314 w 712272"/>
              <a:gd name="connsiteY4013" fmla="*/ 359423 h 367487"/>
              <a:gd name="connsiteX4014" fmla="*/ 62738 w 712272"/>
              <a:gd name="connsiteY4014" fmla="*/ 359711 h 367487"/>
              <a:gd name="connsiteX4015" fmla="*/ 62163 w 712272"/>
              <a:gd name="connsiteY4015" fmla="*/ 359999 h 367487"/>
              <a:gd name="connsiteX4016" fmla="*/ 61587 w 712272"/>
              <a:gd name="connsiteY4016" fmla="*/ 360575 h 367487"/>
              <a:gd name="connsiteX4017" fmla="*/ 61011 w 712272"/>
              <a:gd name="connsiteY4017" fmla="*/ 360863 h 367487"/>
              <a:gd name="connsiteX4018" fmla="*/ 60724 w 712272"/>
              <a:gd name="connsiteY4018" fmla="*/ 361151 h 367487"/>
              <a:gd name="connsiteX4019" fmla="*/ 59860 w 712272"/>
              <a:gd name="connsiteY4019" fmla="*/ 361727 h 367487"/>
              <a:gd name="connsiteX4020" fmla="*/ 59285 w 712272"/>
              <a:gd name="connsiteY4020" fmla="*/ 362015 h 367487"/>
              <a:gd name="connsiteX4021" fmla="*/ 58709 w 712272"/>
              <a:gd name="connsiteY4021" fmla="*/ 362303 h 367487"/>
              <a:gd name="connsiteX4022" fmla="*/ 58133 w 712272"/>
              <a:gd name="connsiteY4022" fmla="*/ 362879 h 367487"/>
              <a:gd name="connsiteX4023" fmla="*/ 57270 w 712272"/>
              <a:gd name="connsiteY4023" fmla="*/ 363167 h 367487"/>
              <a:gd name="connsiteX4024" fmla="*/ 56407 w 712272"/>
              <a:gd name="connsiteY4024" fmla="*/ 363455 h 367487"/>
              <a:gd name="connsiteX4025" fmla="*/ 55831 w 712272"/>
              <a:gd name="connsiteY4025" fmla="*/ 364031 h 367487"/>
              <a:gd name="connsiteX4026" fmla="*/ 54968 w 712272"/>
              <a:gd name="connsiteY4026" fmla="*/ 364319 h 367487"/>
              <a:gd name="connsiteX4027" fmla="*/ 53817 w 712272"/>
              <a:gd name="connsiteY4027" fmla="*/ 364607 h 367487"/>
              <a:gd name="connsiteX4028" fmla="*/ 52953 w 712272"/>
              <a:gd name="connsiteY4028" fmla="*/ 365183 h 367487"/>
              <a:gd name="connsiteX4029" fmla="*/ 51802 w 712272"/>
              <a:gd name="connsiteY4029" fmla="*/ 365471 h 367487"/>
              <a:gd name="connsiteX4030" fmla="*/ 50651 w 712272"/>
              <a:gd name="connsiteY4030" fmla="*/ 365759 h 367487"/>
              <a:gd name="connsiteX4031" fmla="*/ 49212 w 712272"/>
              <a:gd name="connsiteY4031" fmla="*/ 366335 h 367487"/>
              <a:gd name="connsiteX4032" fmla="*/ 47773 w 712272"/>
              <a:gd name="connsiteY4032" fmla="*/ 366623 h 367487"/>
              <a:gd name="connsiteX4033" fmla="*/ 45471 w 712272"/>
              <a:gd name="connsiteY4033" fmla="*/ 366911 h 367487"/>
              <a:gd name="connsiteX4034" fmla="*/ 42305 w 712272"/>
              <a:gd name="connsiteY4034" fmla="*/ 367487 h 367487"/>
              <a:gd name="connsiteX4035" fmla="*/ 36261 w 712272"/>
              <a:gd name="connsiteY4035" fmla="*/ 367487 h 367487"/>
              <a:gd name="connsiteX4036" fmla="*/ 33096 w 712272"/>
              <a:gd name="connsiteY4036" fmla="*/ 366911 h 367487"/>
              <a:gd name="connsiteX4037" fmla="*/ 30793 w 712272"/>
              <a:gd name="connsiteY4037" fmla="*/ 366623 h 367487"/>
              <a:gd name="connsiteX4038" fmla="*/ 29355 w 712272"/>
              <a:gd name="connsiteY4038" fmla="*/ 366335 h 367487"/>
              <a:gd name="connsiteX4039" fmla="*/ 27628 w 712272"/>
              <a:gd name="connsiteY4039" fmla="*/ 365759 h 367487"/>
              <a:gd name="connsiteX4040" fmla="*/ 26477 w 712272"/>
              <a:gd name="connsiteY4040" fmla="*/ 365471 h 367487"/>
              <a:gd name="connsiteX4041" fmla="*/ 25325 w 712272"/>
              <a:gd name="connsiteY4041" fmla="*/ 365183 h 367487"/>
              <a:gd name="connsiteX4042" fmla="*/ 24750 w 712272"/>
              <a:gd name="connsiteY4042" fmla="*/ 364607 h 367487"/>
              <a:gd name="connsiteX4043" fmla="*/ 23599 w 712272"/>
              <a:gd name="connsiteY4043" fmla="*/ 364319 h 367487"/>
              <a:gd name="connsiteX4044" fmla="*/ 22735 w 712272"/>
              <a:gd name="connsiteY4044" fmla="*/ 364031 h 367487"/>
              <a:gd name="connsiteX4045" fmla="*/ 21872 w 712272"/>
              <a:gd name="connsiteY4045" fmla="*/ 363455 h 367487"/>
              <a:gd name="connsiteX4046" fmla="*/ 21296 w 712272"/>
              <a:gd name="connsiteY4046" fmla="*/ 363167 h 367487"/>
              <a:gd name="connsiteX4047" fmla="*/ 20433 w 712272"/>
              <a:gd name="connsiteY4047" fmla="*/ 362879 h 367487"/>
              <a:gd name="connsiteX4048" fmla="*/ 19570 w 712272"/>
              <a:gd name="connsiteY4048" fmla="*/ 362303 h 367487"/>
              <a:gd name="connsiteX4049" fmla="*/ 19282 w 712272"/>
              <a:gd name="connsiteY4049" fmla="*/ 362015 h 367487"/>
              <a:gd name="connsiteX4050" fmla="*/ 18419 w 712272"/>
              <a:gd name="connsiteY4050" fmla="*/ 361727 h 367487"/>
              <a:gd name="connsiteX4051" fmla="*/ 17843 w 712272"/>
              <a:gd name="connsiteY4051" fmla="*/ 361151 h 367487"/>
              <a:gd name="connsiteX4052" fmla="*/ 17267 w 712272"/>
              <a:gd name="connsiteY4052" fmla="*/ 360863 h 367487"/>
              <a:gd name="connsiteX4053" fmla="*/ 16980 w 712272"/>
              <a:gd name="connsiteY4053" fmla="*/ 360575 h 367487"/>
              <a:gd name="connsiteX4054" fmla="*/ 16116 w 712272"/>
              <a:gd name="connsiteY4054" fmla="*/ 359999 h 367487"/>
              <a:gd name="connsiteX4055" fmla="*/ 15828 w 712272"/>
              <a:gd name="connsiteY4055" fmla="*/ 359711 h 367487"/>
              <a:gd name="connsiteX4056" fmla="*/ 14965 w 712272"/>
              <a:gd name="connsiteY4056" fmla="*/ 359423 h 367487"/>
              <a:gd name="connsiteX4057" fmla="*/ 14677 w 712272"/>
              <a:gd name="connsiteY4057" fmla="*/ 358847 h 367487"/>
              <a:gd name="connsiteX4058" fmla="*/ 14389 w 712272"/>
              <a:gd name="connsiteY4058" fmla="*/ 358559 h 367487"/>
              <a:gd name="connsiteX4059" fmla="*/ 13814 w 712272"/>
              <a:gd name="connsiteY4059" fmla="*/ 358271 h 367487"/>
              <a:gd name="connsiteX4060" fmla="*/ 13526 w 712272"/>
              <a:gd name="connsiteY4060" fmla="*/ 357695 h 367487"/>
              <a:gd name="connsiteX4061" fmla="*/ 13238 w 712272"/>
              <a:gd name="connsiteY4061" fmla="*/ 357407 h 367487"/>
              <a:gd name="connsiteX4062" fmla="*/ 12375 w 712272"/>
              <a:gd name="connsiteY4062" fmla="*/ 357119 h 367487"/>
              <a:gd name="connsiteX4063" fmla="*/ 12087 w 712272"/>
              <a:gd name="connsiteY4063" fmla="*/ 356543 h 367487"/>
              <a:gd name="connsiteX4064" fmla="*/ 11512 w 712272"/>
              <a:gd name="connsiteY4064" fmla="*/ 356255 h 367487"/>
              <a:gd name="connsiteX4065" fmla="*/ 11224 w 712272"/>
              <a:gd name="connsiteY4065" fmla="*/ 355967 h 367487"/>
              <a:gd name="connsiteX4066" fmla="*/ 10936 w 712272"/>
              <a:gd name="connsiteY4066" fmla="*/ 355391 h 367487"/>
              <a:gd name="connsiteX4067" fmla="*/ 10360 w 712272"/>
              <a:gd name="connsiteY4067" fmla="*/ 355103 h 367487"/>
              <a:gd name="connsiteX4068" fmla="*/ 10073 w 712272"/>
              <a:gd name="connsiteY4068" fmla="*/ 354239 h 367487"/>
              <a:gd name="connsiteX4069" fmla="*/ 9785 w 712272"/>
              <a:gd name="connsiteY4069" fmla="*/ 353951 h 367487"/>
              <a:gd name="connsiteX4070" fmla="*/ 9209 w 712272"/>
              <a:gd name="connsiteY4070" fmla="*/ 353663 h 367487"/>
              <a:gd name="connsiteX4071" fmla="*/ 8921 w 712272"/>
              <a:gd name="connsiteY4071" fmla="*/ 353087 h 367487"/>
              <a:gd name="connsiteX4072" fmla="*/ 8634 w 712272"/>
              <a:gd name="connsiteY4072" fmla="*/ 352799 h 367487"/>
              <a:gd name="connsiteX4073" fmla="*/ 8058 w 712272"/>
              <a:gd name="connsiteY4073" fmla="*/ 352511 h 367487"/>
              <a:gd name="connsiteX4074" fmla="*/ 7770 w 712272"/>
              <a:gd name="connsiteY4074" fmla="*/ 351647 h 367487"/>
              <a:gd name="connsiteX4075" fmla="*/ 7483 w 712272"/>
              <a:gd name="connsiteY4075" fmla="*/ 351359 h 367487"/>
              <a:gd name="connsiteX4076" fmla="*/ 6907 w 712272"/>
              <a:gd name="connsiteY4076" fmla="*/ 350495 h 367487"/>
              <a:gd name="connsiteX4077" fmla="*/ 6619 w 712272"/>
              <a:gd name="connsiteY4077" fmla="*/ 350207 h 367487"/>
              <a:gd name="connsiteX4078" fmla="*/ 6331 w 712272"/>
              <a:gd name="connsiteY4078" fmla="*/ 349343 h 367487"/>
              <a:gd name="connsiteX4079" fmla="*/ 5756 w 712272"/>
              <a:gd name="connsiteY4079" fmla="*/ 349055 h 367487"/>
              <a:gd name="connsiteX4080" fmla="*/ 5468 w 712272"/>
              <a:gd name="connsiteY4080" fmla="*/ 348191 h 367487"/>
              <a:gd name="connsiteX4081" fmla="*/ 5180 w 712272"/>
              <a:gd name="connsiteY4081" fmla="*/ 347903 h 367487"/>
              <a:gd name="connsiteX4082" fmla="*/ 4605 w 712272"/>
              <a:gd name="connsiteY4082" fmla="*/ 347039 h 367487"/>
              <a:gd name="connsiteX4083" fmla="*/ 4317 w 712272"/>
              <a:gd name="connsiteY4083" fmla="*/ 346175 h 367487"/>
              <a:gd name="connsiteX4084" fmla="*/ 4029 w 712272"/>
              <a:gd name="connsiteY4084" fmla="*/ 345599 h 367487"/>
              <a:gd name="connsiteX4085" fmla="*/ 3453 w 712272"/>
              <a:gd name="connsiteY4085" fmla="*/ 344735 h 367487"/>
              <a:gd name="connsiteX4086" fmla="*/ 3166 w 712272"/>
              <a:gd name="connsiteY4086" fmla="*/ 343871 h 367487"/>
              <a:gd name="connsiteX4087" fmla="*/ 2878 w 712272"/>
              <a:gd name="connsiteY4087" fmla="*/ 342719 h 367487"/>
              <a:gd name="connsiteX4088" fmla="*/ 2302 w 712272"/>
              <a:gd name="connsiteY4088" fmla="*/ 341567 h 367487"/>
              <a:gd name="connsiteX4089" fmla="*/ 2014 w 712272"/>
              <a:gd name="connsiteY4089" fmla="*/ 340991 h 367487"/>
              <a:gd name="connsiteX4090" fmla="*/ 1727 w 712272"/>
              <a:gd name="connsiteY4090" fmla="*/ 339263 h 367487"/>
              <a:gd name="connsiteX4091" fmla="*/ 1151 w 712272"/>
              <a:gd name="connsiteY4091" fmla="*/ 338111 h 367487"/>
              <a:gd name="connsiteX4092" fmla="*/ 863 w 712272"/>
              <a:gd name="connsiteY4092" fmla="*/ 336671 h 367487"/>
              <a:gd name="connsiteX4093" fmla="*/ 576 w 712272"/>
              <a:gd name="connsiteY4093" fmla="*/ 334367 h 367487"/>
              <a:gd name="connsiteX4094" fmla="*/ 0 w 712272"/>
              <a:gd name="connsiteY4094" fmla="*/ 330911 h 367487"/>
              <a:gd name="connsiteX4095" fmla="*/ 0 w 712272"/>
              <a:gd name="connsiteY4095" fmla="*/ 325439 h 367487"/>
              <a:gd name="connsiteX4096" fmla="*/ 576 w 712272"/>
              <a:gd name="connsiteY4096" fmla="*/ 322271 h 367487"/>
              <a:gd name="connsiteX4097" fmla="*/ 863 w 712272"/>
              <a:gd name="connsiteY4097" fmla="*/ 320255 h 367487"/>
              <a:gd name="connsiteX4098" fmla="*/ 1151 w 712272"/>
              <a:gd name="connsiteY4098" fmla="*/ 318239 h 367487"/>
              <a:gd name="connsiteX4099" fmla="*/ 1727 w 712272"/>
              <a:gd name="connsiteY4099" fmla="*/ 317087 h 367487"/>
              <a:gd name="connsiteX4100" fmla="*/ 2014 w 712272"/>
              <a:gd name="connsiteY4100" fmla="*/ 315647 h 367487"/>
              <a:gd name="connsiteX4101" fmla="*/ 2302 w 712272"/>
              <a:gd name="connsiteY4101" fmla="*/ 314783 h 367487"/>
              <a:gd name="connsiteX4102" fmla="*/ 2878 w 712272"/>
              <a:gd name="connsiteY4102" fmla="*/ 313631 h 367487"/>
              <a:gd name="connsiteX4103" fmla="*/ 3166 w 712272"/>
              <a:gd name="connsiteY4103" fmla="*/ 313055 h 367487"/>
              <a:gd name="connsiteX4104" fmla="*/ 3453 w 712272"/>
              <a:gd name="connsiteY4104" fmla="*/ 311903 h 367487"/>
              <a:gd name="connsiteX4105" fmla="*/ 4029 w 712272"/>
              <a:gd name="connsiteY4105" fmla="*/ 311039 h 367487"/>
              <a:gd name="connsiteX4106" fmla="*/ 4317 w 712272"/>
              <a:gd name="connsiteY4106" fmla="*/ 310175 h 367487"/>
              <a:gd name="connsiteX4107" fmla="*/ 4605 w 712272"/>
              <a:gd name="connsiteY4107" fmla="*/ 309599 h 367487"/>
              <a:gd name="connsiteX4108" fmla="*/ 5180 w 712272"/>
              <a:gd name="connsiteY4108" fmla="*/ 309023 h 367487"/>
              <a:gd name="connsiteX4109" fmla="*/ 5468 w 712272"/>
              <a:gd name="connsiteY4109" fmla="*/ 308447 h 367487"/>
              <a:gd name="connsiteX4110" fmla="*/ 5756 w 712272"/>
              <a:gd name="connsiteY4110" fmla="*/ 307583 h 367487"/>
              <a:gd name="connsiteX4111" fmla="*/ 6331 w 712272"/>
              <a:gd name="connsiteY4111" fmla="*/ 307295 h 367487"/>
              <a:gd name="connsiteX4112" fmla="*/ 6619 w 712272"/>
              <a:gd name="connsiteY4112" fmla="*/ 306431 h 367487"/>
              <a:gd name="connsiteX4113" fmla="*/ 6907 w 712272"/>
              <a:gd name="connsiteY4113" fmla="*/ 306143 h 367487"/>
              <a:gd name="connsiteX4114" fmla="*/ 7483 w 712272"/>
              <a:gd name="connsiteY4114" fmla="*/ 305279 h 367487"/>
              <a:gd name="connsiteX4115" fmla="*/ 7770 w 712272"/>
              <a:gd name="connsiteY4115" fmla="*/ 304991 h 367487"/>
              <a:gd name="connsiteX4116" fmla="*/ 8058 w 712272"/>
              <a:gd name="connsiteY4116" fmla="*/ 304415 h 367487"/>
              <a:gd name="connsiteX4117" fmla="*/ 8634 w 712272"/>
              <a:gd name="connsiteY4117" fmla="*/ 303839 h 367487"/>
              <a:gd name="connsiteX4118" fmla="*/ 8921 w 712272"/>
              <a:gd name="connsiteY4118" fmla="*/ 303263 h 367487"/>
              <a:gd name="connsiteX4119" fmla="*/ 9209 w 712272"/>
              <a:gd name="connsiteY4119" fmla="*/ 302975 h 367487"/>
              <a:gd name="connsiteX4120" fmla="*/ 9785 w 712272"/>
              <a:gd name="connsiteY4120" fmla="*/ 302687 h 367487"/>
              <a:gd name="connsiteX4121" fmla="*/ 10073 w 712272"/>
              <a:gd name="connsiteY4121" fmla="*/ 302111 h 367487"/>
              <a:gd name="connsiteX4122" fmla="*/ 10360 w 712272"/>
              <a:gd name="connsiteY4122" fmla="*/ 301823 h 367487"/>
              <a:gd name="connsiteX4123" fmla="*/ 10936 w 712272"/>
              <a:gd name="connsiteY4123" fmla="*/ 300959 h 367487"/>
              <a:gd name="connsiteX4124" fmla="*/ 11224 w 712272"/>
              <a:gd name="connsiteY4124" fmla="*/ 300671 h 367487"/>
              <a:gd name="connsiteX4125" fmla="*/ 11512 w 712272"/>
              <a:gd name="connsiteY4125" fmla="*/ 300383 h 367487"/>
              <a:gd name="connsiteX4126" fmla="*/ 12087 w 712272"/>
              <a:gd name="connsiteY4126" fmla="*/ 299807 h 367487"/>
              <a:gd name="connsiteX4127" fmla="*/ 12375 w 712272"/>
              <a:gd name="connsiteY4127" fmla="*/ 299519 h 367487"/>
              <a:gd name="connsiteX4128" fmla="*/ 12663 w 712272"/>
              <a:gd name="connsiteY4128" fmla="*/ 299231 h 367487"/>
              <a:gd name="connsiteX4129" fmla="*/ 13238 w 712272"/>
              <a:gd name="connsiteY4129" fmla="*/ 298655 h 367487"/>
              <a:gd name="connsiteX4130" fmla="*/ 13526 w 712272"/>
              <a:gd name="connsiteY4130" fmla="*/ 298367 h 367487"/>
              <a:gd name="connsiteX4131" fmla="*/ 13814 w 712272"/>
              <a:gd name="connsiteY4131" fmla="*/ 298079 h 367487"/>
              <a:gd name="connsiteX4132" fmla="*/ 14389 w 712272"/>
              <a:gd name="connsiteY4132" fmla="*/ 297503 h 367487"/>
              <a:gd name="connsiteX4133" fmla="*/ 14677 w 712272"/>
              <a:gd name="connsiteY4133" fmla="*/ 297215 h 367487"/>
              <a:gd name="connsiteX4134" fmla="*/ 14965 w 712272"/>
              <a:gd name="connsiteY4134" fmla="*/ 296927 h 367487"/>
              <a:gd name="connsiteX4135" fmla="*/ 15541 w 712272"/>
              <a:gd name="connsiteY4135" fmla="*/ 296351 h 367487"/>
              <a:gd name="connsiteX4136" fmla="*/ 15828 w 712272"/>
              <a:gd name="connsiteY4136" fmla="*/ 296063 h 367487"/>
              <a:gd name="connsiteX4137" fmla="*/ 16116 w 712272"/>
              <a:gd name="connsiteY4137" fmla="*/ 295775 h 367487"/>
              <a:gd name="connsiteX4138" fmla="*/ 16692 w 712272"/>
              <a:gd name="connsiteY4138" fmla="*/ 295199 h 367487"/>
              <a:gd name="connsiteX4139" fmla="*/ 16980 w 712272"/>
              <a:gd name="connsiteY4139" fmla="*/ 294911 h 367487"/>
              <a:gd name="connsiteX4140" fmla="*/ 17267 w 712272"/>
              <a:gd name="connsiteY4140" fmla="*/ 294623 h 367487"/>
              <a:gd name="connsiteX4141" fmla="*/ 17843 w 712272"/>
              <a:gd name="connsiteY4141" fmla="*/ 294047 h 367487"/>
              <a:gd name="connsiteX4142" fmla="*/ 18131 w 712272"/>
              <a:gd name="connsiteY4142" fmla="*/ 293759 h 367487"/>
              <a:gd name="connsiteX4143" fmla="*/ 18419 w 712272"/>
              <a:gd name="connsiteY4143" fmla="*/ 293471 h 367487"/>
              <a:gd name="connsiteX4144" fmla="*/ 18994 w 712272"/>
              <a:gd name="connsiteY4144" fmla="*/ 292895 h 367487"/>
              <a:gd name="connsiteX4145" fmla="*/ 19282 w 712272"/>
              <a:gd name="connsiteY4145" fmla="*/ 292607 h 367487"/>
              <a:gd name="connsiteX4146" fmla="*/ 19570 w 712272"/>
              <a:gd name="connsiteY4146" fmla="*/ 292319 h 367487"/>
              <a:gd name="connsiteX4147" fmla="*/ 20145 w 712272"/>
              <a:gd name="connsiteY4147" fmla="*/ 291743 h 367487"/>
              <a:gd name="connsiteX4148" fmla="*/ 20433 w 712272"/>
              <a:gd name="connsiteY4148" fmla="*/ 291455 h 367487"/>
              <a:gd name="connsiteX4149" fmla="*/ 20721 w 712272"/>
              <a:gd name="connsiteY4149" fmla="*/ 291167 h 367487"/>
              <a:gd name="connsiteX4150" fmla="*/ 21296 w 712272"/>
              <a:gd name="connsiteY4150" fmla="*/ 290591 h 367487"/>
              <a:gd name="connsiteX4151" fmla="*/ 21584 w 712272"/>
              <a:gd name="connsiteY4151" fmla="*/ 290303 h 367487"/>
              <a:gd name="connsiteX4152" fmla="*/ 21872 w 712272"/>
              <a:gd name="connsiteY4152" fmla="*/ 290015 h 367487"/>
              <a:gd name="connsiteX4153" fmla="*/ 22448 w 712272"/>
              <a:gd name="connsiteY4153" fmla="*/ 289439 h 367487"/>
              <a:gd name="connsiteX4154" fmla="*/ 22735 w 712272"/>
              <a:gd name="connsiteY4154" fmla="*/ 289151 h 367487"/>
              <a:gd name="connsiteX4155" fmla="*/ 23023 w 712272"/>
              <a:gd name="connsiteY4155" fmla="*/ 288863 h 367487"/>
              <a:gd name="connsiteX4156" fmla="*/ 23599 w 712272"/>
              <a:gd name="connsiteY4156" fmla="*/ 288287 h 367487"/>
              <a:gd name="connsiteX4157" fmla="*/ 23887 w 712272"/>
              <a:gd name="connsiteY4157" fmla="*/ 287999 h 367487"/>
              <a:gd name="connsiteX4158" fmla="*/ 24174 w 712272"/>
              <a:gd name="connsiteY4158" fmla="*/ 287711 h 367487"/>
              <a:gd name="connsiteX4159" fmla="*/ 24750 w 712272"/>
              <a:gd name="connsiteY4159" fmla="*/ 287135 h 367487"/>
              <a:gd name="connsiteX4160" fmla="*/ 25038 w 712272"/>
              <a:gd name="connsiteY4160" fmla="*/ 286847 h 367487"/>
              <a:gd name="connsiteX4161" fmla="*/ 25325 w 712272"/>
              <a:gd name="connsiteY4161" fmla="*/ 286559 h 367487"/>
              <a:gd name="connsiteX4162" fmla="*/ 25901 w 712272"/>
              <a:gd name="connsiteY4162" fmla="*/ 285983 h 367487"/>
              <a:gd name="connsiteX4163" fmla="*/ 26189 w 712272"/>
              <a:gd name="connsiteY4163" fmla="*/ 285695 h 367487"/>
              <a:gd name="connsiteX4164" fmla="*/ 26477 w 712272"/>
              <a:gd name="connsiteY4164" fmla="*/ 285407 h 367487"/>
              <a:gd name="connsiteX4165" fmla="*/ 27052 w 712272"/>
              <a:gd name="connsiteY4165" fmla="*/ 284831 h 367487"/>
              <a:gd name="connsiteX4166" fmla="*/ 27340 w 712272"/>
              <a:gd name="connsiteY4166" fmla="*/ 284543 h 367487"/>
              <a:gd name="connsiteX4167" fmla="*/ 27628 w 712272"/>
              <a:gd name="connsiteY4167" fmla="*/ 284255 h 367487"/>
              <a:gd name="connsiteX4168" fmla="*/ 28203 w 712272"/>
              <a:gd name="connsiteY4168" fmla="*/ 283679 h 367487"/>
              <a:gd name="connsiteX4169" fmla="*/ 28491 w 712272"/>
              <a:gd name="connsiteY4169" fmla="*/ 283391 h 367487"/>
              <a:gd name="connsiteX4170" fmla="*/ 28779 w 712272"/>
              <a:gd name="connsiteY4170" fmla="*/ 283103 h 367487"/>
              <a:gd name="connsiteX4171" fmla="*/ 29355 w 712272"/>
              <a:gd name="connsiteY4171" fmla="*/ 282527 h 367487"/>
              <a:gd name="connsiteX4172" fmla="*/ 29642 w 712272"/>
              <a:gd name="connsiteY4172" fmla="*/ 282239 h 367487"/>
              <a:gd name="connsiteX4173" fmla="*/ 29930 w 712272"/>
              <a:gd name="connsiteY4173" fmla="*/ 281951 h 367487"/>
              <a:gd name="connsiteX4174" fmla="*/ 30506 w 712272"/>
              <a:gd name="connsiteY4174" fmla="*/ 281375 h 367487"/>
              <a:gd name="connsiteX4175" fmla="*/ 30793 w 712272"/>
              <a:gd name="connsiteY4175" fmla="*/ 281087 h 367487"/>
              <a:gd name="connsiteX4176" fmla="*/ 31081 w 712272"/>
              <a:gd name="connsiteY4176" fmla="*/ 280799 h 367487"/>
              <a:gd name="connsiteX4177" fmla="*/ 31657 w 712272"/>
              <a:gd name="connsiteY4177" fmla="*/ 280223 h 367487"/>
              <a:gd name="connsiteX4178" fmla="*/ 31945 w 712272"/>
              <a:gd name="connsiteY4178" fmla="*/ 279935 h 367487"/>
              <a:gd name="connsiteX4179" fmla="*/ 32232 w 712272"/>
              <a:gd name="connsiteY4179" fmla="*/ 279647 h 367487"/>
              <a:gd name="connsiteX4180" fmla="*/ 32808 w 712272"/>
              <a:gd name="connsiteY4180" fmla="*/ 279071 h 367487"/>
              <a:gd name="connsiteX4181" fmla="*/ 33096 w 712272"/>
              <a:gd name="connsiteY4181" fmla="*/ 278783 h 367487"/>
              <a:gd name="connsiteX4182" fmla="*/ 33384 w 712272"/>
              <a:gd name="connsiteY4182" fmla="*/ 278495 h 367487"/>
              <a:gd name="connsiteX4183" fmla="*/ 33959 w 712272"/>
              <a:gd name="connsiteY4183" fmla="*/ 277919 h 367487"/>
              <a:gd name="connsiteX4184" fmla="*/ 34247 w 712272"/>
              <a:gd name="connsiteY4184" fmla="*/ 277631 h 367487"/>
              <a:gd name="connsiteX4185" fmla="*/ 34535 w 712272"/>
              <a:gd name="connsiteY4185" fmla="*/ 277343 h 367487"/>
              <a:gd name="connsiteX4186" fmla="*/ 35110 w 712272"/>
              <a:gd name="connsiteY4186" fmla="*/ 276767 h 367487"/>
              <a:gd name="connsiteX4187" fmla="*/ 35398 w 712272"/>
              <a:gd name="connsiteY4187" fmla="*/ 276479 h 367487"/>
              <a:gd name="connsiteX4188" fmla="*/ 35686 w 712272"/>
              <a:gd name="connsiteY4188" fmla="*/ 276191 h 367487"/>
              <a:gd name="connsiteX4189" fmla="*/ 36261 w 712272"/>
              <a:gd name="connsiteY4189" fmla="*/ 275615 h 367487"/>
              <a:gd name="connsiteX4190" fmla="*/ 36549 w 712272"/>
              <a:gd name="connsiteY4190" fmla="*/ 275327 h 367487"/>
              <a:gd name="connsiteX4191" fmla="*/ 36837 w 712272"/>
              <a:gd name="connsiteY4191" fmla="*/ 275039 h 367487"/>
              <a:gd name="connsiteX4192" fmla="*/ 37413 w 712272"/>
              <a:gd name="connsiteY4192" fmla="*/ 274463 h 367487"/>
              <a:gd name="connsiteX4193" fmla="*/ 37700 w 712272"/>
              <a:gd name="connsiteY4193" fmla="*/ 274175 h 367487"/>
              <a:gd name="connsiteX4194" fmla="*/ 37988 w 712272"/>
              <a:gd name="connsiteY4194" fmla="*/ 273887 h 367487"/>
              <a:gd name="connsiteX4195" fmla="*/ 38564 w 712272"/>
              <a:gd name="connsiteY4195" fmla="*/ 273311 h 367487"/>
              <a:gd name="connsiteX4196" fmla="*/ 38852 w 712272"/>
              <a:gd name="connsiteY4196" fmla="*/ 273023 h 367487"/>
              <a:gd name="connsiteX4197" fmla="*/ 39139 w 712272"/>
              <a:gd name="connsiteY4197" fmla="*/ 272735 h 367487"/>
              <a:gd name="connsiteX4198" fmla="*/ 39715 w 712272"/>
              <a:gd name="connsiteY4198" fmla="*/ 272159 h 367487"/>
              <a:gd name="connsiteX4199" fmla="*/ 40003 w 712272"/>
              <a:gd name="connsiteY4199" fmla="*/ 271871 h 367487"/>
              <a:gd name="connsiteX4200" fmla="*/ 40291 w 712272"/>
              <a:gd name="connsiteY4200" fmla="*/ 271583 h 367487"/>
              <a:gd name="connsiteX4201" fmla="*/ 40866 w 712272"/>
              <a:gd name="connsiteY4201" fmla="*/ 271007 h 367487"/>
              <a:gd name="connsiteX4202" fmla="*/ 41154 w 712272"/>
              <a:gd name="connsiteY4202" fmla="*/ 270719 h 367487"/>
              <a:gd name="connsiteX4203" fmla="*/ 41442 w 712272"/>
              <a:gd name="connsiteY4203" fmla="*/ 270431 h 367487"/>
              <a:gd name="connsiteX4204" fmla="*/ 42017 w 712272"/>
              <a:gd name="connsiteY4204" fmla="*/ 269855 h 367487"/>
              <a:gd name="connsiteX4205" fmla="*/ 42305 w 712272"/>
              <a:gd name="connsiteY4205" fmla="*/ 269567 h 367487"/>
              <a:gd name="connsiteX4206" fmla="*/ 42593 w 712272"/>
              <a:gd name="connsiteY4206" fmla="*/ 269279 h 367487"/>
              <a:gd name="connsiteX4207" fmla="*/ 43168 w 712272"/>
              <a:gd name="connsiteY4207" fmla="*/ 268703 h 367487"/>
              <a:gd name="connsiteX4208" fmla="*/ 43456 w 712272"/>
              <a:gd name="connsiteY4208" fmla="*/ 268415 h 367487"/>
              <a:gd name="connsiteX4209" fmla="*/ 43744 w 712272"/>
              <a:gd name="connsiteY4209" fmla="*/ 268127 h 367487"/>
              <a:gd name="connsiteX4210" fmla="*/ 44320 w 712272"/>
              <a:gd name="connsiteY4210" fmla="*/ 267551 h 367487"/>
              <a:gd name="connsiteX4211" fmla="*/ 44607 w 712272"/>
              <a:gd name="connsiteY4211" fmla="*/ 267263 h 367487"/>
              <a:gd name="connsiteX4212" fmla="*/ 44895 w 712272"/>
              <a:gd name="connsiteY4212" fmla="*/ 266975 h 367487"/>
              <a:gd name="connsiteX4213" fmla="*/ 45471 w 712272"/>
              <a:gd name="connsiteY4213" fmla="*/ 266687 h 367487"/>
              <a:gd name="connsiteX4214" fmla="*/ 45759 w 712272"/>
              <a:gd name="connsiteY4214" fmla="*/ 266111 h 367487"/>
              <a:gd name="connsiteX4215" fmla="*/ 46046 w 712272"/>
              <a:gd name="connsiteY4215" fmla="*/ 265823 h 367487"/>
              <a:gd name="connsiteX4216" fmla="*/ 46622 w 712272"/>
              <a:gd name="connsiteY4216" fmla="*/ 265535 h 367487"/>
              <a:gd name="connsiteX4217" fmla="*/ 46910 w 712272"/>
              <a:gd name="connsiteY4217" fmla="*/ 264959 h 367487"/>
              <a:gd name="connsiteX4218" fmla="*/ 47197 w 712272"/>
              <a:gd name="connsiteY4218" fmla="*/ 264671 h 367487"/>
              <a:gd name="connsiteX4219" fmla="*/ 47773 w 712272"/>
              <a:gd name="connsiteY4219" fmla="*/ 264383 h 367487"/>
              <a:gd name="connsiteX4220" fmla="*/ 48061 w 712272"/>
              <a:gd name="connsiteY4220" fmla="*/ 263807 h 367487"/>
              <a:gd name="connsiteX4221" fmla="*/ 48349 w 712272"/>
              <a:gd name="connsiteY4221" fmla="*/ 263519 h 367487"/>
              <a:gd name="connsiteX4222" fmla="*/ 48924 w 712272"/>
              <a:gd name="connsiteY4222" fmla="*/ 263231 h 367487"/>
              <a:gd name="connsiteX4223" fmla="*/ 49212 w 712272"/>
              <a:gd name="connsiteY4223" fmla="*/ 262655 h 367487"/>
              <a:gd name="connsiteX4224" fmla="*/ 49500 w 712272"/>
              <a:gd name="connsiteY4224" fmla="*/ 262367 h 367487"/>
              <a:gd name="connsiteX4225" fmla="*/ 50075 w 712272"/>
              <a:gd name="connsiteY4225" fmla="*/ 262079 h 367487"/>
              <a:gd name="connsiteX4226" fmla="*/ 50363 w 712272"/>
              <a:gd name="connsiteY4226" fmla="*/ 261503 h 367487"/>
              <a:gd name="connsiteX4227" fmla="*/ 50651 w 712272"/>
              <a:gd name="connsiteY4227" fmla="*/ 261215 h 367487"/>
              <a:gd name="connsiteX4228" fmla="*/ 51227 w 712272"/>
              <a:gd name="connsiteY4228" fmla="*/ 260927 h 367487"/>
              <a:gd name="connsiteX4229" fmla="*/ 51514 w 712272"/>
              <a:gd name="connsiteY4229" fmla="*/ 260351 h 367487"/>
              <a:gd name="connsiteX4230" fmla="*/ 51802 w 712272"/>
              <a:gd name="connsiteY4230" fmla="*/ 260063 h 367487"/>
              <a:gd name="connsiteX4231" fmla="*/ 52378 w 712272"/>
              <a:gd name="connsiteY4231" fmla="*/ 259775 h 367487"/>
              <a:gd name="connsiteX4232" fmla="*/ 52665 w 712272"/>
              <a:gd name="connsiteY4232" fmla="*/ 259199 h 367487"/>
              <a:gd name="connsiteX4233" fmla="*/ 52953 w 712272"/>
              <a:gd name="connsiteY4233" fmla="*/ 258911 h 367487"/>
              <a:gd name="connsiteX4234" fmla="*/ 53529 w 712272"/>
              <a:gd name="connsiteY4234" fmla="*/ 258623 h 367487"/>
              <a:gd name="connsiteX4235" fmla="*/ 53817 w 712272"/>
              <a:gd name="connsiteY4235" fmla="*/ 258047 h 367487"/>
              <a:gd name="connsiteX4236" fmla="*/ 54104 w 712272"/>
              <a:gd name="connsiteY4236" fmla="*/ 257759 h 367487"/>
              <a:gd name="connsiteX4237" fmla="*/ 54680 w 712272"/>
              <a:gd name="connsiteY4237" fmla="*/ 257471 h 367487"/>
              <a:gd name="connsiteX4238" fmla="*/ 54968 w 712272"/>
              <a:gd name="connsiteY4238" fmla="*/ 256895 h 367487"/>
              <a:gd name="connsiteX4239" fmla="*/ 55256 w 712272"/>
              <a:gd name="connsiteY4239" fmla="*/ 256607 h 367487"/>
              <a:gd name="connsiteX4240" fmla="*/ 55831 w 712272"/>
              <a:gd name="connsiteY4240" fmla="*/ 256319 h 367487"/>
              <a:gd name="connsiteX4241" fmla="*/ 56119 w 712272"/>
              <a:gd name="connsiteY4241" fmla="*/ 255743 h 367487"/>
              <a:gd name="connsiteX4242" fmla="*/ 56407 w 712272"/>
              <a:gd name="connsiteY4242" fmla="*/ 255455 h 367487"/>
              <a:gd name="connsiteX4243" fmla="*/ 56982 w 712272"/>
              <a:gd name="connsiteY4243" fmla="*/ 255167 h 367487"/>
              <a:gd name="connsiteX4244" fmla="*/ 57270 w 712272"/>
              <a:gd name="connsiteY4244" fmla="*/ 254591 h 367487"/>
              <a:gd name="connsiteX4245" fmla="*/ 57558 w 712272"/>
              <a:gd name="connsiteY4245" fmla="*/ 254303 h 367487"/>
              <a:gd name="connsiteX4246" fmla="*/ 58133 w 712272"/>
              <a:gd name="connsiteY4246" fmla="*/ 254015 h 367487"/>
              <a:gd name="connsiteX4247" fmla="*/ 58421 w 712272"/>
              <a:gd name="connsiteY4247" fmla="*/ 253439 h 367487"/>
              <a:gd name="connsiteX4248" fmla="*/ 58709 w 712272"/>
              <a:gd name="connsiteY4248" fmla="*/ 253151 h 367487"/>
              <a:gd name="connsiteX4249" fmla="*/ 59285 w 712272"/>
              <a:gd name="connsiteY4249" fmla="*/ 252863 h 367487"/>
              <a:gd name="connsiteX4250" fmla="*/ 59572 w 712272"/>
              <a:gd name="connsiteY4250" fmla="*/ 252287 h 367487"/>
              <a:gd name="connsiteX4251" fmla="*/ 59860 w 712272"/>
              <a:gd name="connsiteY4251" fmla="*/ 251999 h 367487"/>
              <a:gd name="connsiteX4252" fmla="*/ 60436 w 712272"/>
              <a:gd name="connsiteY4252" fmla="*/ 251711 h 367487"/>
              <a:gd name="connsiteX4253" fmla="*/ 60724 w 712272"/>
              <a:gd name="connsiteY4253" fmla="*/ 251135 h 367487"/>
              <a:gd name="connsiteX4254" fmla="*/ 61011 w 712272"/>
              <a:gd name="connsiteY4254" fmla="*/ 250847 h 367487"/>
              <a:gd name="connsiteX4255" fmla="*/ 61587 w 712272"/>
              <a:gd name="connsiteY4255" fmla="*/ 250559 h 367487"/>
              <a:gd name="connsiteX4256" fmla="*/ 61875 w 712272"/>
              <a:gd name="connsiteY4256" fmla="*/ 249983 h 367487"/>
              <a:gd name="connsiteX4257" fmla="*/ 62163 w 712272"/>
              <a:gd name="connsiteY4257" fmla="*/ 249695 h 367487"/>
              <a:gd name="connsiteX4258" fmla="*/ 62738 w 712272"/>
              <a:gd name="connsiteY4258" fmla="*/ 249407 h 367487"/>
              <a:gd name="connsiteX4259" fmla="*/ 63026 w 712272"/>
              <a:gd name="connsiteY4259" fmla="*/ 248831 h 367487"/>
              <a:gd name="connsiteX4260" fmla="*/ 63314 w 712272"/>
              <a:gd name="connsiteY4260" fmla="*/ 248543 h 367487"/>
              <a:gd name="connsiteX4261" fmla="*/ 63889 w 712272"/>
              <a:gd name="connsiteY4261" fmla="*/ 248255 h 367487"/>
              <a:gd name="connsiteX4262" fmla="*/ 64177 w 712272"/>
              <a:gd name="connsiteY4262" fmla="*/ 247679 h 367487"/>
              <a:gd name="connsiteX4263" fmla="*/ 64465 w 712272"/>
              <a:gd name="connsiteY4263" fmla="*/ 247391 h 367487"/>
              <a:gd name="connsiteX4264" fmla="*/ 65040 w 712272"/>
              <a:gd name="connsiteY4264" fmla="*/ 247103 h 367487"/>
              <a:gd name="connsiteX4265" fmla="*/ 65328 w 712272"/>
              <a:gd name="connsiteY4265" fmla="*/ 246527 h 367487"/>
              <a:gd name="connsiteX4266" fmla="*/ 65616 w 712272"/>
              <a:gd name="connsiteY4266" fmla="*/ 246239 h 367487"/>
              <a:gd name="connsiteX4267" fmla="*/ 66192 w 712272"/>
              <a:gd name="connsiteY4267" fmla="*/ 245951 h 367487"/>
              <a:gd name="connsiteX4268" fmla="*/ 66479 w 712272"/>
              <a:gd name="connsiteY4268" fmla="*/ 245375 h 367487"/>
              <a:gd name="connsiteX4269" fmla="*/ 66767 w 712272"/>
              <a:gd name="connsiteY4269" fmla="*/ 245087 h 367487"/>
              <a:gd name="connsiteX4270" fmla="*/ 67343 w 712272"/>
              <a:gd name="connsiteY4270" fmla="*/ 244799 h 367487"/>
              <a:gd name="connsiteX4271" fmla="*/ 67631 w 712272"/>
              <a:gd name="connsiteY4271" fmla="*/ 244223 h 367487"/>
              <a:gd name="connsiteX4272" fmla="*/ 67918 w 712272"/>
              <a:gd name="connsiteY4272" fmla="*/ 243935 h 367487"/>
              <a:gd name="connsiteX4273" fmla="*/ 68494 w 712272"/>
              <a:gd name="connsiteY4273" fmla="*/ 243647 h 367487"/>
              <a:gd name="connsiteX4274" fmla="*/ 68782 w 712272"/>
              <a:gd name="connsiteY4274" fmla="*/ 243071 h 367487"/>
              <a:gd name="connsiteX4275" fmla="*/ 69069 w 712272"/>
              <a:gd name="connsiteY4275" fmla="*/ 242783 h 367487"/>
              <a:gd name="connsiteX4276" fmla="*/ 69645 w 712272"/>
              <a:gd name="connsiteY4276" fmla="*/ 242495 h 367487"/>
              <a:gd name="connsiteX4277" fmla="*/ 69933 w 712272"/>
              <a:gd name="connsiteY4277" fmla="*/ 241919 h 367487"/>
              <a:gd name="connsiteX4278" fmla="*/ 70221 w 712272"/>
              <a:gd name="connsiteY4278" fmla="*/ 241631 h 367487"/>
              <a:gd name="connsiteX4279" fmla="*/ 70796 w 712272"/>
              <a:gd name="connsiteY4279" fmla="*/ 241343 h 367487"/>
              <a:gd name="connsiteX4280" fmla="*/ 71084 w 712272"/>
              <a:gd name="connsiteY4280" fmla="*/ 240767 h 367487"/>
              <a:gd name="connsiteX4281" fmla="*/ 71372 w 712272"/>
              <a:gd name="connsiteY4281" fmla="*/ 240479 h 367487"/>
              <a:gd name="connsiteX4282" fmla="*/ 71947 w 712272"/>
              <a:gd name="connsiteY4282" fmla="*/ 240191 h 367487"/>
              <a:gd name="connsiteX4283" fmla="*/ 72235 w 712272"/>
              <a:gd name="connsiteY4283" fmla="*/ 239615 h 367487"/>
              <a:gd name="connsiteX4284" fmla="*/ 72523 w 712272"/>
              <a:gd name="connsiteY4284" fmla="*/ 239327 h 367487"/>
              <a:gd name="connsiteX4285" fmla="*/ 73099 w 712272"/>
              <a:gd name="connsiteY4285" fmla="*/ 239039 h 367487"/>
              <a:gd name="connsiteX4286" fmla="*/ 73386 w 712272"/>
              <a:gd name="connsiteY4286" fmla="*/ 238463 h 367487"/>
              <a:gd name="connsiteX4287" fmla="*/ 73674 w 712272"/>
              <a:gd name="connsiteY4287" fmla="*/ 238175 h 367487"/>
              <a:gd name="connsiteX4288" fmla="*/ 74250 w 712272"/>
              <a:gd name="connsiteY4288" fmla="*/ 237887 h 367487"/>
              <a:gd name="connsiteX4289" fmla="*/ 74537 w 712272"/>
              <a:gd name="connsiteY4289" fmla="*/ 237311 h 367487"/>
              <a:gd name="connsiteX4290" fmla="*/ 74825 w 712272"/>
              <a:gd name="connsiteY4290" fmla="*/ 237023 h 367487"/>
              <a:gd name="connsiteX4291" fmla="*/ 75401 w 712272"/>
              <a:gd name="connsiteY4291" fmla="*/ 236735 h 367487"/>
              <a:gd name="connsiteX4292" fmla="*/ 75689 w 712272"/>
              <a:gd name="connsiteY4292" fmla="*/ 236159 h 367487"/>
              <a:gd name="connsiteX4293" fmla="*/ 75976 w 712272"/>
              <a:gd name="connsiteY4293" fmla="*/ 235871 h 367487"/>
              <a:gd name="connsiteX4294" fmla="*/ 76552 w 712272"/>
              <a:gd name="connsiteY4294" fmla="*/ 235583 h 367487"/>
              <a:gd name="connsiteX4295" fmla="*/ 76840 w 712272"/>
              <a:gd name="connsiteY4295" fmla="*/ 235007 h 367487"/>
              <a:gd name="connsiteX4296" fmla="*/ 77128 w 712272"/>
              <a:gd name="connsiteY4296" fmla="*/ 234719 h 367487"/>
              <a:gd name="connsiteX4297" fmla="*/ 77703 w 712272"/>
              <a:gd name="connsiteY4297" fmla="*/ 234431 h 367487"/>
              <a:gd name="connsiteX4298" fmla="*/ 77991 w 712272"/>
              <a:gd name="connsiteY4298" fmla="*/ 233855 h 367487"/>
              <a:gd name="connsiteX4299" fmla="*/ 78279 w 712272"/>
              <a:gd name="connsiteY4299" fmla="*/ 233567 h 367487"/>
              <a:gd name="connsiteX4300" fmla="*/ 78854 w 712272"/>
              <a:gd name="connsiteY4300" fmla="*/ 233279 h 367487"/>
              <a:gd name="connsiteX4301" fmla="*/ 79142 w 712272"/>
              <a:gd name="connsiteY4301" fmla="*/ 232703 h 367487"/>
              <a:gd name="connsiteX4302" fmla="*/ 79430 w 712272"/>
              <a:gd name="connsiteY4302" fmla="*/ 232415 h 367487"/>
              <a:gd name="connsiteX4303" fmla="*/ 80005 w 712272"/>
              <a:gd name="connsiteY4303" fmla="*/ 232127 h 367487"/>
              <a:gd name="connsiteX4304" fmla="*/ 80293 w 712272"/>
              <a:gd name="connsiteY4304" fmla="*/ 231551 h 367487"/>
              <a:gd name="connsiteX4305" fmla="*/ 80581 w 712272"/>
              <a:gd name="connsiteY4305" fmla="*/ 231263 h 367487"/>
              <a:gd name="connsiteX4306" fmla="*/ 81157 w 712272"/>
              <a:gd name="connsiteY4306" fmla="*/ 230975 h 367487"/>
              <a:gd name="connsiteX4307" fmla="*/ 81444 w 712272"/>
              <a:gd name="connsiteY4307" fmla="*/ 230399 h 367487"/>
              <a:gd name="connsiteX4308" fmla="*/ 81732 w 712272"/>
              <a:gd name="connsiteY4308" fmla="*/ 230111 h 367487"/>
              <a:gd name="connsiteX4309" fmla="*/ 82308 w 712272"/>
              <a:gd name="connsiteY4309" fmla="*/ 229823 h 367487"/>
              <a:gd name="connsiteX4310" fmla="*/ 82596 w 712272"/>
              <a:gd name="connsiteY4310" fmla="*/ 229247 h 367487"/>
              <a:gd name="connsiteX4311" fmla="*/ 82883 w 712272"/>
              <a:gd name="connsiteY4311" fmla="*/ 228959 h 367487"/>
              <a:gd name="connsiteX4312" fmla="*/ 83459 w 712272"/>
              <a:gd name="connsiteY4312" fmla="*/ 228671 h 367487"/>
              <a:gd name="connsiteX4313" fmla="*/ 83747 w 712272"/>
              <a:gd name="connsiteY4313" fmla="*/ 228095 h 367487"/>
              <a:gd name="connsiteX4314" fmla="*/ 84035 w 712272"/>
              <a:gd name="connsiteY4314" fmla="*/ 227807 h 367487"/>
              <a:gd name="connsiteX4315" fmla="*/ 84610 w 712272"/>
              <a:gd name="connsiteY4315" fmla="*/ 227519 h 367487"/>
              <a:gd name="connsiteX4316" fmla="*/ 84898 w 712272"/>
              <a:gd name="connsiteY4316" fmla="*/ 226943 h 367487"/>
              <a:gd name="connsiteX4317" fmla="*/ 85186 w 712272"/>
              <a:gd name="connsiteY4317" fmla="*/ 226655 h 367487"/>
              <a:gd name="connsiteX4318" fmla="*/ 85761 w 712272"/>
              <a:gd name="connsiteY4318" fmla="*/ 226367 h 367487"/>
              <a:gd name="connsiteX4319" fmla="*/ 86049 w 712272"/>
              <a:gd name="connsiteY4319" fmla="*/ 225791 h 367487"/>
              <a:gd name="connsiteX4320" fmla="*/ 86337 w 712272"/>
              <a:gd name="connsiteY4320" fmla="*/ 225503 h 367487"/>
              <a:gd name="connsiteX4321" fmla="*/ 86912 w 712272"/>
              <a:gd name="connsiteY4321" fmla="*/ 225215 h 367487"/>
              <a:gd name="connsiteX4322" fmla="*/ 87200 w 712272"/>
              <a:gd name="connsiteY4322" fmla="*/ 224639 h 367487"/>
              <a:gd name="connsiteX4323" fmla="*/ 87488 w 712272"/>
              <a:gd name="connsiteY4323" fmla="*/ 224351 h 367487"/>
              <a:gd name="connsiteX4324" fmla="*/ 88064 w 712272"/>
              <a:gd name="connsiteY4324" fmla="*/ 224063 h 367487"/>
              <a:gd name="connsiteX4325" fmla="*/ 88351 w 712272"/>
              <a:gd name="connsiteY4325" fmla="*/ 223487 h 367487"/>
              <a:gd name="connsiteX4326" fmla="*/ 88639 w 712272"/>
              <a:gd name="connsiteY4326" fmla="*/ 223199 h 367487"/>
              <a:gd name="connsiteX4327" fmla="*/ 89215 w 712272"/>
              <a:gd name="connsiteY4327" fmla="*/ 222911 h 367487"/>
              <a:gd name="connsiteX4328" fmla="*/ 89503 w 712272"/>
              <a:gd name="connsiteY4328" fmla="*/ 222335 h 367487"/>
              <a:gd name="connsiteX4329" fmla="*/ 89790 w 712272"/>
              <a:gd name="connsiteY4329" fmla="*/ 222047 h 367487"/>
              <a:gd name="connsiteX4330" fmla="*/ 90366 w 712272"/>
              <a:gd name="connsiteY4330" fmla="*/ 221759 h 367487"/>
              <a:gd name="connsiteX4331" fmla="*/ 90654 w 712272"/>
              <a:gd name="connsiteY4331" fmla="*/ 221183 h 367487"/>
              <a:gd name="connsiteX4332" fmla="*/ 90942 w 712272"/>
              <a:gd name="connsiteY4332" fmla="*/ 220895 h 367487"/>
              <a:gd name="connsiteX4333" fmla="*/ 91517 w 712272"/>
              <a:gd name="connsiteY4333" fmla="*/ 220607 h 367487"/>
              <a:gd name="connsiteX4334" fmla="*/ 91805 w 712272"/>
              <a:gd name="connsiteY4334" fmla="*/ 220031 h 367487"/>
              <a:gd name="connsiteX4335" fmla="*/ 92093 w 712272"/>
              <a:gd name="connsiteY4335" fmla="*/ 219743 h 367487"/>
              <a:gd name="connsiteX4336" fmla="*/ 92668 w 712272"/>
              <a:gd name="connsiteY4336" fmla="*/ 219455 h 367487"/>
              <a:gd name="connsiteX4337" fmla="*/ 92956 w 712272"/>
              <a:gd name="connsiteY4337" fmla="*/ 218879 h 367487"/>
              <a:gd name="connsiteX4338" fmla="*/ 93244 w 712272"/>
              <a:gd name="connsiteY4338" fmla="*/ 218591 h 367487"/>
              <a:gd name="connsiteX4339" fmla="*/ 93819 w 712272"/>
              <a:gd name="connsiteY4339" fmla="*/ 218303 h 367487"/>
              <a:gd name="connsiteX4340" fmla="*/ 94107 w 712272"/>
              <a:gd name="connsiteY4340" fmla="*/ 217727 h 367487"/>
              <a:gd name="connsiteX4341" fmla="*/ 94395 w 712272"/>
              <a:gd name="connsiteY4341" fmla="*/ 217439 h 367487"/>
              <a:gd name="connsiteX4342" fmla="*/ 94971 w 712272"/>
              <a:gd name="connsiteY4342" fmla="*/ 217151 h 367487"/>
              <a:gd name="connsiteX4343" fmla="*/ 95258 w 712272"/>
              <a:gd name="connsiteY4343" fmla="*/ 216575 h 367487"/>
              <a:gd name="connsiteX4344" fmla="*/ 95546 w 712272"/>
              <a:gd name="connsiteY4344" fmla="*/ 216287 h 367487"/>
              <a:gd name="connsiteX4345" fmla="*/ 96122 w 712272"/>
              <a:gd name="connsiteY4345" fmla="*/ 215999 h 367487"/>
              <a:gd name="connsiteX4346" fmla="*/ 96410 w 712272"/>
              <a:gd name="connsiteY4346" fmla="*/ 215423 h 367487"/>
              <a:gd name="connsiteX4347" fmla="*/ 96697 w 712272"/>
              <a:gd name="connsiteY4347" fmla="*/ 215135 h 367487"/>
              <a:gd name="connsiteX4348" fmla="*/ 97273 w 712272"/>
              <a:gd name="connsiteY4348" fmla="*/ 214847 h 367487"/>
              <a:gd name="connsiteX4349" fmla="*/ 97561 w 712272"/>
              <a:gd name="connsiteY4349" fmla="*/ 214271 h 367487"/>
              <a:gd name="connsiteX4350" fmla="*/ 97848 w 712272"/>
              <a:gd name="connsiteY4350" fmla="*/ 213983 h 367487"/>
              <a:gd name="connsiteX4351" fmla="*/ 98424 w 712272"/>
              <a:gd name="connsiteY4351" fmla="*/ 213695 h 367487"/>
              <a:gd name="connsiteX4352" fmla="*/ 98712 w 712272"/>
              <a:gd name="connsiteY4352" fmla="*/ 213119 h 367487"/>
              <a:gd name="connsiteX4353" fmla="*/ 99000 w 712272"/>
              <a:gd name="connsiteY4353" fmla="*/ 212831 h 367487"/>
              <a:gd name="connsiteX4354" fmla="*/ 99575 w 712272"/>
              <a:gd name="connsiteY4354" fmla="*/ 212543 h 367487"/>
              <a:gd name="connsiteX4355" fmla="*/ 99863 w 712272"/>
              <a:gd name="connsiteY4355" fmla="*/ 211967 h 367487"/>
              <a:gd name="connsiteX4356" fmla="*/ 100151 w 712272"/>
              <a:gd name="connsiteY4356" fmla="*/ 211679 h 367487"/>
              <a:gd name="connsiteX4357" fmla="*/ 100726 w 712272"/>
              <a:gd name="connsiteY4357" fmla="*/ 211391 h 367487"/>
              <a:gd name="connsiteX4358" fmla="*/ 101014 w 712272"/>
              <a:gd name="connsiteY4358" fmla="*/ 211103 h 367487"/>
              <a:gd name="connsiteX4359" fmla="*/ 101302 w 712272"/>
              <a:gd name="connsiteY4359" fmla="*/ 210527 h 367487"/>
              <a:gd name="connsiteX4360" fmla="*/ 101878 w 712272"/>
              <a:gd name="connsiteY4360" fmla="*/ 210239 h 367487"/>
              <a:gd name="connsiteX4361" fmla="*/ 102165 w 712272"/>
              <a:gd name="connsiteY4361" fmla="*/ 209951 h 367487"/>
              <a:gd name="connsiteX4362" fmla="*/ 102453 w 712272"/>
              <a:gd name="connsiteY4362" fmla="*/ 209375 h 367487"/>
              <a:gd name="connsiteX4363" fmla="*/ 103029 w 712272"/>
              <a:gd name="connsiteY4363" fmla="*/ 209087 h 367487"/>
              <a:gd name="connsiteX4364" fmla="*/ 103316 w 712272"/>
              <a:gd name="connsiteY4364" fmla="*/ 208799 h 367487"/>
              <a:gd name="connsiteX4365" fmla="*/ 103604 w 712272"/>
              <a:gd name="connsiteY4365" fmla="*/ 208223 h 367487"/>
              <a:gd name="connsiteX4366" fmla="*/ 104180 w 712272"/>
              <a:gd name="connsiteY4366" fmla="*/ 207935 h 367487"/>
              <a:gd name="connsiteX4367" fmla="*/ 104468 w 712272"/>
              <a:gd name="connsiteY4367" fmla="*/ 207071 h 367487"/>
              <a:gd name="connsiteX4368" fmla="*/ 104755 w 712272"/>
              <a:gd name="connsiteY4368" fmla="*/ 206783 h 367487"/>
              <a:gd name="connsiteX4369" fmla="*/ 105331 w 712272"/>
              <a:gd name="connsiteY4369" fmla="*/ 206495 h 367487"/>
              <a:gd name="connsiteX4370" fmla="*/ 105619 w 712272"/>
              <a:gd name="connsiteY4370" fmla="*/ 205631 h 367487"/>
              <a:gd name="connsiteX4371" fmla="*/ 105907 w 712272"/>
              <a:gd name="connsiteY4371" fmla="*/ 205343 h 367487"/>
              <a:gd name="connsiteX4372" fmla="*/ 106482 w 712272"/>
              <a:gd name="connsiteY4372" fmla="*/ 204479 h 367487"/>
              <a:gd name="connsiteX4373" fmla="*/ 106770 w 712272"/>
              <a:gd name="connsiteY4373" fmla="*/ 204191 h 367487"/>
              <a:gd name="connsiteX4374" fmla="*/ 107058 w 712272"/>
              <a:gd name="connsiteY4374" fmla="*/ 203327 h 367487"/>
              <a:gd name="connsiteX4375" fmla="*/ 107633 w 712272"/>
              <a:gd name="connsiteY4375" fmla="*/ 202463 h 367487"/>
              <a:gd name="connsiteX4376" fmla="*/ 107921 w 712272"/>
              <a:gd name="connsiteY4376" fmla="*/ 201887 h 367487"/>
              <a:gd name="connsiteX4377" fmla="*/ 108209 w 712272"/>
              <a:gd name="connsiteY4377" fmla="*/ 201023 h 367487"/>
              <a:gd name="connsiteX4378" fmla="*/ 108784 w 712272"/>
              <a:gd name="connsiteY4378" fmla="*/ 200159 h 367487"/>
              <a:gd name="connsiteX4379" fmla="*/ 109072 w 712272"/>
              <a:gd name="connsiteY4379" fmla="*/ 199583 h 367487"/>
              <a:gd name="connsiteX4380" fmla="*/ 109360 w 712272"/>
              <a:gd name="connsiteY4380" fmla="*/ 198719 h 367487"/>
              <a:gd name="connsiteX4381" fmla="*/ 109936 w 712272"/>
              <a:gd name="connsiteY4381" fmla="*/ 197856 h 367487"/>
              <a:gd name="connsiteX4382" fmla="*/ 110223 w 712272"/>
              <a:gd name="connsiteY4382" fmla="*/ 196704 h 367487"/>
              <a:gd name="connsiteX4383" fmla="*/ 110511 w 712272"/>
              <a:gd name="connsiteY4383" fmla="*/ 195552 h 367487"/>
              <a:gd name="connsiteX4384" fmla="*/ 111087 w 712272"/>
              <a:gd name="connsiteY4384" fmla="*/ 194400 h 367487"/>
              <a:gd name="connsiteX4385" fmla="*/ 111375 w 712272"/>
              <a:gd name="connsiteY4385" fmla="*/ 192960 h 367487"/>
              <a:gd name="connsiteX4386" fmla="*/ 111662 w 712272"/>
              <a:gd name="connsiteY4386" fmla="*/ 191520 h 367487"/>
              <a:gd name="connsiteX4387" fmla="*/ 112238 w 712272"/>
              <a:gd name="connsiteY4387" fmla="*/ 189216 h 367487"/>
              <a:gd name="connsiteX4388" fmla="*/ 112526 w 712272"/>
              <a:gd name="connsiteY4388" fmla="*/ 184608 h 367487"/>
              <a:gd name="connsiteX4389" fmla="*/ 112526 w 712272"/>
              <a:gd name="connsiteY4389" fmla="*/ 182880 h 367487"/>
              <a:gd name="connsiteX4390" fmla="*/ 112238 w 712272"/>
              <a:gd name="connsiteY4390" fmla="*/ 178272 h 367487"/>
              <a:gd name="connsiteX4391" fmla="*/ 111662 w 712272"/>
              <a:gd name="connsiteY4391" fmla="*/ 175968 h 367487"/>
              <a:gd name="connsiteX4392" fmla="*/ 111375 w 712272"/>
              <a:gd name="connsiteY4392" fmla="*/ 174528 h 367487"/>
              <a:gd name="connsiteX4393" fmla="*/ 111087 w 712272"/>
              <a:gd name="connsiteY4393" fmla="*/ 173088 h 367487"/>
              <a:gd name="connsiteX4394" fmla="*/ 110511 w 712272"/>
              <a:gd name="connsiteY4394" fmla="*/ 171936 h 367487"/>
              <a:gd name="connsiteX4395" fmla="*/ 110223 w 712272"/>
              <a:gd name="connsiteY4395" fmla="*/ 170784 h 367487"/>
              <a:gd name="connsiteX4396" fmla="*/ 109936 w 712272"/>
              <a:gd name="connsiteY4396" fmla="*/ 169632 h 367487"/>
              <a:gd name="connsiteX4397" fmla="*/ 109360 w 712272"/>
              <a:gd name="connsiteY4397" fmla="*/ 168768 h 367487"/>
              <a:gd name="connsiteX4398" fmla="*/ 109072 w 712272"/>
              <a:gd name="connsiteY4398" fmla="*/ 167904 h 367487"/>
              <a:gd name="connsiteX4399" fmla="*/ 108784 w 712272"/>
              <a:gd name="connsiteY4399" fmla="*/ 167328 h 367487"/>
              <a:gd name="connsiteX4400" fmla="*/ 108209 w 712272"/>
              <a:gd name="connsiteY4400" fmla="*/ 166464 h 367487"/>
              <a:gd name="connsiteX4401" fmla="*/ 107921 w 712272"/>
              <a:gd name="connsiteY4401" fmla="*/ 165600 h 367487"/>
              <a:gd name="connsiteX4402" fmla="*/ 107633 w 712272"/>
              <a:gd name="connsiteY4402" fmla="*/ 165024 h 367487"/>
              <a:gd name="connsiteX4403" fmla="*/ 107058 w 712272"/>
              <a:gd name="connsiteY4403" fmla="*/ 164160 h 367487"/>
              <a:gd name="connsiteX4404" fmla="*/ 106770 w 712272"/>
              <a:gd name="connsiteY4404" fmla="*/ 163296 h 367487"/>
              <a:gd name="connsiteX4405" fmla="*/ 106482 w 712272"/>
              <a:gd name="connsiteY4405" fmla="*/ 163008 h 367487"/>
              <a:gd name="connsiteX4406" fmla="*/ 105907 w 712272"/>
              <a:gd name="connsiteY4406" fmla="*/ 162144 h 367487"/>
              <a:gd name="connsiteX4407" fmla="*/ 105619 w 712272"/>
              <a:gd name="connsiteY4407" fmla="*/ 161856 h 367487"/>
              <a:gd name="connsiteX4408" fmla="*/ 105331 w 712272"/>
              <a:gd name="connsiteY4408" fmla="*/ 160992 h 367487"/>
              <a:gd name="connsiteX4409" fmla="*/ 104755 w 712272"/>
              <a:gd name="connsiteY4409" fmla="*/ 160704 h 367487"/>
              <a:gd name="connsiteX4410" fmla="*/ 104468 w 712272"/>
              <a:gd name="connsiteY4410" fmla="*/ 160416 h 367487"/>
              <a:gd name="connsiteX4411" fmla="*/ 104180 w 712272"/>
              <a:gd name="connsiteY4411" fmla="*/ 159552 h 367487"/>
              <a:gd name="connsiteX4412" fmla="*/ 103604 w 712272"/>
              <a:gd name="connsiteY4412" fmla="*/ 159264 h 367487"/>
              <a:gd name="connsiteX4413" fmla="*/ 103316 w 712272"/>
              <a:gd name="connsiteY4413" fmla="*/ 158688 h 367487"/>
              <a:gd name="connsiteX4414" fmla="*/ 103029 w 712272"/>
              <a:gd name="connsiteY4414" fmla="*/ 158400 h 367487"/>
              <a:gd name="connsiteX4415" fmla="*/ 102453 w 712272"/>
              <a:gd name="connsiteY4415" fmla="*/ 158112 h 367487"/>
              <a:gd name="connsiteX4416" fmla="*/ 102165 w 712272"/>
              <a:gd name="connsiteY4416" fmla="*/ 157536 h 367487"/>
              <a:gd name="connsiteX4417" fmla="*/ 101878 w 712272"/>
              <a:gd name="connsiteY4417" fmla="*/ 157248 h 367487"/>
              <a:gd name="connsiteX4418" fmla="*/ 101302 w 712272"/>
              <a:gd name="connsiteY4418" fmla="*/ 156960 h 367487"/>
              <a:gd name="connsiteX4419" fmla="*/ 101014 w 712272"/>
              <a:gd name="connsiteY4419" fmla="*/ 156384 h 367487"/>
              <a:gd name="connsiteX4420" fmla="*/ 100726 w 712272"/>
              <a:gd name="connsiteY4420" fmla="*/ 156096 h 367487"/>
              <a:gd name="connsiteX4421" fmla="*/ 100151 w 712272"/>
              <a:gd name="connsiteY4421" fmla="*/ 155808 h 367487"/>
              <a:gd name="connsiteX4422" fmla="*/ 99863 w 712272"/>
              <a:gd name="connsiteY4422" fmla="*/ 155520 h 367487"/>
              <a:gd name="connsiteX4423" fmla="*/ 99575 w 712272"/>
              <a:gd name="connsiteY4423" fmla="*/ 154944 h 367487"/>
              <a:gd name="connsiteX4424" fmla="*/ 99000 w 712272"/>
              <a:gd name="connsiteY4424" fmla="*/ 154656 h 367487"/>
              <a:gd name="connsiteX4425" fmla="*/ 98712 w 712272"/>
              <a:gd name="connsiteY4425" fmla="*/ 154368 h 367487"/>
              <a:gd name="connsiteX4426" fmla="*/ 98424 w 712272"/>
              <a:gd name="connsiteY4426" fmla="*/ 153792 h 367487"/>
              <a:gd name="connsiteX4427" fmla="*/ 97848 w 712272"/>
              <a:gd name="connsiteY4427" fmla="*/ 153504 h 367487"/>
              <a:gd name="connsiteX4428" fmla="*/ 97561 w 712272"/>
              <a:gd name="connsiteY4428" fmla="*/ 153216 h 367487"/>
              <a:gd name="connsiteX4429" fmla="*/ 97273 w 712272"/>
              <a:gd name="connsiteY4429" fmla="*/ 152640 h 367487"/>
              <a:gd name="connsiteX4430" fmla="*/ 96697 w 712272"/>
              <a:gd name="connsiteY4430" fmla="*/ 152352 h 367487"/>
              <a:gd name="connsiteX4431" fmla="*/ 96410 w 712272"/>
              <a:gd name="connsiteY4431" fmla="*/ 152064 h 367487"/>
              <a:gd name="connsiteX4432" fmla="*/ 96122 w 712272"/>
              <a:gd name="connsiteY4432" fmla="*/ 151488 h 367487"/>
              <a:gd name="connsiteX4433" fmla="*/ 95546 w 712272"/>
              <a:gd name="connsiteY4433" fmla="*/ 151200 h 367487"/>
              <a:gd name="connsiteX4434" fmla="*/ 95258 w 712272"/>
              <a:gd name="connsiteY4434" fmla="*/ 150912 h 367487"/>
              <a:gd name="connsiteX4435" fmla="*/ 94971 w 712272"/>
              <a:gd name="connsiteY4435" fmla="*/ 150336 h 367487"/>
              <a:gd name="connsiteX4436" fmla="*/ 94395 w 712272"/>
              <a:gd name="connsiteY4436" fmla="*/ 150048 h 367487"/>
              <a:gd name="connsiteX4437" fmla="*/ 94107 w 712272"/>
              <a:gd name="connsiteY4437" fmla="*/ 149760 h 367487"/>
              <a:gd name="connsiteX4438" fmla="*/ 93819 w 712272"/>
              <a:gd name="connsiteY4438" fmla="*/ 149184 h 367487"/>
              <a:gd name="connsiteX4439" fmla="*/ 93244 w 712272"/>
              <a:gd name="connsiteY4439" fmla="*/ 148896 h 367487"/>
              <a:gd name="connsiteX4440" fmla="*/ 92956 w 712272"/>
              <a:gd name="connsiteY4440" fmla="*/ 148608 h 367487"/>
              <a:gd name="connsiteX4441" fmla="*/ 92668 w 712272"/>
              <a:gd name="connsiteY4441" fmla="*/ 148032 h 367487"/>
              <a:gd name="connsiteX4442" fmla="*/ 92093 w 712272"/>
              <a:gd name="connsiteY4442" fmla="*/ 147744 h 367487"/>
              <a:gd name="connsiteX4443" fmla="*/ 91805 w 712272"/>
              <a:gd name="connsiteY4443" fmla="*/ 147456 h 367487"/>
              <a:gd name="connsiteX4444" fmla="*/ 91517 w 712272"/>
              <a:gd name="connsiteY4444" fmla="*/ 146880 h 367487"/>
              <a:gd name="connsiteX4445" fmla="*/ 90942 w 712272"/>
              <a:gd name="connsiteY4445" fmla="*/ 146592 h 367487"/>
              <a:gd name="connsiteX4446" fmla="*/ 90654 w 712272"/>
              <a:gd name="connsiteY4446" fmla="*/ 146304 h 367487"/>
              <a:gd name="connsiteX4447" fmla="*/ 90366 w 712272"/>
              <a:gd name="connsiteY4447" fmla="*/ 145728 h 367487"/>
              <a:gd name="connsiteX4448" fmla="*/ 89790 w 712272"/>
              <a:gd name="connsiteY4448" fmla="*/ 145440 h 367487"/>
              <a:gd name="connsiteX4449" fmla="*/ 89503 w 712272"/>
              <a:gd name="connsiteY4449" fmla="*/ 145152 h 367487"/>
              <a:gd name="connsiteX4450" fmla="*/ 89215 w 712272"/>
              <a:gd name="connsiteY4450" fmla="*/ 144576 h 367487"/>
              <a:gd name="connsiteX4451" fmla="*/ 88639 w 712272"/>
              <a:gd name="connsiteY4451" fmla="*/ 144288 h 367487"/>
              <a:gd name="connsiteX4452" fmla="*/ 88351 w 712272"/>
              <a:gd name="connsiteY4452" fmla="*/ 144000 h 367487"/>
              <a:gd name="connsiteX4453" fmla="*/ 88064 w 712272"/>
              <a:gd name="connsiteY4453" fmla="*/ 143424 h 367487"/>
              <a:gd name="connsiteX4454" fmla="*/ 87488 w 712272"/>
              <a:gd name="connsiteY4454" fmla="*/ 143136 h 367487"/>
              <a:gd name="connsiteX4455" fmla="*/ 87200 w 712272"/>
              <a:gd name="connsiteY4455" fmla="*/ 142848 h 367487"/>
              <a:gd name="connsiteX4456" fmla="*/ 86912 w 712272"/>
              <a:gd name="connsiteY4456" fmla="*/ 142272 h 367487"/>
              <a:gd name="connsiteX4457" fmla="*/ 86337 w 712272"/>
              <a:gd name="connsiteY4457" fmla="*/ 141984 h 367487"/>
              <a:gd name="connsiteX4458" fmla="*/ 86049 w 712272"/>
              <a:gd name="connsiteY4458" fmla="*/ 141696 h 367487"/>
              <a:gd name="connsiteX4459" fmla="*/ 85761 w 712272"/>
              <a:gd name="connsiteY4459" fmla="*/ 141120 h 367487"/>
              <a:gd name="connsiteX4460" fmla="*/ 85186 w 712272"/>
              <a:gd name="connsiteY4460" fmla="*/ 140832 h 367487"/>
              <a:gd name="connsiteX4461" fmla="*/ 84898 w 712272"/>
              <a:gd name="connsiteY4461" fmla="*/ 140544 h 367487"/>
              <a:gd name="connsiteX4462" fmla="*/ 84610 w 712272"/>
              <a:gd name="connsiteY4462" fmla="*/ 139968 h 367487"/>
              <a:gd name="connsiteX4463" fmla="*/ 84035 w 712272"/>
              <a:gd name="connsiteY4463" fmla="*/ 139680 h 367487"/>
              <a:gd name="connsiteX4464" fmla="*/ 83747 w 712272"/>
              <a:gd name="connsiteY4464" fmla="*/ 139392 h 367487"/>
              <a:gd name="connsiteX4465" fmla="*/ 83459 w 712272"/>
              <a:gd name="connsiteY4465" fmla="*/ 138816 h 367487"/>
              <a:gd name="connsiteX4466" fmla="*/ 82883 w 712272"/>
              <a:gd name="connsiteY4466" fmla="*/ 138528 h 367487"/>
              <a:gd name="connsiteX4467" fmla="*/ 82596 w 712272"/>
              <a:gd name="connsiteY4467" fmla="*/ 138240 h 367487"/>
              <a:gd name="connsiteX4468" fmla="*/ 82308 w 712272"/>
              <a:gd name="connsiteY4468" fmla="*/ 137664 h 367487"/>
              <a:gd name="connsiteX4469" fmla="*/ 81732 w 712272"/>
              <a:gd name="connsiteY4469" fmla="*/ 137376 h 367487"/>
              <a:gd name="connsiteX4470" fmla="*/ 81444 w 712272"/>
              <a:gd name="connsiteY4470" fmla="*/ 137088 h 367487"/>
              <a:gd name="connsiteX4471" fmla="*/ 81157 w 712272"/>
              <a:gd name="connsiteY4471" fmla="*/ 136512 h 367487"/>
              <a:gd name="connsiteX4472" fmla="*/ 80581 w 712272"/>
              <a:gd name="connsiteY4472" fmla="*/ 136224 h 367487"/>
              <a:gd name="connsiteX4473" fmla="*/ 80293 w 712272"/>
              <a:gd name="connsiteY4473" fmla="*/ 135936 h 367487"/>
              <a:gd name="connsiteX4474" fmla="*/ 80005 w 712272"/>
              <a:gd name="connsiteY4474" fmla="*/ 135360 h 367487"/>
              <a:gd name="connsiteX4475" fmla="*/ 79430 w 712272"/>
              <a:gd name="connsiteY4475" fmla="*/ 135072 h 367487"/>
              <a:gd name="connsiteX4476" fmla="*/ 79142 w 712272"/>
              <a:gd name="connsiteY4476" fmla="*/ 134784 h 367487"/>
              <a:gd name="connsiteX4477" fmla="*/ 78854 w 712272"/>
              <a:gd name="connsiteY4477" fmla="*/ 134208 h 367487"/>
              <a:gd name="connsiteX4478" fmla="*/ 78279 w 712272"/>
              <a:gd name="connsiteY4478" fmla="*/ 133920 h 367487"/>
              <a:gd name="connsiteX4479" fmla="*/ 77991 w 712272"/>
              <a:gd name="connsiteY4479" fmla="*/ 133632 h 367487"/>
              <a:gd name="connsiteX4480" fmla="*/ 77703 w 712272"/>
              <a:gd name="connsiteY4480" fmla="*/ 133056 h 367487"/>
              <a:gd name="connsiteX4481" fmla="*/ 77128 w 712272"/>
              <a:gd name="connsiteY4481" fmla="*/ 132768 h 367487"/>
              <a:gd name="connsiteX4482" fmla="*/ 76840 w 712272"/>
              <a:gd name="connsiteY4482" fmla="*/ 132480 h 367487"/>
              <a:gd name="connsiteX4483" fmla="*/ 76552 w 712272"/>
              <a:gd name="connsiteY4483" fmla="*/ 131904 h 367487"/>
              <a:gd name="connsiteX4484" fmla="*/ 75976 w 712272"/>
              <a:gd name="connsiteY4484" fmla="*/ 131616 h 367487"/>
              <a:gd name="connsiteX4485" fmla="*/ 75689 w 712272"/>
              <a:gd name="connsiteY4485" fmla="*/ 131328 h 367487"/>
              <a:gd name="connsiteX4486" fmla="*/ 75401 w 712272"/>
              <a:gd name="connsiteY4486" fmla="*/ 130752 h 367487"/>
              <a:gd name="connsiteX4487" fmla="*/ 74825 w 712272"/>
              <a:gd name="connsiteY4487" fmla="*/ 130464 h 367487"/>
              <a:gd name="connsiteX4488" fmla="*/ 74537 w 712272"/>
              <a:gd name="connsiteY4488" fmla="*/ 130176 h 367487"/>
              <a:gd name="connsiteX4489" fmla="*/ 74250 w 712272"/>
              <a:gd name="connsiteY4489" fmla="*/ 129600 h 367487"/>
              <a:gd name="connsiteX4490" fmla="*/ 73674 w 712272"/>
              <a:gd name="connsiteY4490" fmla="*/ 129312 h 367487"/>
              <a:gd name="connsiteX4491" fmla="*/ 73386 w 712272"/>
              <a:gd name="connsiteY4491" fmla="*/ 129024 h 367487"/>
              <a:gd name="connsiteX4492" fmla="*/ 73099 w 712272"/>
              <a:gd name="connsiteY4492" fmla="*/ 128448 h 367487"/>
              <a:gd name="connsiteX4493" fmla="*/ 72523 w 712272"/>
              <a:gd name="connsiteY4493" fmla="*/ 128160 h 367487"/>
              <a:gd name="connsiteX4494" fmla="*/ 72235 w 712272"/>
              <a:gd name="connsiteY4494" fmla="*/ 127872 h 367487"/>
              <a:gd name="connsiteX4495" fmla="*/ 71947 w 712272"/>
              <a:gd name="connsiteY4495" fmla="*/ 127296 h 367487"/>
              <a:gd name="connsiteX4496" fmla="*/ 71372 w 712272"/>
              <a:gd name="connsiteY4496" fmla="*/ 127008 h 367487"/>
              <a:gd name="connsiteX4497" fmla="*/ 71084 w 712272"/>
              <a:gd name="connsiteY4497" fmla="*/ 126720 h 367487"/>
              <a:gd name="connsiteX4498" fmla="*/ 70796 w 712272"/>
              <a:gd name="connsiteY4498" fmla="*/ 126144 h 367487"/>
              <a:gd name="connsiteX4499" fmla="*/ 70221 w 712272"/>
              <a:gd name="connsiteY4499" fmla="*/ 125856 h 367487"/>
              <a:gd name="connsiteX4500" fmla="*/ 69933 w 712272"/>
              <a:gd name="connsiteY4500" fmla="*/ 125568 h 367487"/>
              <a:gd name="connsiteX4501" fmla="*/ 69645 w 712272"/>
              <a:gd name="connsiteY4501" fmla="*/ 124992 h 367487"/>
              <a:gd name="connsiteX4502" fmla="*/ 69069 w 712272"/>
              <a:gd name="connsiteY4502" fmla="*/ 124704 h 367487"/>
              <a:gd name="connsiteX4503" fmla="*/ 68782 w 712272"/>
              <a:gd name="connsiteY4503" fmla="*/ 124416 h 367487"/>
              <a:gd name="connsiteX4504" fmla="*/ 68494 w 712272"/>
              <a:gd name="connsiteY4504" fmla="*/ 123840 h 367487"/>
              <a:gd name="connsiteX4505" fmla="*/ 67918 w 712272"/>
              <a:gd name="connsiteY4505" fmla="*/ 123552 h 367487"/>
              <a:gd name="connsiteX4506" fmla="*/ 67631 w 712272"/>
              <a:gd name="connsiteY4506" fmla="*/ 123264 h 367487"/>
              <a:gd name="connsiteX4507" fmla="*/ 67343 w 712272"/>
              <a:gd name="connsiteY4507" fmla="*/ 122688 h 367487"/>
              <a:gd name="connsiteX4508" fmla="*/ 66767 w 712272"/>
              <a:gd name="connsiteY4508" fmla="*/ 122400 h 367487"/>
              <a:gd name="connsiteX4509" fmla="*/ 66479 w 712272"/>
              <a:gd name="connsiteY4509" fmla="*/ 122112 h 367487"/>
              <a:gd name="connsiteX4510" fmla="*/ 66192 w 712272"/>
              <a:gd name="connsiteY4510" fmla="*/ 121536 h 367487"/>
              <a:gd name="connsiteX4511" fmla="*/ 65616 w 712272"/>
              <a:gd name="connsiteY4511" fmla="*/ 121248 h 367487"/>
              <a:gd name="connsiteX4512" fmla="*/ 65328 w 712272"/>
              <a:gd name="connsiteY4512" fmla="*/ 120960 h 367487"/>
              <a:gd name="connsiteX4513" fmla="*/ 65040 w 712272"/>
              <a:gd name="connsiteY4513" fmla="*/ 120384 h 367487"/>
              <a:gd name="connsiteX4514" fmla="*/ 64465 w 712272"/>
              <a:gd name="connsiteY4514" fmla="*/ 120096 h 367487"/>
              <a:gd name="connsiteX4515" fmla="*/ 64177 w 712272"/>
              <a:gd name="connsiteY4515" fmla="*/ 119808 h 367487"/>
              <a:gd name="connsiteX4516" fmla="*/ 63889 w 712272"/>
              <a:gd name="connsiteY4516" fmla="*/ 119232 h 367487"/>
              <a:gd name="connsiteX4517" fmla="*/ 63314 w 712272"/>
              <a:gd name="connsiteY4517" fmla="*/ 118944 h 367487"/>
              <a:gd name="connsiteX4518" fmla="*/ 63026 w 712272"/>
              <a:gd name="connsiteY4518" fmla="*/ 118656 h 367487"/>
              <a:gd name="connsiteX4519" fmla="*/ 62738 w 712272"/>
              <a:gd name="connsiteY4519" fmla="*/ 118080 h 367487"/>
              <a:gd name="connsiteX4520" fmla="*/ 62163 w 712272"/>
              <a:gd name="connsiteY4520" fmla="*/ 117792 h 367487"/>
              <a:gd name="connsiteX4521" fmla="*/ 61875 w 712272"/>
              <a:gd name="connsiteY4521" fmla="*/ 117504 h 367487"/>
              <a:gd name="connsiteX4522" fmla="*/ 61587 w 712272"/>
              <a:gd name="connsiteY4522" fmla="*/ 116928 h 367487"/>
              <a:gd name="connsiteX4523" fmla="*/ 61011 w 712272"/>
              <a:gd name="connsiteY4523" fmla="*/ 116640 h 367487"/>
              <a:gd name="connsiteX4524" fmla="*/ 60724 w 712272"/>
              <a:gd name="connsiteY4524" fmla="*/ 116352 h 367487"/>
              <a:gd name="connsiteX4525" fmla="*/ 60436 w 712272"/>
              <a:gd name="connsiteY4525" fmla="*/ 115776 h 367487"/>
              <a:gd name="connsiteX4526" fmla="*/ 59860 w 712272"/>
              <a:gd name="connsiteY4526" fmla="*/ 115488 h 367487"/>
              <a:gd name="connsiteX4527" fmla="*/ 59572 w 712272"/>
              <a:gd name="connsiteY4527" fmla="*/ 115200 h 367487"/>
              <a:gd name="connsiteX4528" fmla="*/ 59285 w 712272"/>
              <a:gd name="connsiteY4528" fmla="*/ 114624 h 367487"/>
              <a:gd name="connsiteX4529" fmla="*/ 58709 w 712272"/>
              <a:gd name="connsiteY4529" fmla="*/ 114336 h 367487"/>
              <a:gd name="connsiteX4530" fmla="*/ 58421 w 712272"/>
              <a:gd name="connsiteY4530" fmla="*/ 114048 h 367487"/>
              <a:gd name="connsiteX4531" fmla="*/ 58133 w 712272"/>
              <a:gd name="connsiteY4531" fmla="*/ 113472 h 367487"/>
              <a:gd name="connsiteX4532" fmla="*/ 57558 w 712272"/>
              <a:gd name="connsiteY4532" fmla="*/ 113184 h 367487"/>
              <a:gd name="connsiteX4533" fmla="*/ 57270 w 712272"/>
              <a:gd name="connsiteY4533" fmla="*/ 112896 h 367487"/>
              <a:gd name="connsiteX4534" fmla="*/ 56982 w 712272"/>
              <a:gd name="connsiteY4534" fmla="*/ 112320 h 367487"/>
              <a:gd name="connsiteX4535" fmla="*/ 56407 w 712272"/>
              <a:gd name="connsiteY4535" fmla="*/ 112032 h 367487"/>
              <a:gd name="connsiteX4536" fmla="*/ 56119 w 712272"/>
              <a:gd name="connsiteY4536" fmla="*/ 111744 h 367487"/>
              <a:gd name="connsiteX4537" fmla="*/ 55831 w 712272"/>
              <a:gd name="connsiteY4537" fmla="*/ 111168 h 367487"/>
              <a:gd name="connsiteX4538" fmla="*/ 55256 w 712272"/>
              <a:gd name="connsiteY4538" fmla="*/ 110880 h 367487"/>
              <a:gd name="connsiteX4539" fmla="*/ 54968 w 712272"/>
              <a:gd name="connsiteY4539" fmla="*/ 110592 h 367487"/>
              <a:gd name="connsiteX4540" fmla="*/ 54680 w 712272"/>
              <a:gd name="connsiteY4540" fmla="*/ 110016 h 367487"/>
              <a:gd name="connsiteX4541" fmla="*/ 54104 w 712272"/>
              <a:gd name="connsiteY4541" fmla="*/ 109728 h 367487"/>
              <a:gd name="connsiteX4542" fmla="*/ 53817 w 712272"/>
              <a:gd name="connsiteY4542" fmla="*/ 109440 h 367487"/>
              <a:gd name="connsiteX4543" fmla="*/ 53529 w 712272"/>
              <a:gd name="connsiteY4543" fmla="*/ 108864 h 367487"/>
              <a:gd name="connsiteX4544" fmla="*/ 52953 w 712272"/>
              <a:gd name="connsiteY4544" fmla="*/ 108576 h 367487"/>
              <a:gd name="connsiteX4545" fmla="*/ 52665 w 712272"/>
              <a:gd name="connsiteY4545" fmla="*/ 108288 h 367487"/>
              <a:gd name="connsiteX4546" fmla="*/ 52378 w 712272"/>
              <a:gd name="connsiteY4546" fmla="*/ 107712 h 367487"/>
              <a:gd name="connsiteX4547" fmla="*/ 51802 w 712272"/>
              <a:gd name="connsiteY4547" fmla="*/ 107424 h 367487"/>
              <a:gd name="connsiteX4548" fmla="*/ 51514 w 712272"/>
              <a:gd name="connsiteY4548" fmla="*/ 107136 h 367487"/>
              <a:gd name="connsiteX4549" fmla="*/ 51227 w 712272"/>
              <a:gd name="connsiteY4549" fmla="*/ 106560 h 367487"/>
              <a:gd name="connsiteX4550" fmla="*/ 50651 w 712272"/>
              <a:gd name="connsiteY4550" fmla="*/ 106272 h 367487"/>
              <a:gd name="connsiteX4551" fmla="*/ 50363 w 712272"/>
              <a:gd name="connsiteY4551" fmla="*/ 105984 h 367487"/>
              <a:gd name="connsiteX4552" fmla="*/ 50075 w 712272"/>
              <a:gd name="connsiteY4552" fmla="*/ 105408 h 367487"/>
              <a:gd name="connsiteX4553" fmla="*/ 49500 w 712272"/>
              <a:gd name="connsiteY4553" fmla="*/ 105120 h 367487"/>
              <a:gd name="connsiteX4554" fmla="*/ 49212 w 712272"/>
              <a:gd name="connsiteY4554" fmla="*/ 104832 h 367487"/>
              <a:gd name="connsiteX4555" fmla="*/ 48924 w 712272"/>
              <a:gd name="connsiteY4555" fmla="*/ 104256 h 367487"/>
              <a:gd name="connsiteX4556" fmla="*/ 48349 w 712272"/>
              <a:gd name="connsiteY4556" fmla="*/ 103968 h 367487"/>
              <a:gd name="connsiteX4557" fmla="*/ 48061 w 712272"/>
              <a:gd name="connsiteY4557" fmla="*/ 103680 h 367487"/>
              <a:gd name="connsiteX4558" fmla="*/ 47773 w 712272"/>
              <a:gd name="connsiteY4558" fmla="*/ 103104 h 367487"/>
              <a:gd name="connsiteX4559" fmla="*/ 47197 w 712272"/>
              <a:gd name="connsiteY4559" fmla="*/ 102816 h 367487"/>
              <a:gd name="connsiteX4560" fmla="*/ 46910 w 712272"/>
              <a:gd name="connsiteY4560" fmla="*/ 102528 h 367487"/>
              <a:gd name="connsiteX4561" fmla="*/ 46622 w 712272"/>
              <a:gd name="connsiteY4561" fmla="*/ 101952 h 367487"/>
              <a:gd name="connsiteX4562" fmla="*/ 46046 w 712272"/>
              <a:gd name="connsiteY4562" fmla="*/ 101664 h 367487"/>
              <a:gd name="connsiteX4563" fmla="*/ 45759 w 712272"/>
              <a:gd name="connsiteY4563" fmla="*/ 101376 h 367487"/>
              <a:gd name="connsiteX4564" fmla="*/ 45471 w 712272"/>
              <a:gd name="connsiteY4564" fmla="*/ 100800 h 367487"/>
              <a:gd name="connsiteX4565" fmla="*/ 44895 w 712272"/>
              <a:gd name="connsiteY4565" fmla="*/ 100512 h 367487"/>
              <a:gd name="connsiteX4566" fmla="*/ 44607 w 712272"/>
              <a:gd name="connsiteY4566" fmla="*/ 100224 h 367487"/>
              <a:gd name="connsiteX4567" fmla="*/ 44320 w 712272"/>
              <a:gd name="connsiteY4567" fmla="*/ 99936 h 367487"/>
              <a:gd name="connsiteX4568" fmla="*/ 43744 w 712272"/>
              <a:gd name="connsiteY4568" fmla="*/ 99360 h 367487"/>
              <a:gd name="connsiteX4569" fmla="*/ 43456 w 712272"/>
              <a:gd name="connsiteY4569" fmla="*/ 99072 h 367487"/>
              <a:gd name="connsiteX4570" fmla="*/ 43168 w 712272"/>
              <a:gd name="connsiteY4570" fmla="*/ 98784 h 367487"/>
              <a:gd name="connsiteX4571" fmla="*/ 42593 w 712272"/>
              <a:gd name="connsiteY4571" fmla="*/ 98208 h 367487"/>
              <a:gd name="connsiteX4572" fmla="*/ 42305 w 712272"/>
              <a:gd name="connsiteY4572" fmla="*/ 97920 h 367487"/>
              <a:gd name="connsiteX4573" fmla="*/ 42017 w 712272"/>
              <a:gd name="connsiteY4573" fmla="*/ 97632 h 367487"/>
              <a:gd name="connsiteX4574" fmla="*/ 41442 w 712272"/>
              <a:gd name="connsiteY4574" fmla="*/ 97056 h 367487"/>
              <a:gd name="connsiteX4575" fmla="*/ 41154 w 712272"/>
              <a:gd name="connsiteY4575" fmla="*/ 96768 h 367487"/>
              <a:gd name="connsiteX4576" fmla="*/ 40866 w 712272"/>
              <a:gd name="connsiteY4576" fmla="*/ 96480 h 367487"/>
              <a:gd name="connsiteX4577" fmla="*/ 40291 w 712272"/>
              <a:gd name="connsiteY4577" fmla="*/ 95904 h 367487"/>
              <a:gd name="connsiteX4578" fmla="*/ 40003 w 712272"/>
              <a:gd name="connsiteY4578" fmla="*/ 95616 h 367487"/>
              <a:gd name="connsiteX4579" fmla="*/ 39715 w 712272"/>
              <a:gd name="connsiteY4579" fmla="*/ 95328 h 367487"/>
              <a:gd name="connsiteX4580" fmla="*/ 39139 w 712272"/>
              <a:gd name="connsiteY4580" fmla="*/ 94752 h 367487"/>
              <a:gd name="connsiteX4581" fmla="*/ 38852 w 712272"/>
              <a:gd name="connsiteY4581" fmla="*/ 94464 h 367487"/>
              <a:gd name="connsiteX4582" fmla="*/ 38564 w 712272"/>
              <a:gd name="connsiteY4582" fmla="*/ 94176 h 367487"/>
              <a:gd name="connsiteX4583" fmla="*/ 37988 w 712272"/>
              <a:gd name="connsiteY4583" fmla="*/ 93600 h 367487"/>
              <a:gd name="connsiteX4584" fmla="*/ 37700 w 712272"/>
              <a:gd name="connsiteY4584" fmla="*/ 93312 h 367487"/>
              <a:gd name="connsiteX4585" fmla="*/ 37413 w 712272"/>
              <a:gd name="connsiteY4585" fmla="*/ 93024 h 367487"/>
              <a:gd name="connsiteX4586" fmla="*/ 36837 w 712272"/>
              <a:gd name="connsiteY4586" fmla="*/ 92448 h 367487"/>
              <a:gd name="connsiteX4587" fmla="*/ 36549 w 712272"/>
              <a:gd name="connsiteY4587" fmla="*/ 92160 h 367487"/>
              <a:gd name="connsiteX4588" fmla="*/ 36261 w 712272"/>
              <a:gd name="connsiteY4588" fmla="*/ 91872 h 367487"/>
              <a:gd name="connsiteX4589" fmla="*/ 35686 w 712272"/>
              <a:gd name="connsiteY4589" fmla="*/ 91296 h 367487"/>
              <a:gd name="connsiteX4590" fmla="*/ 35398 w 712272"/>
              <a:gd name="connsiteY4590" fmla="*/ 91008 h 367487"/>
              <a:gd name="connsiteX4591" fmla="*/ 35110 w 712272"/>
              <a:gd name="connsiteY4591" fmla="*/ 90720 h 367487"/>
              <a:gd name="connsiteX4592" fmla="*/ 34535 w 712272"/>
              <a:gd name="connsiteY4592" fmla="*/ 90144 h 367487"/>
              <a:gd name="connsiteX4593" fmla="*/ 34247 w 712272"/>
              <a:gd name="connsiteY4593" fmla="*/ 89856 h 367487"/>
              <a:gd name="connsiteX4594" fmla="*/ 33959 w 712272"/>
              <a:gd name="connsiteY4594" fmla="*/ 89568 h 367487"/>
              <a:gd name="connsiteX4595" fmla="*/ 33384 w 712272"/>
              <a:gd name="connsiteY4595" fmla="*/ 88992 h 367487"/>
              <a:gd name="connsiteX4596" fmla="*/ 33096 w 712272"/>
              <a:gd name="connsiteY4596" fmla="*/ 88704 h 367487"/>
              <a:gd name="connsiteX4597" fmla="*/ 32808 w 712272"/>
              <a:gd name="connsiteY4597" fmla="*/ 88416 h 367487"/>
              <a:gd name="connsiteX4598" fmla="*/ 32232 w 712272"/>
              <a:gd name="connsiteY4598" fmla="*/ 87840 h 367487"/>
              <a:gd name="connsiteX4599" fmla="*/ 31945 w 712272"/>
              <a:gd name="connsiteY4599" fmla="*/ 87552 h 367487"/>
              <a:gd name="connsiteX4600" fmla="*/ 31657 w 712272"/>
              <a:gd name="connsiteY4600" fmla="*/ 87264 h 367487"/>
              <a:gd name="connsiteX4601" fmla="*/ 31081 w 712272"/>
              <a:gd name="connsiteY4601" fmla="*/ 86688 h 367487"/>
              <a:gd name="connsiteX4602" fmla="*/ 30793 w 712272"/>
              <a:gd name="connsiteY4602" fmla="*/ 86400 h 367487"/>
              <a:gd name="connsiteX4603" fmla="*/ 30506 w 712272"/>
              <a:gd name="connsiteY4603" fmla="*/ 86112 h 367487"/>
              <a:gd name="connsiteX4604" fmla="*/ 29930 w 712272"/>
              <a:gd name="connsiteY4604" fmla="*/ 85536 h 367487"/>
              <a:gd name="connsiteX4605" fmla="*/ 29642 w 712272"/>
              <a:gd name="connsiteY4605" fmla="*/ 85248 h 367487"/>
              <a:gd name="connsiteX4606" fmla="*/ 29355 w 712272"/>
              <a:gd name="connsiteY4606" fmla="*/ 84960 h 367487"/>
              <a:gd name="connsiteX4607" fmla="*/ 28779 w 712272"/>
              <a:gd name="connsiteY4607" fmla="*/ 84384 h 367487"/>
              <a:gd name="connsiteX4608" fmla="*/ 28491 w 712272"/>
              <a:gd name="connsiteY4608" fmla="*/ 84096 h 367487"/>
              <a:gd name="connsiteX4609" fmla="*/ 28203 w 712272"/>
              <a:gd name="connsiteY4609" fmla="*/ 83808 h 367487"/>
              <a:gd name="connsiteX4610" fmla="*/ 27628 w 712272"/>
              <a:gd name="connsiteY4610" fmla="*/ 83232 h 367487"/>
              <a:gd name="connsiteX4611" fmla="*/ 27340 w 712272"/>
              <a:gd name="connsiteY4611" fmla="*/ 82944 h 367487"/>
              <a:gd name="connsiteX4612" fmla="*/ 27052 w 712272"/>
              <a:gd name="connsiteY4612" fmla="*/ 82656 h 367487"/>
              <a:gd name="connsiteX4613" fmla="*/ 26477 w 712272"/>
              <a:gd name="connsiteY4613" fmla="*/ 82080 h 367487"/>
              <a:gd name="connsiteX4614" fmla="*/ 26189 w 712272"/>
              <a:gd name="connsiteY4614" fmla="*/ 81792 h 367487"/>
              <a:gd name="connsiteX4615" fmla="*/ 25901 w 712272"/>
              <a:gd name="connsiteY4615" fmla="*/ 81504 h 367487"/>
              <a:gd name="connsiteX4616" fmla="*/ 25325 w 712272"/>
              <a:gd name="connsiteY4616" fmla="*/ 80928 h 367487"/>
              <a:gd name="connsiteX4617" fmla="*/ 25038 w 712272"/>
              <a:gd name="connsiteY4617" fmla="*/ 80640 h 367487"/>
              <a:gd name="connsiteX4618" fmla="*/ 24750 w 712272"/>
              <a:gd name="connsiteY4618" fmla="*/ 80352 h 367487"/>
              <a:gd name="connsiteX4619" fmla="*/ 24174 w 712272"/>
              <a:gd name="connsiteY4619" fmla="*/ 79776 h 367487"/>
              <a:gd name="connsiteX4620" fmla="*/ 23887 w 712272"/>
              <a:gd name="connsiteY4620" fmla="*/ 79488 h 367487"/>
              <a:gd name="connsiteX4621" fmla="*/ 23599 w 712272"/>
              <a:gd name="connsiteY4621" fmla="*/ 79200 h 367487"/>
              <a:gd name="connsiteX4622" fmla="*/ 23023 w 712272"/>
              <a:gd name="connsiteY4622" fmla="*/ 78624 h 367487"/>
              <a:gd name="connsiteX4623" fmla="*/ 22735 w 712272"/>
              <a:gd name="connsiteY4623" fmla="*/ 78336 h 367487"/>
              <a:gd name="connsiteX4624" fmla="*/ 22448 w 712272"/>
              <a:gd name="connsiteY4624" fmla="*/ 78048 h 367487"/>
              <a:gd name="connsiteX4625" fmla="*/ 21872 w 712272"/>
              <a:gd name="connsiteY4625" fmla="*/ 77472 h 367487"/>
              <a:gd name="connsiteX4626" fmla="*/ 21584 w 712272"/>
              <a:gd name="connsiteY4626" fmla="*/ 77184 h 367487"/>
              <a:gd name="connsiteX4627" fmla="*/ 21296 w 712272"/>
              <a:gd name="connsiteY4627" fmla="*/ 76896 h 367487"/>
              <a:gd name="connsiteX4628" fmla="*/ 20721 w 712272"/>
              <a:gd name="connsiteY4628" fmla="*/ 76320 h 367487"/>
              <a:gd name="connsiteX4629" fmla="*/ 20433 w 712272"/>
              <a:gd name="connsiteY4629" fmla="*/ 76032 h 367487"/>
              <a:gd name="connsiteX4630" fmla="*/ 20145 w 712272"/>
              <a:gd name="connsiteY4630" fmla="*/ 75744 h 367487"/>
              <a:gd name="connsiteX4631" fmla="*/ 19570 w 712272"/>
              <a:gd name="connsiteY4631" fmla="*/ 75168 h 367487"/>
              <a:gd name="connsiteX4632" fmla="*/ 19282 w 712272"/>
              <a:gd name="connsiteY4632" fmla="*/ 74880 h 367487"/>
              <a:gd name="connsiteX4633" fmla="*/ 18994 w 712272"/>
              <a:gd name="connsiteY4633" fmla="*/ 74592 h 367487"/>
              <a:gd name="connsiteX4634" fmla="*/ 18419 w 712272"/>
              <a:gd name="connsiteY4634" fmla="*/ 74016 h 367487"/>
              <a:gd name="connsiteX4635" fmla="*/ 18131 w 712272"/>
              <a:gd name="connsiteY4635" fmla="*/ 73728 h 367487"/>
              <a:gd name="connsiteX4636" fmla="*/ 17843 w 712272"/>
              <a:gd name="connsiteY4636" fmla="*/ 73440 h 367487"/>
              <a:gd name="connsiteX4637" fmla="*/ 17267 w 712272"/>
              <a:gd name="connsiteY4637" fmla="*/ 72864 h 367487"/>
              <a:gd name="connsiteX4638" fmla="*/ 16980 w 712272"/>
              <a:gd name="connsiteY4638" fmla="*/ 72576 h 367487"/>
              <a:gd name="connsiteX4639" fmla="*/ 16692 w 712272"/>
              <a:gd name="connsiteY4639" fmla="*/ 72288 h 367487"/>
              <a:gd name="connsiteX4640" fmla="*/ 16116 w 712272"/>
              <a:gd name="connsiteY4640" fmla="*/ 71712 h 367487"/>
              <a:gd name="connsiteX4641" fmla="*/ 15828 w 712272"/>
              <a:gd name="connsiteY4641" fmla="*/ 71424 h 367487"/>
              <a:gd name="connsiteX4642" fmla="*/ 15541 w 712272"/>
              <a:gd name="connsiteY4642" fmla="*/ 71136 h 367487"/>
              <a:gd name="connsiteX4643" fmla="*/ 14965 w 712272"/>
              <a:gd name="connsiteY4643" fmla="*/ 70560 h 367487"/>
              <a:gd name="connsiteX4644" fmla="*/ 14677 w 712272"/>
              <a:gd name="connsiteY4644" fmla="*/ 70272 h 367487"/>
              <a:gd name="connsiteX4645" fmla="*/ 14389 w 712272"/>
              <a:gd name="connsiteY4645" fmla="*/ 69984 h 367487"/>
              <a:gd name="connsiteX4646" fmla="*/ 13814 w 712272"/>
              <a:gd name="connsiteY4646" fmla="*/ 69408 h 367487"/>
              <a:gd name="connsiteX4647" fmla="*/ 13526 w 712272"/>
              <a:gd name="connsiteY4647" fmla="*/ 69120 h 367487"/>
              <a:gd name="connsiteX4648" fmla="*/ 13238 w 712272"/>
              <a:gd name="connsiteY4648" fmla="*/ 68832 h 367487"/>
              <a:gd name="connsiteX4649" fmla="*/ 12663 w 712272"/>
              <a:gd name="connsiteY4649" fmla="*/ 68256 h 367487"/>
              <a:gd name="connsiteX4650" fmla="*/ 12375 w 712272"/>
              <a:gd name="connsiteY4650" fmla="*/ 67968 h 367487"/>
              <a:gd name="connsiteX4651" fmla="*/ 12087 w 712272"/>
              <a:gd name="connsiteY4651" fmla="*/ 67680 h 367487"/>
              <a:gd name="connsiteX4652" fmla="*/ 11512 w 712272"/>
              <a:gd name="connsiteY4652" fmla="*/ 67104 h 367487"/>
              <a:gd name="connsiteX4653" fmla="*/ 11224 w 712272"/>
              <a:gd name="connsiteY4653" fmla="*/ 66816 h 367487"/>
              <a:gd name="connsiteX4654" fmla="*/ 10936 w 712272"/>
              <a:gd name="connsiteY4654" fmla="*/ 66528 h 367487"/>
              <a:gd name="connsiteX4655" fmla="*/ 10360 w 712272"/>
              <a:gd name="connsiteY4655" fmla="*/ 65664 h 367487"/>
              <a:gd name="connsiteX4656" fmla="*/ 10073 w 712272"/>
              <a:gd name="connsiteY4656" fmla="*/ 65376 h 367487"/>
              <a:gd name="connsiteX4657" fmla="*/ 9785 w 712272"/>
              <a:gd name="connsiteY4657" fmla="*/ 64800 h 367487"/>
              <a:gd name="connsiteX4658" fmla="*/ 9209 w 712272"/>
              <a:gd name="connsiteY4658" fmla="*/ 64512 h 367487"/>
              <a:gd name="connsiteX4659" fmla="*/ 8921 w 712272"/>
              <a:gd name="connsiteY4659" fmla="*/ 64224 h 367487"/>
              <a:gd name="connsiteX4660" fmla="*/ 8634 w 712272"/>
              <a:gd name="connsiteY4660" fmla="*/ 63648 h 367487"/>
              <a:gd name="connsiteX4661" fmla="*/ 8058 w 712272"/>
              <a:gd name="connsiteY4661" fmla="*/ 63072 h 367487"/>
              <a:gd name="connsiteX4662" fmla="*/ 7770 w 712272"/>
              <a:gd name="connsiteY4662" fmla="*/ 62496 h 367487"/>
              <a:gd name="connsiteX4663" fmla="*/ 7483 w 712272"/>
              <a:gd name="connsiteY4663" fmla="*/ 62208 h 367487"/>
              <a:gd name="connsiteX4664" fmla="*/ 6907 w 712272"/>
              <a:gd name="connsiteY4664" fmla="*/ 61344 h 367487"/>
              <a:gd name="connsiteX4665" fmla="*/ 6619 w 712272"/>
              <a:gd name="connsiteY4665" fmla="*/ 61056 h 367487"/>
              <a:gd name="connsiteX4666" fmla="*/ 6331 w 712272"/>
              <a:gd name="connsiteY4666" fmla="*/ 60192 h 367487"/>
              <a:gd name="connsiteX4667" fmla="*/ 5756 w 712272"/>
              <a:gd name="connsiteY4667" fmla="*/ 59904 h 367487"/>
              <a:gd name="connsiteX4668" fmla="*/ 5468 w 712272"/>
              <a:gd name="connsiteY4668" fmla="*/ 59040 h 367487"/>
              <a:gd name="connsiteX4669" fmla="*/ 5180 w 712272"/>
              <a:gd name="connsiteY4669" fmla="*/ 58464 h 367487"/>
              <a:gd name="connsiteX4670" fmla="*/ 4605 w 712272"/>
              <a:gd name="connsiteY4670" fmla="*/ 57888 h 367487"/>
              <a:gd name="connsiteX4671" fmla="*/ 4317 w 712272"/>
              <a:gd name="connsiteY4671" fmla="*/ 57312 h 367487"/>
              <a:gd name="connsiteX4672" fmla="*/ 4029 w 712272"/>
              <a:gd name="connsiteY4672" fmla="*/ 56448 h 367487"/>
              <a:gd name="connsiteX4673" fmla="*/ 3453 w 712272"/>
              <a:gd name="connsiteY4673" fmla="*/ 55584 h 367487"/>
              <a:gd name="connsiteX4674" fmla="*/ 3166 w 712272"/>
              <a:gd name="connsiteY4674" fmla="*/ 54432 h 367487"/>
              <a:gd name="connsiteX4675" fmla="*/ 2878 w 712272"/>
              <a:gd name="connsiteY4675" fmla="*/ 53856 h 367487"/>
              <a:gd name="connsiteX4676" fmla="*/ 2302 w 712272"/>
              <a:gd name="connsiteY4676" fmla="*/ 52704 h 367487"/>
              <a:gd name="connsiteX4677" fmla="*/ 2014 w 712272"/>
              <a:gd name="connsiteY4677" fmla="*/ 51840 h 367487"/>
              <a:gd name="connsiteX4678" fmla="*/ 1727 w 712272"/>
              <a:gd name="connsiteY4678" fmla="*/ 50400 h 367487"/>
              <a:gd name="connsiteX4679" fmla="*/ 1151 w 712272"/>
              <a:gd name="connsiteY4679" fmla="*/ 49248 h 367487"/>
              <a:gd name="connsiteX4680" fmla="*/ 863 w 712272"/>
              <a:gd name="connsiteY4680" fmla="*/ 47232 h 367487"/>
              <a:gd name="connsiteX4681" fmla="*/ 576 w 712272"/>
              <a:gd name="connsiteY4681" fmla="*/ 45216 h 367487"/>
              <a:gd name="connsiteX4682" fmla="*/ 0 w 712272"/>
              <a:gd name="connsiteY4682" fmla="*/ 42048 h 367487"/>
              <a:gd name="connsiteX4683" fmla="*/ 0 w 712272"/>
              <a:gd name="connsiteY4683" fmla="*/ 36576 h 367487"/>
              <a:gd name="connsiteX4684" fmla="*/ 576 w 712272"/>
              <a:gd name="connsiteY4684" fmla="*/ 33120 h 367487"/>
              <a:gd name="connsiteX4685" fmla="*/ 863 w 712272"/>
              <a:gd name="connsiteY4685" fmla="*/ 30816 h 367487"/>
              <a:gd name="connsiteX4686" fmla="*/ 1151 w 712272"/>
              <a:gd name="connsiteY4686" fmla="*/ 29376 h 367487"/>
              <a:gd name="connsiteX4687" fmla="*/ 1727 w 712272"/>
              <a:gd name="connsiteY4687" fmla="*/ 28224 h 367487"/>
              <a:gd name="connsiteX4688" fmla="*/ 2014 w 712272"/>
              <a:gd name="connsiteY4688" fmla="*/ 26496 h 367487"/>
              <a:gd name="connsiteX4689" fmla="*/ 2302 w 712272"/>
              <a:gd name="connsiteY4689" fmla="*/ 25920 h 367487"/>
              <a:gd name="connsiteX4690" fmla="*/ 2878 w 712272"/>
              <a:gd name="connsiteY4690" fmla="*/ 24768 h 367487"/>
              <a:gd name="connsiteX4691" fmla="*/ 3166 w 712272"/>
              <a:gd name="connsiteY4691" fmla="*/ 23616 h 367487"/>
              <a:gd name="connsiteX4692" fmla="*/ 3453 w 712272"/>
              <a:gd name="connsiteY4692" fmla="*/ 22752 h 367487"/>
              <a:gd name="connsiteX4693" fmla="*/ 4029 w 712272"/>
              <a:gd name="connsiteY4693" fmla="*/ 21888 h 367487"/>
              <a:gd name="connsiteX4694" fmla="*/ 4317 w 712272"/>
              <a:gd name="connsiteY4694" fmla="*/ 21312 h 367487"/>
              <a:gd name="connsiteX4695" fmla="*/ 4605 w 712272"/>
              <a:gd name="connsiteY4695" fmla="*/ 20448 h 367487"/>
              <a:gd name="connsiteX4696" fmla="*/ 5180 w 712272"/>
              <a:gd name="connsiteY4696" fmla="*/ 19584 h 367487"/>
              <a:gd name="connsiteX4697" fmla="*/ 5468 w 712272"/>
              <a:gd name="connsiteY4697" fmla="*/ 19296 h 367487"/>
              <a:gd name="connsiteX4698" fmla="*/ 5756 w 712272"/>
              <a:gd name="connsiteY4698" fmla="*/ 18432 h 367487"/>
              <a:gd name="connsiteX4699" fmla="*/ 6331 w 712272"/>
              <a:gd name="connsiteY4699" fmla="*/ 18144 h 367487"/>
              <a:gd name="connsiteX4700" fmla="*/ 6619 w 712272"/>
              <a:gd name="connsiteY4700" fmla="*/ 17280 h 367487"/>
              <a:gd name="connsiteX4701" fmla="*/ 6907 w 712272"/>
              <a:gd name="connsiteY4701" fmla="*/ 16992 h 367487"/>
              <a:gd name="connsiteX4702" fmla="*/ 7483 w 712272"/>
              <a:gd name="connsiteY4702" fmla="*/ 16128 h 367487"/>
              <a:gd name="connsiteX4703" fmla="*/ 7770 w 712272"/>
              <a:gd name="connsiteY4703" fmla="*/ 15840 h 367487"/>
              <a:gd name="connsiteX4704" fmla="*/ 8058 w 712272"/>
              <a:gd name="connsiteY4704" fmla="*/ 14976 h 367487"/>
              <a:gd name="connsiteX4705" fmla="*/ 8634 w 712272"/>
              <a:gd name="connsiteY4705" fmla="*/ 14688 h 367487"/>
              <a:gd name="connsiteX4706" fmla="*/ 8921 w 712272"/>
              <a:gd name="connsiteY4706" fmla="*/ 14400 h 367487"/>
              <a:gd name="connsiteX4707" fmla="*/ 9209 w 712272"/>
              <a:gd name="connsiteY4707" fmla="*/ 13824 h 367487"/>
              <a:gd name="connsiteX4708" fmla="*/ 9785 w 712272"/>
              <a:gd name="connsiteY4708" fmla="*/ 13536 h 367487"/>
              <a:gd name="connsiteX4709" fmla="*/ 10073 w 712272"/>
              <a:gd name="connsiteY4709" fmla="*/ 13248 h 367487"/>
              <a:gd name="connsiteX4710" fmla="*/ 10360 w 712272"/>
              <a:gd name="connsiteY4710" fmla="*/ 12384 h 367487"/>
              <a:gd name="connsiteX4711" fmla="*/ 10936 w 712272"/>
              <a:gd name="connsiteY4711" fmla="*/ 12096 h 367487"/>
              <a:gd name="connsiteX4712" fmla="*/ 11224 w 712272"/>
              <a:gd name="connsiteY4712" fmla="*/ 11520 h 367487"/>
              <a:gd name="connsiteX4713" fmla="*/ 11512 w 712272"/>
              <a:gd name="connsiteY4713" fmla="*/ 11232 h 367487"/>
              <a:gd name="connsiteX4714" fmla="*/ 12087 w 712272"/>
              <a:gd name="connsiteY4714" fmla="*/ 10944 h 367487"/>
              <a:gd name="connsiteX4715" fmla="*/ 12375 w 712272"/>
              <a:gd name="connsiteY4715" fmla="*/ 10368 h 367487"/>
              <a:gd name="connsiteX4716" fmla="*/ 13238 w 712272"/>
              <a:gd name="connsiteY4716" fmla="*/ 10080 h 367487"/>
              <a:gd name="connsiteX4717" fmla="*/ 13526 w 712272"/>
              <a:gd name="connsiteY4717" fmla="*/ 9792 h 367487"/>
              <a:gd name="connsiteX4718" fmla="*/ 13814 w 712272"/>
              <a:gd name="connsiteY4718" fmla="*/ 9216 h 367487"/>
              <a:gd name="connsiteX4719" fmla="*/ 14389 w 712272"/>
              <a:gd name="connsiteY4719" fmla="*/ 8928 h 367487"/>
              <a:gd name="connsiteX4720" fmla="*/ 14677 w 712272"/>
              <a:gd name="connsiteY4720" fmla="*/ 8640 h 367487"/>
              <a:gd name="connsiteX4721" fmla="*/ 14965 w 712272"/>
              <a:gd name="connsiteY4721" fmla="*/ 8064 h 367487"/>
              <a:gd name="connsiteX4722" fmla="*/ 15828 w 712272"/>
              <a:gd name="connsiteY4722" fmla="*/ 7776 h 367487"/>
              <a:gd name="connsiteX4723" fmla="*/ 16116 w 712272"/>
              <a:gd name="connsiteY4723" fmla="*/ 7488 h 367487"/>
              <a:gd name="connsiteX4724" fmla="*/ 16980 w 712272"/>
              <a:gd name="connsiteY4724" fmla="*/ 6912 h 367487"/>
              <a:gd name="connsiteX4725" fmla="*/ 17267 w 712272"/>
              <a:gd name="connsiteY4725" fmla="*/ 6624 h 367487"/>
              <a:gd name="connsiteX4726" fmla="*/ 17843 w 712272"/>
              <a:gd name="connsiteY4726" fmla="*/ 6336 h 367487"/>
              <a:gd name="connsiteX4727" fmla="*/ 18419 w 712272"/>
              <a:gd name="connsiteY4727" fmla="*/ 5760 h 367487"/>
              <a:gd name="connsiteX4728" fmla="*/ 19282 w 712272"/>
              <a:gd name="connsiteY4728" fmla="*/ 5472 h 367487"/>
              <a:gd name="connsiteX4729" fmla="*/ 19570 w 712272"/>
              <a:gd name="connsiteY4729" fmla="*/ 5184 h 367487"/>
              <a:gd name="connsiteX4730" fmla="*/ 20433 w 712272"/>
              <a:gd name="connsiteY4730" fmla="*/ 4608 h 367487"/>
              <a:gd name="connsiteX4731" fmla="*/ 21296 w 712272"/>
              <a:gd name="connsiteY4731" fmla="*/ 4320 h 367487"/>
              <a:gd name="connsiteX4732" fmla="*/ 21872 w 712272"/>
              <a:gd name="connsiteY4732" fmla="*/ 4032 h 367487"/>
              <a:gd name="connsiteX4733" fmla="*/ 22735 w 712272"/>
              <a:gd name="connsiteY4733" fmla="*/ 3456 h 367487"/>
              <a:gd name="connsiteX4734" fmla="*/ 23599 w 712272"/>
              <a:gd name="connsiteY4734" fmla="*/ 3168 h 367487"/>
              <a:gd name="connsiteX4735" fmla="*/ 24750 w 712272"/>
              <a:gd name="connsiteY4735" fmla="*/ 2880 h 367487"/>
              <a:gd name="connsiteX4736" fmla="*/ 25325 w 712272"/>
              <a:gd name="connsiteY4736" fmla="*/ 2304 h 367487"/>
              <a:gd name="connsiteX4737" fmla="*/ 26477 w 712272"/>
              <a:gd name="connsiteY4737" fmla="*/ 2016 h 367487"/>
              <a:gd name="connsiteX4738" fmla="*/ 27628 w 712272"/>
              <a:gd name="connsiteY4738" fmla="*/ 1728 h 367487"/>
              <a:gd name="connsiteX4739" fmla="*/ 29355 w 712272"/>
              <a:gd name="connsiteY4739" fmla="*/ 1152 h 367487"/>
              <a:gd name="connsiteX4740" fmla="*/ 30793 w 712272"/>
              <a:gd name="connsiteY4740" fmla="*/ 864 h 367487"/>
              <a:gd name="connsiteX4741" fmla="*/ 33096 w 712272"/>
              <a:gd name="connsiteY4741" fmla="*/ 576 h 3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</a:cxnLst>
            <a:rect l="l" t="t" r="r" b="b"/>
            <a:pathLst>
              <a:path w="712272" h="367487">
                <a:moveTo>
                  <a:pt x="525929" y="0"/>
                </a:moveTo>
                <a:lnTo>
                  <a:pt x="531680" y="0"/>
                </a:lnTo>
                <a:lnTo>
                  <a:pt x="535131" y="576"/>
                </a:lnTo>
                <a:lnTo>
                  <a:pt x="537144" y="864"/>
                </a:lnTo>
                <a:lnTo>
                  <a:pt x="538869" y="1152"/>
                </a:lnTo>
                <a:lnTo>
                  <a:pt x="540020" y="1728"/>
                </a:lnTo>
                <a:lnTo>
                  <a:pt x="541170" y="2016"/>
                </a:lnTo>
                <a:lnTo>
                  <a:pt x="542320" y="2304"/>
                </a:lnTo>
                <a:lnTo>
                  <a:pt x="543470" y="2880"/>
                </a:lnTo>
                <a:lnTo>
                  <a:pt x="544333" y="3168"/>
                </a:lnTo>
                <a:lnTo>
                  <a:pt x="545196" y="3456"/>
                </a:lnTo>
                <a:lnTo>
                  <a:pt x="546346" y="4032"/>
                </a:lnTo>
                <a:lnTo>
                  <a:pt x="546921" y="4320"/>
                </a:lnTo>
                <a:lnTo>
                  <a:pt x="547496" y="4608"/>
                </a:lnTo>
                <a:lnTo>
                  <a:pt x="548072" y="5184"/>
                </a:lnTo>
                <a:lnTo>
                  <a:pt x="548934" y="5472"/>
                </a:lnTo>
                <a:lnTo>
                  <a:pt x="549797" y="5760"/>
                </a:lnTo>
                <a:lnTo>
                  <a:pt x="550084" y="6336"/>
                </a:lnTo>
                <a:lnTo>
                  <a:pt x="550947" y="6624"/>
                </a:lnTo>
                <a:lnTo>
                  <a:pt x="551235" y="6912"/>
                </a:lnTo>
                <a:lnTo>
                  <a:pt x="552097" y="7488"/>
                </a:lnTo>
                <a:lnTo>
                  <a:pt x="552385" y="7776"/>
                </a:lnTo>
                <a:lnTo>
                  <a:pt x="552673" y="8064"/>
                </a:lnTo>
                <a:lnTo>
                  <a:pt x="553248" y="8640"/>
                </a:lnTo>
                <a:lnTo>
                  <a:pt x="553823" y="8928"/>
                </a:lnTo>
                <a:lnTo>
                  <a:pt x="554398" y="9216"/>
                </a:lnTo>
                <a:lnTo>
                  <a:pt x="554686" y="9792"/>
                </a:lnTo>
                <a:lnTo>
                  <a:pt x="554973" y="10080"/>
                </a:lnTo>
                <a:lnTo>
                  <a:pt x="555548" y="10368"/>
                </a:lnTo>
                <a:lnTo>
                  <a:pt x="555836" y="10944"/>
                </a:lnTo>
                <a:lnTo>
                  <a:pt x="556123" y="11232"/>
                </a:lnTo>
                <a:lnTo>
                  <a:pt x="556699" y="11520"/>
                </a:lnTo>
                <a:lnTo>
                  <a:pt x="556986" y="12096"/>
                </a:lnTo>
                <a:lnTo>
                  <a:pt x="557274" y="12384"/>
                </a:lnTo>
                <a:lnTo>
                  <a:pt x="557849" y="12672"/>
                </a:lnTo>
                <a:lnTo>
                  <a:pt x="558136" y="13248"/>
                </a:lnTo>
                <a:lnTo>
                  <a:pt x="558424" y="13536"/>
                </a:lnTo>
                <a:lnTo>
                  <a:pt x="558999" y="13824"/>
                </a:lnTo>
                <a:lnTo>
                  <a:pt x="559287" y="14400"/>
                </a:lnTo>
                <a:lnTo>
                  <a:pt x="559574" y="14688"/>
                </a:lnTo>
                <a:lnTo>
                  <a:pt x="560149" y="14976"/>
                </a:lnTo>
                <a:lnTo>
                  <a:pt x="560437" y="15552"/>
                </a:lnTo>
                <a:lnTo>
                  <a:pt x="560724" y="15840"/>
                </a:lnTo>
                <a:lnTo>
                  <a:pt x="561300" y="16128"/>
                </a:lnTo>
                <a:lnTo>
                  <a:pt x="561587" y="16704"/>
                </a:lnTo>
                <a:lnTo>
                  <a:pt x="561875" y="16992"/>
                </a:lnTo>
                <a:lnTo>
                  <a:pt x="562450" y="17280"/>
                </a:lnTo>
                <a:lnTo>
                  <a:pt x="562737" y="17856"/>
                </a:lnTo>
                <a:lnTo>
                  <a:pt x="563025" y="18144"/>
                </a:lnTo>
                <a:lnTo>
                  <a:pt x="563600" y="18432"/>
                </a:lnTo>
                <a:lnTo>
                  <a:pt x="563888" y="19008"/>
                </a:lnTo>
                <a:lnTo>
                  <a:pt x="564175" y="19296"/>
                </a:lnTo>
                <a:lnTo>
                  <a:pt x="564750" y="19584"/>
                </a:lnTo>
                <a:lnTo>
                  <a:pt x="565038" y="20160"/>
                </a:lnTo>
                <a:lnTo>
                  <a:pt x="565326" y="20448"/>
                </a:lnTo>
                <a:lnTo>
                  <a:pt x="565901" y="20736"/>
                </a:lnTo>
                <a:lnTo>
                  <a:pt x="566188" y="21312"/>
                </a:lnTo>
                <a:lnTo>
                  <a:pt x="566476" y="21600"/>
                </a:lnTo>
                <a:lnTo>
                  <a:pt x="567051" y="21888"/>
                </a:lnTo>
                <a:lnTo>
                  <a:pt x="567338" y="22464"/>
                </a:lnTo>
                <a:lnTo>
                  <a:pt x="567626" y="22752"/>
                </a:lnTo>
                <a:lnTo>
                  <a:pt x="568201" y="23040"/>
                </a:lnTo>
                <a:lnTo>
                  <a:pt x="568489" y="23616"/>
                </a:lnTo>
                <a:lnTo>
                  <a:pt x="568776" y="23904"/>
                </a:lnTo>
                <a:lnTo>
                  <a:pt x="569351" y="24192"/>
                </a:lnTo>
                <a:lnTo>
                  <a:pt x="569639" y="24768"/>
                </a:lnTo>
                <a:lnTo>
                  <a:pt x="569927" y="25056"/>
                </a:lnTo>
                <a:lnTo>
                  <a:pt x="570502" y="25344"/>
                </a:lnTo>
                <a:lnTo>
                  <a:pt x="570789" y="25920"/>
                </a:lnTo>
                <a:lnTo>
                  <a:pt x="571077" y="26208"/>
                </a:lnTo>
                <a:lnTo>
                  <a:pt x="571652" y="26496"/>
                </a:lnTo>
                <a:lnTo>
                  <a:pt x="571940" y="27072"/>
                </a:lnTo>
                <a:lnTo>
                  <a:pt x="572227" y="27360"/>
                </a:lnTo>
                <a:lnTo>
                  <a:pt x="572802" y="27648"/>
                </a:lnTo>
                <a:lnTo>
                  <a:pt x="573090" y="28224"/>
                </a:lnTo>
                <a:lnTo>
                  <a:pt x="573377" y="28512"/>
                </a:lnTo>
                <a:lnTo>
                  <a:pt x="573953" y="28800"/>
                </a:lnTo>
                <a:lnTo>
                  <a:pt x="574240" y="29376"/>
                </a:lnTo>
                <a:lnTo>
                  <a:pt x="574528" y="29664"/>
                </a:lnTo>
                <a:lnTo>
                  <a:pt x="575103" y="29952"/>
                </a:lnTo>
                <a:lnTo>
                  <a:pt x="575390" y="30528"/>
                </a:lnTo>
                <a:lnTo>
                  <a:pt x="575678" y="30816"/>
                </a:lnTo>
                <a:lnTo>
                  <a:pt x="576253" y="31104"/>
                </a:lnTo>
                <a:lnTo>
                  <a:pt x="576541" y="31680"/>
                </a:lnTo>
                <a:lnTo>
                  <a:pt x="576828" y="31968"/>
                </a:lnTo>
                <a:lnTo>
                  <a:pt x="577403" y="32256"/>
                </a:lnTo>
                <a:lnTo>
                  <a:pt x="577691" y="32832"/>
                </a:lnTo>
                <a:lnTo>
                  <a:pt x="577978" y="33120"/>
                </a:lnTo>
                <a:lnTo>
                  <a:pt x="578554" y="33408"/>
                </a:lnTo>
                <a:lnTo>
                  <a:pt x="578841" y="33984"/>
                </a:lnTo>
                <a:lnTo>
                  <a:pt x="579129" y="34272"/>
                </a:lnTo>
                <a:lnTo>
                  <a:pt x="579704" y="34560"/>
                </a:lnTo>
                <a:lnTo>
                  <a:pt x="579991" y="35136"/>
                </a:lnTo>
                <a:lnTo>
                  <a:pt x="580279" y="35424"/>
                </a:lnTo>
                <a:lnTo>
                  <a:pt x="580854" y="35712"/>
                </a:lnTo>
                <a:lnTo>
                  <a:pt x="581142" y="36288"/>
                </a:lnTo>
                <a:lnTo>
                  <a:pt x="581429" y="36576"/>
                </a:lnTo>
                <a:lnTo>
                  <a:pt x="582004" y="36864"/>
                </a:lnTo>
                <a:lnTo>
                  <a:pt x="582292" y="37440"/>
                </a:lnTo>
                <a:lnTo>
                  <a:pt x="582580" y="37728"/>
                </a:lnTo>
                <a:lnTo>
                  <a:pt x="583155" y="38016"/>
                </a:lnTo>
                <a:lnTo>
                  <a:pt x="583442" y="38592"/>
                </a:lnTo>
                <a:lnTo>
                  <a:pt x="583730" y="38880"/>
                </a:lnTo>
                <a:lnTo>
                  <a:pt x="584305" y="39168"/>
                </a:lnTo>
                <a:lnTo>
                  <a:pt x="584592" y="39744"/>
                </a:lnTo>
                <a:lnTo>
                  <a:pt x="584880" y="40032"/>
                </a:lnTo>
                <a:lnTo>
                  <a:pt x="585455" y="40320"/>
                </a:lnTo>
                <a:lnTo>
                  <a:pt x="585743" y="40896"/>
                </a:lnTo>
                <a:lnTo>
                  <a:pt x="586030" y="41184"/>
                </a:lnTo>
                <a:lnTo>
                  <a:pt x="586605" y="41472"/>
                </a:lnTo>
                <a:lnTo>
                  <a:pt x="586893" y="42048"/>
                </a:lnTo>
                <a:lnTo>
                  <a:pt x="587181" y="42336"/>
                </a:lnTo>
                <a:lnTo>
                  <a:pt x="587756" y="42624"/>
                </a:lnTo>
                <a:lnTo>
                  <a:pt x="588043" y="43200"/>
                </a:lnTo>
                <a:lnTo>
                  <a:pt x="588331" y="43488"/>
                </a:lnTo>
                <a:lnTo>
                  <a:pt x="588906" y="43776"/>
                </a:lnTo>
                <a:lnTo>
                  <a:pt x="589194" y="44352"/>
                </a:lnTo>
                <a:lnTo>
                  <a:pt x="589481" y="44640"/>
                </a:lnTo>
                <a:lnTo>
                  <a:pt x="590056" y="44928"/>
                </a:lnTo>
                <a:lnTo>
                  <a:pt x="590344" y="45216"/>
                </a:lnTo>
                <a:lnTo>
                  <a:pt x="590631" y="45792"/>
                </a:lnTo>
                <a:lnTo>
                  <a:pt x="591207" y="46080"/>
                </a:lnTo>
                <a:lnTo>
                  <a:pt x="591494" y="46368"/>
                </a:lnTo>
                <a:lnTo>
                  <a:pt x="591782" y="46944"/>
                </a:lnTo>
                <a:lnTo>
                  <a:pt x="592357" y="47232"/>
                </a:lnTo>
                <a:lnTo>
                  <a:pt x="592644" y="47520"/>
                </a:lnTo>
                <a:lnTo>
                  <a:pt x="592932" y="48096"/>
                </a:lnTo>
                <a:lnTo>
                  <a:pt x="593507" y="48384"/>
                </a:lnTo>
                <a:lnTo>
                  <a:pt x="593795" y="48672"/>
                </a:lnTo>
                <a:lnTo>
                  <a:pt x="594082" y="49248"/>
                </a:lnTo>
                <a:lnTo>
                  <a:pt x="594657" y="49536"/>
                </a:lnTo>
                <a:lnTo>
                  <a:pt x="594945" y="49824"/>
                </a:lnTo>
                <a:lnTo>
                  <a:pt x="595232" y="50400"/>
                </a:lnTo>
                <a:lnTo>
                  <a:pt x="595808" y="50688"/>
                </a:lnTo>
                <a:lnTo>
                  <a:pt x="596095" y="50976"/>
                </a:lnTo>
                <a:lnTo>
                  <a:pt x="596383" y="51552"/>
                </a:lnTo>
                <a:lnTo>
                  <a:pt x="596958" y="51840"/>
                </a:lnTo>
                <a:lnTo>
                  <a:pt x="597245" y="52128"/>
                </a:lnTo>
                <a:lnTo>
                  <a:pt x="597533" y="52704"/>
                </a:lnTo>
                <a:lnTo>
                  <a:pt x="598108" y="52992"/>
                </a:lnTo>
                <a:lnTo>
                  <a:pt x="598396" y="53280"/>
                </a:lnTo>
                <a:lnTo>
                  <a:pt x="598683" y="53856"/>
                </a:lnTo>
                <a:lnTo>
                  <a:pt x="599258" y="54144"/>
                </a:lnTo>
                <a:lnTo>
                  <a:pt x="599546" y="54432"/>
                </a:lnTo>
                <a:lnTo>
                  <a:pt x="599834" y="55008"/>
                </a:lnTo>
                <a:lnTo>
                  <a:pt x="600409" y="55296"/>
                </a:lnTo>
                <a:lnTo>
                  <a:pt x="600696" y="55584"/>
                </a:lnTo>
                <a:lnTo>
                  <a:pt x="600984" y="56160"/>
                </a:lnTo>
                <a:lnTo>
                  <a:pt x="601559" y="56448"/>
                </a:lnTo>
                <a:lnTo>
                  <a:pt x="601846" y="56736"/>
                </a:lnTo>
                <a:lnTo>
                  <a:pt x="602134" y="57312"/>
                </a:lnTo>
                <a:lnTo>
                  <a:pt x="602709" y="57600"/>
                </a:lnTo>
                <a:lnTo>
                  <a:pt x="602997" y="57888"/>
                </a:lnTo>
                <a:lnTo>
                  <a:pt x="603284" y="58464"/>
                </a:lnTo>
                <a:lnTo>
                  <a:pt x="603859" y="58752"/>
                </a:lnTo>
                <a:lnTo>
                  <a:pt x="604147" y="59040"/>
                </a:lnTo>
                <a:lnTo>
                  <a:pt x="604435" y="59616"/>
                </a:lnTo>
                <a:lnTo>
                  <a:pt x="605010" y="59904"/>
                </a:lnTo>
                <a:lnTo>
                  <a:pt x="605297" y="60192"/>
                </a:lnTo>
                <a:lnTo>
                  <a:pt x="605585" y="60768"/>
                </a:lnTo>
                <a:lnTo>
                  <a:pt x="606160" y="61056"/>
                </a:lnTo>
                <a:lnTo>
                  <a:pt x="606448" y="61344"/>
                </a:lnTo>
                <a:lnTo>
                  <a:pt x="606735" y="61920"/>
                </a:lnTo>
                <a:lnTo>
                  <a:pt x="607310" y="62208"/>
                </a:lnTo>
                <a:lnTo>
                  <a:pt x="607598" y="62496"/>
                </a:lnTo>
                <a:lnTo>
                  <a:pt x="607885" y="63072"/>
                </a:lnTo>
                <a:lnTo>
                  <a:pt x="608461" y="63360"/>
                </a:lnTo>
                <a:lnTo>
                  <a:pt x="608748" y="63648"/>
                </a:lnTo>
                <a:lnTo>
                  <a:pt x="609036" y="64224"/>
                </a:lnTo>
                <a:lnTo>
                  <a:pt x="609611" y="64512"/>
                </a:lnTo>
                <a:lnTo>
                  <a:pt x="609898" y="64800"/>
                </a:lnTo>
                <a:lnTo>
                  <a:pt x="610186" y="65376"/>
                </a:lnTo>
                <a:lnTo>
                  <a:pt x="610761" y="65664"/>
                </a:lnTo>
                <a:lnTo>
                  <a:pt x="611049" y="65952"/>
                </a:lnTo>
                <a:lnTo>
                  <a:pt x="611336" y="66528"/>
                </a:lnTo>
                <a:lnTo>
                  <a:pt x="611911" y="66816"/>
                </a:lnTo>
                <a:lnTo>
                  <a:pt x="612199" y="67104"/>
                </a:lnTo>
                <a:lnTo>
                  <a:pt x="612486" y="67680"/>
                </a:lnTo>
                <a:lnTo>
                  <a:pt x="613062" y="67968"/>
                </a:lnTo>
                <a:lnTo>
                  <a:pt x="613349" y="68256"/>
                </a:lnTo>
                <a:lnTo>
                  <a:pt x="613637" y="68832"/>
                </a:lnTo>
                <a:lnTo>
                  <a:pt x="614212" y="69120"/>
                </a:lnTo>
                <a:lnTo>
                  <a:pt x="614499" y="69408"/>
                </a:lnTo>
                <a:lnTo>
                  <a:pt x="614787" y="69984"/>
                </a:lnTo>
                <a:lnTo>
                  <a:pt x="615362" y="70272"/>
                </a:lnTo>
                <a:lnTo>
                  <a:pt x="615650" y="70560"/>
                </a:lnTo>
                <a:lnTo>
                  <a:pt x="615937" y="71136"/>
                </a:lnTo>
                <a:lnTo>
                  <a:pt x="616512" y="71424"/>
                </a:lnTo>
                <a:lnTo>
                  <a:pt x="616800" y="71712"/>
                </a:lnTo>
                <a:lnTo>
                  <a:pt x="617088" y="72288"/>
                </a:lnTo>
                <a:lnTo>
                  <a:pt x="617663" y="72576"/>
                </a:lnTo>
                <a:lnTo>
                  <a:pt x="617950" y="72864"/>
                </a:lnTo>
                <a:lnTo>
                  <a:pt x="618238" y="73440"/>
                </a:lnTo>
                <a:lnTo>
                  <a:pt x="618813" y="73728"/>
                </a:lnTo>
                <a:lnTo>
                  <a:pt x="619100" y="74016"/>
                </a:lnTo>
                <a:lnTo>
                  <a:pt x="619388" y="74592"/>
                </a:lnTo>
                <a:lnTo>
                  <a:pt x="619963" y="74880"/>
                </a:lnTo>
                <a:lnTo>
                  <a:pt x="620251" y="75168"/>
                </a:lnTo>
                <a:lnTo>
                  <a:pt x="620538" y="75744"/>
                </a:lnTo>
                <a:lnTo>
                  <a:pt x="621113" y="76032"/>
                </a:lnTo>
                <a:lnTo>
                  <a:pt x="621401" y="76320"/>
                </a:lnTo>
                <a:lnTo>
                  <a:pt x="621689" y="76896"/>
                </a:lnTo>
                <a:lnTo>
                  <a:pt x="622264" y="77184"/>
                </a:lnTo>
                <a:lnTo>
                  <a:pt x="622551" y="77472"/>
                </a:lnTo>
                <a:lnTo>
                  <a:pt x="622839" y="78048"/>
                </a:lnTo>
                <a:lnTo>
                  <a:pt x="623414" y="78336"/>
                </a:lnTo>
                <a:lnTo>
                  <a:pt x="623702" y="78624"/>
                </a:lnTo>
                <a:lnTo>
                  <a:pt x="623989" y="79200"/>
                </a:lnTo>
                <a:lnTo>
                  <a:pt x="624564" y="79488"/>
                </a:lnTo>
                <a:lnTo>
                  <a:pt x="624852" y="79776"/>
                </a:lnTo>
                <a:lnTo>
                  <a:pt x="625139" y="80352"/>
                </a:lnTo>
                <a:lnTo>
                  <a:pt x="625715" y="80640"/>
                </a:lnTo>
                <a:lnTo>
                  <a:pt x="626002" y="80928"/>
                </a:lnTo>
                <a:lnTo>
                  <a:pt x="626290" y="81504"/>
                </a:lnTo>
                <a:lnTo>
                  <a:pt x="626865" y="81792"/>
                </a:lnTo>
                <a:lnTo>
                  <a:pt x="627152" y="82080"/>
                </a:lnTo>
                <a:lnTo>
                  <a:pt x="627440" y="82656"/>
                </a:lnTo>
                <a:lnTo>
                  <a:pt x="628015" y="82944"/>
                </a:lnTo>
                <a:lnTo>
                  <a:pt x="628303" y="83232"/>
                </a:lnTo>
                <a:lnTo>
                  <a:pt x="628590" y="83808"/>
                </a:lnTo>
                <a:lnTo>
                  <a:pt x="629165" y="84096"/>
                </a:lnTo>
                <a:lnTo>
                  <a:pt x="629453" y="84384"/>
                </a:lnTo>
                <a:lnTo>
                  <a:pt x="629740" y="84960"/>
                </a:lnTo>
                <a:lnTo>
                  <a:pt x="630316" y="85248"/>
                </a:lnTo>
                <a:lnTo>
                  <a:pt x="630603" y="85536"/>
                </a:lnTo>
                <a:lnTo>
                  <a:pt x="630891" y="86112"/>
                </a:lnTo>
                <a:lnTo>
                  <a:pt x="631466" y="86400"/>
                </a:lnTo>
                <a:lnTo>
                  <a:pt x="631753" y="86688"/>
                </a:lnTo>
                <a:lnTo>
                  <a:pt x="632041" y="87264"/>
                </a:lnTo>
                <a:lnTo>
                  <a:pt x="632616" y="87552"/>
                </a:lnTo>
                <a:lnTo>
                  <a:pt x="632904" y="87840"/>
                </a:lnTo>
                <a:lnTo>
                  <a:pt x="633191" y="88416"/>
                </a:lnTo>
                <a:lnTo>
                  <a:pt x="633766" y="88704"/>
                </a:lnTo>
                <a:lnTo>
                  <a:pt x="634054" y="88992"/>
                </a:lnTo>
                <a:lnTo>
                  <a:pt x="634342" y="89568"/>
                </a:lnTo>
                <a:lnTo>
                  <a:pt x="634917" y="89856"/>
                </a:lnTo>
                <a:lnTo>
                  <a:pt x="635204" y="90144"/>
                </a:lnTo>
                <a:lnTo>
                  <a:pt x="635492" y="90720"/>
                </a:lnTo>
                <a:lnTo>
                  <a:pt x="636067" y="91008"/>
                </a:lnTo>
                <a:lnTo>
                  <a:pt x="636354" y="91296"/>
                </a:lnTo>
                <a:lnTo>
                  <a:pt x="636642" y="91872"/>
                </a:lnTo>
                <a:lnTo>
                  <a:pt x="637217" y="92160"/>
                </a:lnTo>
                <a:lnTo>
                  <a:pt x="637505" y="92448"/>
                </a:lnTo>
                <a:lnTo>
                  <a:pt x="637792" y="93024"/>
                </a:lnTo>
                <a:lnTo>
                  <a:pt x="638367" y="93312"/>
                </a:lnTo>
                <a:lnTo>
                  <a:pt x="638655" y="93600"/>
                </a:lnTo>
                <a:lnTo>
                  <a:pt x="638943" y="94176"/>
                </a:lnTo>
                <a:lnTo>
                  <a:pt x="639518" y="94464"/>
                </a:lnTo>
                <a:lnTo>
                  <a:pt x="639805" y="94752"/>
                </a:lnTo>
                <a:lnTo>
                  <a:pt x="640093" y="95328"/>
                </a:lnTo>
                <a:lnTo>
                  <a:pt x="640668" y="95616"/>
                </a:lnTo>
                <a:lnTo>
                  <a:pt x="640956" y="95904"/>
                </a:lnTo>
                <a:lnTo>
                  <a:pt x="641243" y="96480"/>
                </a:lnTo>
                <a:lnTo>
                  <a:pt x="641818" y="96768"/>
                </a:lnTo>
                <a:lnTo>
                  <a:pt x="642106" y="97056"/>
                </a:lnTo>
                <a:lnTo>
                  <a:pt x="642393" y="97632"/>
                </a:lnTo>
                <a:lnTo>
                  <a:pt x="642969" y="97920"/>
                </a:lnTo>
                <a:lnTo>
                  <a:pt x="643256" y="98208"/>
                </a:lnTo>
                <a:lnTo>
                  <a:pt x="643544" y="98784"/>
                </a:lnTo>
                <a:lnTo>
                  <a:pt x="644119" y="99072"/>
                </a:lnTo>
                <a:lnTo>
                  <a:pt x="644406" y="99360"/>
                </a:lnTo>
                <a:lnTo>
                  <a:pt x="644694" y="99936"/>
                </a:lnTo>
                <a:lnTo>
                  <a:pt x="645269" y="100224"/>
                </a:lnTo>
                <a:lnTo>
                  <a:pt x="645557" y="100512"/>
                </a:lnTo>
                <a:lnTo>
                  <a:pt x="645844" y="100800"/>
                </a:lnTo>
                <a:lnTo>
                  <a:pt x="646419" y="101376"/>
                </a:lnTo>
                <a:lnTo>
                  <a:pt x="646707" y="101664"/>
                </a:lnTo>
                <a:lnTo>
                  <a:pt x="646994" y="101952"/>
                </a:lnTo>
                <a:lnTo>
                  <a:pt x="647570" y="102528"/>
                </a:lnTo>
                <a:lnTo>
                  <a:pt x="647857" y="102816"/>
                </a:lnTo>
                <a:lnTo>
                  <a:pt x="648145" y="103104"/>
                </a:lnTo>
                <a:lnTo>
                  <a:pt x="648720" y="103680"/>
                </a:lnTo>
                <a:lnTo>
                  <a:pt x="649007" y="103968"/>
                </a:lnTo>
                <a:lnTo>
                  <a:pt x="649295" y="104256"/>
                </a:lnTo>
                <a:lnTo>
                  <a:pt x="649870" y="104832"/>
                </a:lnTo>
                <a:lnTo>
                  <a:pt x="650158" y="105120"/>
                </a:lnTo>
                <a:lnTo>
                  <a:pt x="650445" y="105408"/>
                </a:lnTo>
                <a:lnTo>
                  <a:pt x="651020" y="105984"/>
                </a:lnTo>
                <a:lnTo>
                  <a:pt x="651308" y="106272"/>
                </a:lnTo>
                <a:lnTo>
                  <a:pt x="651596" y="106560"/>
                </a:lnTo>
                <a:lnTo>
                  <a:pt x="652171" y="107136"/>
                </a:lnTo>
                <a:lnTo>
                  <a:pt x="652458" y="107424"/>
                </a:lnTo>
                <a:lnTo>
                  <a:pt x="652746" y="107712"/>
                </a:lnTo>
                <a:lnTo>
                  <a:pt x="653321" y="108288"/>
                </a:lnTo>
                <a:lnTo>
                  <a:pt x="653608" y="108576"/>
                </a:lnTo>
                <a:lnTo>
                  <a:pt x="653896" y="108864"/>
                </a:lnTo>
                <a:lnTo>
                  <a:pt x="654471" y="109440"/>
                </a:lnTo>
                <a:lnTo>
                  <a:pt x="654759" y="109728"/>
                </a:lnTo>
                <a:lnTo>
                  <a:pt x="655046" y="110016"/>
                </a:lnTo>
                <a:lnTo>
                  <a:pt x="655621" y="110592"/>
                </a:lnTo>
                <a:lnTo>
                  <a:pt x="655909" y="110880"/>
                </a:lnTo>
                <a:lnTo>
                  <a:pt x="656197" y="111168"/>
                </a:lnTo>
                <a:lnTo>
                  <a:pt x="656772" y="111744"/>
                </a:lnTo>
                <a:lnTo>
                  <a:pt x="657059" y="112032"/>
                </a:lnTo>
                <a:lnTo>
                  <a:pt x="657347" y="112320"/>
                </a:lnTo>
                <a:lnTo>
                  <a:pt x="657922" y="112896"/>
                </a:lnTo>
                <a:lnTo>
                  <a:pt x="658210" y="113184"/>
                </a:lnTo>
                <a:lnTo>
                  <a:pt x="658497" y="113472"/>
                </a:lnTo>
                <a:lnTo>
                  <a:pt x="659072" y="114048"/>
                </a:lnTo>
                <a:lnTo>
                  <a:pt x="659360" y="114336"/>
                </a:lnTo>
                <a:lnTo>
                  <a:pt x="659647" y="114624"/>
                </a:lnTo>
                <a:lnTo>
                  <a:pt x="659935" y="115200"/>
                </a:lnTo>
                <a:lnTo>
                  <a:pt x="660510" y="115488"/>
                </a:lnTo>
                <a:lnTo>
                  <a:pt x="660798" y="115776"/>
                </a:lnTo>
                <a:lnTo>
                  <a:pt x="661085" y="116352"/>
                </a:lnTo>
                <a:lnTo>
                  <a:pt x="661660" y="116640"/>
                </a:lnTo>
                <a:lnTo>
                  <a:pt x="661948" y="116928"/>
                </a:lnTo>
                <a:lnTo>
                  <a:pt x="662235" y="117504"/>
                </a:lnTo>
                <a:lnTo>
                  <a:pt x="662811" y="117792"/>
                </a:lnTo>
                <a:lnTo>
                  <a:pt x="663098" y="118080"/>
                </a:lnTo>
                <a:lnTo>
                  <a:pt x="663386" y="118656"/>
                </a:lnTo>
                <a:lnTo>
                  <a:pt x="663961" y="118944"/>
                </a:lnTo>
                <a:lnTo>
                  <a:pt x="664248" y="119232"/>
                </a:lnTo>
                <a:lnTo>
                  <a:pt x="664536" y="119808"/>
                </a:lnTo>
                <a:lnTo>
                  <a:pt x="665111" y="120096"/>
                </a:lnTo>
                <a:lnTo>
                  <a:pt x="665399" y="120384"/>
                </a:lnTo>
                <a:lnTo>
                  <a:pt x="665686" y="120960"/>
                </a:lnTo>
                <a:lnTo>
                  <a:pt x="666261" y="121248"/>
                </a:lnTo>
                <a:lnTo>
                  <a:pt x="666549" y="121536"/>
                </a:lnTo>
                <a:lnTo>
                  <a:pt x="666837" y="122112"/>
                </a:lnTo>
                <a:lnTo>
                  <a:pt x="667412" y="122400"/>
                </a:lnTo>
                <a:lnTo>
                  <a:pt x="667699" y="122688"/>
                </a:lnTo>
                <a:lnTo>
                  <a:pt x="667987" y="123264"/>
                </a:lnTo>
                <a:lnTo>
                  <a:pt x="668562" y="123552"/>
                </a:lnTo>
                <a:lnTo>
                  <a:pt x="668850" y="123840"/>
                </a:lnTo>
                <a:lnTo>
                  <a:pt x="669137" y="124416"/>
                </a:lnTo>
                <a:lnTo>
                  <a:pt x="669712" y="124704"/>
                </a:lnTo>
                <a:lnTo>
                  <a:pt x="670000" y="124992"/>
                </a:lnTo>
                <a:lnTo>
                  <a:pt x="670287" y="125568"/>
                </a:lnTo>
                <a:lnTo>
                  <a:pt x="670862" y="125856"/>
                </a:lnTo>
                <a:lnTo>
                  <a:pt x="671150" y="126144"/>
                </a:lnTo>
                <a:lnTo>
                  <a:pt x="671438" y="126720"/>
                </a:lnTo>
                <a:lnTo>
                  <a:pt x="672013" y="127008"/>
                </a:lnTo>
                <a:lnTo>
                  <a:pt x="672300" y="127296"/>
                </a:lnTo>
                <a:lnTo>
                  <a:pt x="672588" y="127872"/>
                </a:lnTo>
                <a:lnTo>
                  <a:pt x="673163" y="128160"/>
                </a:lnTo>
                <a:lnTo>
                  <a:pt x="673451" y="128448"/>
                </a:lnTo>
                <a:lnTo>
                  <a:pt x="673738" y="129024"/>
                </a:lnTo>
                <a:lnTo>
                  <a:pt x="674313" y="129312"/>
                </a:lnTo>
                <a:lnTo>
                  <a:pt x="674601" y="129600"/>
                </a:lnTo>
                <a:lnTo>
                  <a:pt x="674888" y="130176"/>
                </a:lnTo>
                <a:lnTo>
                  <a:pt x="675464" y="130464"/>
                </a:lnTo>
                <a:lnTo>
                  <a:pt x="675751" y="130752"/>
                </a:lnTo>
                <a:lnTo>
                  <a:pt x="676039" y="131328"/>
                </a:lnTo>
                <a:lnTo>
                  <a:pt x="676614" y="131616"/>
                </a:lnTo>
                <a:lnTo>
                  <a:pt x="676901" y="131904"/>
                </a:lnTo>
                <a:lnTo>
                  <a:pt x="677189" y="132480"/>
                </a:lnTo>
                <a:lnTo>
                  <a:pt x="677764" y="132768"/>
                </a:lnTo>
                <a:lnTo>
                  <a:pt x="678052" y="133056"/>
                </a:lnTo>
                <a:lnTo>
                  <a:pt x="678339" y="133632"/>
                </a:lnTo>
                <a:lnTo>
                  <a:pt x="678914" y="133920"/>
                </a:lnTo>
                <a:lnTo>
                  <a:pt x="679202" y="134208"/>
                </a:lnTo>
                <a:lnTo>
                  <a:pt x="679489" y="134784"/>
                </a:lnTo>
                <a:lnTo>
                  <a:pt x="680065" y="135072"/>
                </a:lnTo>
                <a:lnTo>
                  <a:pt x="680352" y="135360"/>
                </a:lnTo>
                <a:lnTo>
                  <a:pt x="680640" y="135936"/>
                </a:lnTo>
                <a:lnTo>
                  <a:pt x="681215" y="136224"/>
                </a:lnTo>
                <a:lnTo>
                  <a:pt x="681502" y="136512"/>
                </a:lnTo>
                <a:lnTo>
                  <a:pt x="681790" y="137088"/>
                </a:lnTo>
                <a:lnTo>
                  <a:pt x="682365" y="137376"/>
                </a:lnTo>
                <a:lnTo>
                  <a:pt x="682653" y="137664"/>
                </a:lnTo>
                <a:lnTo>
                  <a:pt x="682940" y="138240"/>
                </a:lnTo>
                <a:lnTo>
                  <a:pt x="683515" y="138528"/>
                </a:lnTo>
                <a:lnTo>
                  <a:pt x="683803" y="138816"/>
                </a:lnTo>
                <a:lnTo>
                  <a:pt x="684091" y="139392"/>
                </a:lnTo>
                <a:lnTo>
                  <a:pt x="684666" y="139680"/>
                </a:lnTo>
                <a:lnTo>
                  <a:pt x="684953" y="139968"/>
                </a:lnTo>
                <a:lnTo>
                  <a:pt x="685241" y="140544"/>
                </a:lnTo>
                <a:lnTo>
                  <a:pt x="685816" y="140832"/>
                </a:lnTo>
                <a:lnTo>
                  <a:pt x="686104" y="141120"/>
                </a:lnTo>
                <a:lnTo>
                  <a:pt x="686391" y="141696"/>
                </a:lnTo>
                <a:lnTo>
                  <a:pt x="686966" y="141984"/>
                </a:lnTo>
                <a:lnTo>
                  <a:pt x="687254" y="142272"/>
                </a:lnTo>
                <a:lnTo>
                  <a:pt x="687541" y="142848"/>
                </a:lnTo>
                <a:lnTo>
                  <a:pt x="688116" y="143136"/>
                </a:lnTo>
                <a:lnTo>
                  <a:pt x="688404" y="143424"/>
                </a:lnTo>
                <a:lnTo>
                  <a:pt x="688692" y="144000"/>
                </a:lnTo>
                <a:lnTo>
                  <a:pt x="689267" y="144288"/>
                </a:lnTo>
                <a:lnTo>
                  <a:pt x="689554" y="144576"/>
                </a:lnTo>
                <a:lnTo>
                  <a:pt x="689842" y="145152"/>
                </a:lnTo>
                <a:lnTo>
                  <a:pt x="690417" y="145440"/>
                </a:lnTo>
                <a:lnTo>
                  <a:pt x="690705" y="145728"/>
                </a:lnTo>
                <a:lnTo>
                  <a:pt x="690992" y="146304"/>
                </a:lnTo>
                <a:lnTo>
                  <a:pt x="691567" y="146592"/>
                </a:lnTo>
                <a:lnTo>
                  <a:pt x="691855" y="146880"/>
                </a:lnTo>
                <a:lnTo>
                  <a:pt x="692142" y="147456"/>
                </a:lnTo>
                <a:lnTo>
                  <a:pt x="692718" y="147744"/>
                </a:lnTo>
                <a:lnTo>
                  <a:pt x="693005" y="148032"/>
                </a:lnTo>
                <a:lnTo>
                  <a:pt x="693293" y="148608"/>
                </a:lnTo>
                <a:lnTo>
                  <a:pt x="693868" y="148896"/>
                </a:lnTo>
                <a:lnTo>
                  <a:pt x="694155" y="149184"/>
                </a:lnTo>
                <a:lnTo>
                  <a:pt x="694443" y="149760"/>
                </a:lnTo>
                <a:lnTo>
                  <a:pt x="695018" y="150048"/>
                </a:lnTo>
                <a:lnTo>
                  <a:pt x="695306" y="150336"/>
                </a:lnTo>
                <a:lnTo>
                  <a:pt x="695593" y="150912"/>
                </a:lnTo>
                <a:lnTo>
                  <a:pt x="696168" y="151200"/>
                </a:lnTo>
                <a:lnTo>
                  <a:pt x="696456" y="151488"/>
                </a:lnTo>
                <a:lnTo>
                  <a:pt x="696743" y="152064"/>
                </a:lnTo>
                <a:lnTo>
                  <a:pt x="697319" y="152352"/>
                </a:lnTo>
                <a:lnTo>
                  <a:pt x="697606" y="152640"/>
                </a:lnTo>
                <a:lnTo>
                  <a:pt x="697894" y="153216"/>
                </a:lnTo>
                <a:lnTo>
                  <a:pt x="698469" y="153504"/>
                </a:lnTo>
                <a:lnTo>
                  <a:pt x="698756" y="153792"/>
                </a:lnTo>
                <a:lnTo>
                  <a:pt x="699044" y="154368"/>
                </a:lnTo>
                <a:lnTo>
                  <a:pt x="699619" y="154656"/>
                </a:lnTo>
                <a:lnTo>
                  <a:pt x="699907" y="154944"/>
                </a:lnTo>
                <a:lnTo>
                  <a:pt x="700194" y="155520"/>
                </a:lnTo>
                <a:lnTo>
                  <a:pt x="700769" y="155808"/>
                </a:lnTo>
                <a:lnTo>
                  <a:pt x="701057" y="156096"/>
                </a:lnTo>
                <a:lnTo>
                  <a:pt x="701345" y="156384"/>
                </a:lnTo>
                <a:lnTo>
                  <a:pt x="701920" y="156960"/>
                </a:lnTo>
                <a:lnTo>
                  <a:pt x="702207" y="157248"/>
                </a:lnTo>
                <a:lnTo>
                  <a:pt x="702495" y="157536"/>
                </a:lnTo>
                <a:lnTo>
                  <a:pt x="703070" y="158112"/>
                </a:lnTo>
                <a:lnTo>
                  <a:pt x="703358" y="158400"/>
                </a:lnTo>
                <a:lnTo>
                  <a:pt x="703645" y="158688"/>
                </a:lnTo>
                <a:lnTo>
                  <a:pt x="704220" y="159552"/>
                </a:lnTo>
                <a:lnTo>
                  <a:pt x="704508" y="159840"/>
                </a:lnTo>
                <a:lnTo>
                  <a:pt x="704795" y="160416"/>
                </a:lnTo>
                <a:lnTo>
                  <a:pt x="705370" y="160992"/>
                </a:lnTo>
                <a:lnTo>
                  <a:pt x="705658" y="161568"/>
                </a:lnTo>
                <a:lnTo>
                  <a:pt x="705946" y="162144"/>
                </a:lnTo>
                <a:lnTo>
                  <a:pt x="706521" y="162720"/>
                </a:lnTo>
                <a:lnTo>
                  <a:pt x="706808" y="163296"/>
                </a:lnTo>
                <a:lnTo>
                  <a:pt x="707096" y="163872"/>
                </a:lnTo>
                <a:lnTo>
                  <a:pt x="707671" y="164448"/>
                </a:lnTo>
                <a:lnTo>
                  <a:pt x="707959" y="165312"/>
                </a:lnTo>
                <a:lnTo>
                  <a:pt x="708246" y="166176"/>
                </a:lnTo>
                <a:lnTo>
                  <a:pt x="708821" y="166752"/>
                </a:lnTo>
                <a:lnTo>
                  <a:pt x="709109" y="167616"/>
                </a:lnTo>
                <a:lnTo>
                  <a:pt x="709396" y="168480"/>
                </a:lnTo>
                <a:lnTo>
                  <a:pt x="709972" y="169632"/>
                </a:lnTo>
                <a:lnTo>
                  <a:pt x="710259" y="170208"/>
                </a:lnTo>
                <a:lnTo>
                  <a:pt x="710547" y="171360"/>
                </a:lnTo>
                <a:lnTo>
                  <a:pt x="711122" y="173088"/>
                </a:lnTo>
                <a:lnTo>
                  <a:pt x="711409" y="174240"/>
                </a:lnTo>
                <a:lnTo>
                  <a:pt x="711697" y="175968"/>
                </a:lnTo>
                <a:lnTo>
                  <a:pt x="712272" y="178272"/>
                </a:lnTo>
                <a:lnTo>
                  <a:pt x="712272" y="189216"/>
                </a:lnTo>
                <a:lnTo>
                  <a:pt x="711697" y="191520"/>
                </a:lnTo>
                <a:lnTo>
                  <a:pt x="711409" y="193248"/>
                </a:lnTo>
                <a:lnTo>
                  <a:pt x="711122" y="194400"/>
                </a:lnTo>
                <a:lnTo>
                  <a:pt x="710547" y="196128"/>
                </a:lnTo>
                <a:lnTo>
                  <a:pt x="710259" y="197280"/>
                </a:lnTo>
                <a:lnTo>
                  <a:pt x="709972" y="197856"/>
                </a:lnTo>
                <a:lnTo>
                  <a:pt x="709396" y="199007"/>
                </a:lnTo>
                <a:lnTo>
                  <a:pt x="709109" y="199871"/>
                </a:lnTo>
                <a:lnTo>
                  <a:pt x="708821" y="200735"/>
                </a:lnTo>
                <a:lnTo>
                  <a:pt x="708246" y="201311"/>
                </a:lnTo>
                <a:lnTo>
                  <a:pt x="707959" y="202175"/>
                </a:lnTo>
                <a:lnTo>
                  <a:pt x="707671" y="203039"/>
                </a:lnTo>
                <a:lnTo>
                  <a:pt x="707096" y="203615"/>
                </a:lnTo>
                <a:lnTo>
                  <a:pt x="706808" y="204191"/>
                </a:lnTo>
                <a:lnTo>
                  <a:pt x="706521" y="204767"/>
                </a:lnTo>
                <a:lnTo>
                  <a:pt x="705946" y="205343"/>
                </a:lnTo>
                <a:lnTo>
                  <a:pt x="705658" y="205919"/>
                </a:lnTo>
                <a:lnTo>
                  <a:pt x="705370" y="206495"/>
                </a:lnTo>
                <a:lnTo>
                  <a:pt x="704795" y="207071"/>
                </a:lnTo>
                <a:lnTo>
                  <a:pt x="704508" y="207647"/>
                </a:lnTo>
                <a:lnTo>
                  <a:pt x="704220" y="207935"/>
                </a:lnTo>
                <a:lnTo>
                  <a:pt x="703645" y="208799"/>
                </a:lnTo>
                <a:lnTo>
                  <a:pt x="703358" y="209087"/>
                </a:lnTo>
                <a:lnTo>
                  <a:pt x="703070" y="209375"/>
                </a:lnTo>
                <a:lnTo>
                  <a:pt x="702495" y="209951"/>
                </a:lnTo>
                <a:lnTo>
                  <a:pt x="702207" y="210239"/>
                </a:lnTo>
                <a:lnTo>
                  <a:pt x="701920" y="210527"/>
                </a:lnTo>
                <a:lnTo>
                  <a:pt x="701345" y="211103"/>
                </a:lnTo>
                <a:lnTo>
                  <a:pt x="701057" y="211391"/>
                </a:lnTo>
                <a:lnTo>
                  <a:pt x="700769" y="211679"/>
                </a:lnTo>
                <a:lnTo>
                  <a:pt x="700194" y="211967"/>
                </a:lnTo>
                <a:lnTo>
                  <a:pt x="699907" y="212543"/>
                </a:lnTo>
                <a:lnTo>
                  <a:pt x="699619" y="212831"/>
                </a:lnTo>
                <a:lnTo>
                  <a:pt x="699044" y="213119"/>
                </a:lnTo>
                <a:lnTo>
                  <a:pt x="698756" y="213695"/>
                </a:lnTo>
                <a:lnTo>
                  <a:pt x="698469" y="213983"/>
                </a:lnTo>
                <a:lnTo>
                  <a:pt x="697894" y="214271"/>
                </a:lnTo>
                <a:lnTo>
                  <a:pt x="697606" y="214847"/>
                </a:lnTo>
                <a:lnTo>
                  <a:pt x="697319" y="215135"/>
                </a:lnTo>
                <a:lnTo>
                  <a:pt x="696743" y="215423"/>
                </a:lnTo>
                <a:lnTo>
                  <a:pt x="696456" y="215999"/>
                </a:lnTo>
                <a:lnTo>
                  <a:pt x="696168" y="216287"/>
                </a:lnTo>
                <a:lnTo>
                  <a:pt x="695593" y="216575"/>
                </a:lnTo>
                <a:lnTo>
                  <a:pt x="695306" y="217151"/>
                </a:lnTo>
                <a:lnTo>
                  <a:pt x="695018" y="217439"/>
                </a:lnTo>
                <a:lnTo>
                  <a:pt x="694443" y="217727"/>
                </a:lnTo>
                <a:lnTo>
                  <a:pt x="694155" y="218303"/>
                </a:lnTo>
                <a:lnTo>
                  <a:pt x="693868" y="218591"/>
                </a:lnTo>
                <a:lnTo>
                  <a:pt x="693293" y="218879"/>
                </a:lnTo>
                <a:lnTo>
                  <a:pt x="693005" y="219455"/>
                </a:lnTo>
                <a:lnTo>
                  <a:pt x="692718" y="219743"/>
                </a:lnTo>
                <a:lnTo>
                  <a:pt x="692142" y="220031"/>
                </a:lnTo>
                <a:lnTo>
                  <a:pt x="691855" y="220607"/>
                </a:lnTo>
                <a:lnTo>
                  <a:pt x="691567" y="220895"/>
                </a:lnTo>
                <a:lnTo>
                  <a:pt x="690992" y="221183"/>
                </a:lnTo>
                <a:lnTo>
                  <a:pt x="690705" y="221759"/>
                </a:lnTo>
                <a:lnTo>
                  <a:pt x="690417" y="222047"/>
                </a:lnTo>
                <a:lnTo>
                  <a:pt x="689842" y="222335"/>
                </a:lnTo>
                <a:lnTo>
                  <a:pt x="689554" y="222911"/>
                </a:lnTo>
                <a:lnTo>
                  <a:pt x="689267" y="223199"/>
                </a:lnTo>
                <a:lnTo>
                  <a:pt x="688692" y="223487"/>
                </a:lnTo>
                <a:lnTo>
                  <a:pt x="688404" y="224063"/>
                </a:lnTo>
                <a:lnTo>
                  <a:pt x="688116" y="224351"/>
                </a:lnTo>
                <a:lnTo>
                  <a:pt x="687541" y="224639"/>
                </a:lnTo>
                <a:lnTo>
                  <a:pt x="687254" y="225215"/>
                </a:lnTo>
                <a:lnTo>
                  <a:pt x="686966" y="225503"/>
                </a:lnTo>
                <a:lnTo>
                  <a:pt x="686391" y="225791"/>
                </a:lnTo>
                <a:lnTo>
                  <a:pt x="686104" y="226367"/>
                </a:lnTo>
                <a:lnTo>
                  <a:pt x="685816" y="226655"/>
                </a:lnTo>
                <a:lnTo>
                  <a:pt x="685241" y="226943"/>
                </a:lnTo>
                <a:lnTo>
                  <a:pt x="684953" y="227519"/>
                </a:lnTo>
                <a:lnTo>
                  <a:pt x="684666" y="227807"/>
                </a:lnTo>
                <a:lnTo>
                  <a:pt x="684091" y="228095"/>
                </a:lnTo>
                <a:lnTo>
                  <a:pt x="683803" y="228671"/>
                </a:lnTo>
                <a:lnTo>
                  <a:pt x="683515" y="228959"/>
                </a:lnTo>
                <a:lnTo>
                  <a:pt x="682940" y="229247"/>
                </a:lnTo>
                <a:lnTo>
                  <a:pt x="682653" y="229823"/>
                </a:lnTo>
                <a:lnTo>
                  <a:pt x="682365" y="230111"/>
                </a:lnTo>
                <a:lnTo>
                  <a:pt x="681790" y="230399"/>
                </a:lnTo>
                <a:lnTo>
                  <a:pt x="681502" y="230975"/>
                </a:lnTo>
                <a:lnTo>
                  <a:pt x="681215" y="231263"/>
                </a:lnTo>
                <a:lnTo>
                  <a:pt x="680640" y="231551"/>
                </a:lnTo>
                <a:lnTo>
                  <a:pt x="680352" y="232127"/>
                </a:lnTo>
                <a:lnTo>
                  <a:pt x="680065" y="232415"/>
                </a:lnTo>
                <a:lnTo>
                  <a:pt x="679489" y="232703"/>
                </a:lnTo>
                <a:lnTo>
                  <a:pt x="679202" y="233279"/>
                </a:lnTo>
                <a:lnTo>
                  <a:pt x="678914" y="233567"/>
                </a:lnTo>
                <a:lnTo>
                  <a:pt x="678339" y="233855"/>
                </a:lnTo>
                <a:lnTo>
                  <a:pt x="678052" y="234431"/>
                </a:lnTo>
                <a:lnTo>
                  <a:pt x="677764" y="234719"/>
                </a:lnTo>
                <a:lnTo>
                  <a:pt x="677189" y="235007"/>
                </a:lnTo>
                <a:lnTo>
                  <a:pt x="676901" y="235583"/>
                </a:lnTo>
                <a:lnTo>
                  <a:pt x="676614" y="235871"/>
                </a:lnTo>
                <a:lnTo>
                  <a:pt x="676039" y="236159"/>
                </a:lnTo>
                <a:lnTo>
                  <a:pt x="675751" y="236735"/>
                </a:lnTo>
                <a:lnTo>
                  <a:pt x="675464" y="237023"/>
                </a:lnTo>
                <a:lnTo>
                  <a:pt x="674888" y="237311"/>
                </a:lnTo>
                <a:lnTo>
                  <a:pt x="674601" y="237887"/>
                </a:lnTo>
                <a:lnTo>
                  <a:pt x="674313" y="238175"/>
                </a:lnTo>
                <a:lnTo>
                  <a:pt x="673738" y="238463"/>
                </a:lnTo>
                <a:lnTo>
                  <a:pt x="673451" y="239039"/>
                </a:lnTo>
                <a:lnTo>
                  <a:pt x="673163" y="239327"/>
                </a:lnTo>
                <a:lnTo>
                  <a:pt x="672588" y="239615"/>
                </a:lnTo>
                <a:lnTo>
                  <a:pt x="672300" y="240191"/>
                </a:lnTo>
                <a:lnTo>
                  <a:pt x="672013" y="240479"/>
                </a:lnTo>
                <a:lnTo>
                  <a:pt x="671438" y="240767"/>
                </a:lnTo>
                <a:lnTo>
                  <a:pt x="671150" y="241343"/>
                </a:lnTo>
                <a:lnTo>
                  <a:pt x="670862" y="241631"/>
                </a:lnTo>
                <a:lnTo>
                  <a:pt x="670287" y="241919"/>
                </a:lnTo>
                <a:lnTo>
                  <a:pt x="670000" y="242495"/>
                </a:lnTo>
                <a:lnTo>
                  <a:pt x="669712" y="242783"/>
                </a:lnTo>
                <a:lnTo>
                  <a:pt x="669137" y="243071"/>
                </a:lnTo>
                <a:lnTo>
                  <a:pt x="668850" y="243647"/>
                </a:lnTo>
                <a:lnTo>
                  <a:pt x="668562" y="243935"/>
                </a:lnTo>
                <a:lnTo>
                  <a:pt x="667987" y="244223"/>
                </a:lnTo>
                <a:lnTo>
                  <a:pt x="667699" y="244799"/>
                </a:lnTo>
                <a:lnTo>
                  <a:pt x="667412" y="245087"/>
                </a:lnTo>
                <a:lnTo>
                  <a:pt x="666837" y="245375"/>
                </a:lnTo>
                <a:lnTo>
                  <a:pt x="666549" y="245951"/>
                </a:lnTo>
                <a:lnTo>
                  <a:pt x="666261" y="246239"/>
                </a:lnTo>
                <a:lnTo>
                  <a:pt x="665686" y="246527"/>
                </a:lnTo>
                <a:lnTo>
                  <a:pt x="665399" y="247103"/>
                </a:lnTo>
                <a:lnTo>
                  <a:pt x="665111" y="247391"/>
                </a:lnTo>
                <a:lnTo>
                  <a:pt x="664536" y="247679"/>
                </a:lnTo>
                <a:lnTo>
                  <a:pt x="664248" y="248255"/>
                </a:lnTo>
                <a:lnTo>
                  <a:pt x="663961" y="248543"/>
                </a:lnTo>
                <a:lnTo>
                  <a:pt x="663386" y="248831"/>
                </a:lnTo>
                <a:lnTo>
                  <a:pt x="663098" y="249407"/>
                </a:lnTo>
                <a:lnTo>
                  <a:pt x="662811" y="249695"/>
                </a:lnTo>
                <a:lnTo>
                  <a:pt x="662235" y="249983"/>
                </a:lnTo>
                <a:lnTo>
                  <a:pt x="661948" y="250559"/>
                </a:lnTo>
                <a:lnTo>
                  <a:pt x="661660" y="250847"/>
                </a:lnTo>
                <a:lnTo>
                  <a:pt x="661085" y="251135"/>
                </a:lnTo>
                <a:lnTo>
                  <a:pt x="660798" y="251711"/>
                </a:lnTo>
                <a:lnTo>
                  <a:pt x="660510" y="251999"/>
                </a:lnTo>
                <a:lnTo>
                  <a:pt x="659935" y="252287"/>
                </a:lnTo>
                <a:lnTo>
                  <a:pt x="659647" y="252863"/>
                </a:lnTo>
                <a:lnTo>
                  <a:pt x="659360" y="253151"/>
                </a:lnTo>
                <a:lnTo>
                  <a:pt x="659072" y="253439"/>
                </a:lnTo>
                <a:lnTo>
                  <a:pt x="658497" y="254015"/>
                </a:lnTo>
                <a:lnTo>
                  <a:pt x="658210" y="254303"/>
                </a:lnTo>
                <a:lnTo>
                  <a:pt x="657922" y="254591"/>
                </a:lnTo>
                <a:lnTo>
                  <a:pt x="657347" y="255167"/>
                </a:lnTo>
                <a:lnTo>
                  <a:pt x="657059" y="255455"/>
                </a:lnTo>
                <a:lnTo>
                  <a:pt x="656772" y="255743"/>
                </a:lnTo>
                <a:lnTo>
                  <a:pt x="656197" y="256319"/>
                </a:lnTo>
                <a:lnTo>
                  <a:pt x="655909" y="256607"/>
                </a:lnTo>
                <a:lnTo>
                  <a:pt x="655621" y="256895"/>
                </a:lnTo>
                <a:lnTo>
                  <a:pt x="655046" y="257471"/>
                </a:lnTo>
                <a:lnTo>
                  <a:pt x="654759" y="257759"/>
                </a:lnTo>
                <a:lnTo>
                  <a:pt x="654471" y="258047"/>
                </a:lnTo>
                <a:lnTo>
                  <a:pt x="653896" y="258623"/>
                </a:lnTo>
                <a:lnTo>
                  <a:pt x="653608" y="258911"/>
                </a:lnTo>
                <a:lnTo>
                  <a:pt x="653321" y="259199"/>
                </a:lnTo>
                <a:lnTo>
                  <a:pt x="652746" y="259775"/>
                </a:lnTo>
                <a:lnTo>
                  <a:pt x="652458" y="260063"/>
                </a:lnTo>
                <a:lnTo>
                  <a:pt x="652171" y="260351"/>
                </a:lnTo>
                <a:lnTo>
                  <a:pt x="651596" y="260927"/>
                </a:lnTo>
                <a:lnTo>
                  <a:pt x="651308" y="261215"/>
                </a:lnTo>
                <a:lnTo>
                  <a:pt x="651020" y="261503"/>
                </a:lnTo>
                <a:lnTo>
                  <a:pt x="650445" y="262079"/>
                </a:lnTo>
                <a:lnTo>
                  <a:pt x="650158" y="262367"/>
                </a:lnTo>
                <a:lnTo>
                  <a:pt x="649870" y="262655"/>
                </a:lnTo>
                <a:lnTo>
                  <a:pt x="649295" y="263231"/>
                </a:lnTo>
                <a:lnTo>
                  <a:pt x="649007" y="263519"/>
                </a:lnTo>
                <a:lnTo>
                  <a:pt x="648720" y="263807"/>
                </a:lnTo>
                <a:lnTo>
                  <a:pt x="648145" y="264383"/>
                </a:lnTo>
                <a:lnTo>
                  <a:pt x="647857" y="264671"/>
                </a:lnTo>
                <a:lnTo>
                  <a:pt x="647570" y="264959"/>
                </a:lnTo>
                <a:lnTo>
                  <a:pt x="646994" y="265535"/>
                </a:lnTo>
                <a:lnTo>
                  <a:pt x="646707" y="265823"/>
                </a:lnTo>
                <a:lnTo>
                  <a:pt x="646419" y="266111"/>
                </a:lnTo>
                <a:lnTo>
                  <a:pt x="645844" y="266687"/>
                </a:lnTo>
                <a:lnTo>
                  <a:pt x="645557" y="266975"/>
                </a:lnTo>
                <a:lnTo>
                  <a:pt x="645269" y="267263"/>
                </a:lnTo>
                <a:lnTo>
                  <a:pt x="644694" y="267551"/>
                </a:lnTo>
                <a:lnTo>
                  <a:pt x="644406" y="268127"/>
                </a:lnTo>
                <a:lnTo>
                  <a:pt x="644119" y="268415"/>
                </a:lnTo>
                <a:lnTo>
                  <a:pt x="643544" y="268703"/>
                </a:lnTo>
                <a:lnTo>
                  <a:pt x="643256" y="269279"/>
                </a:lnTo>
                <a:lnTo>
                  <a:pt x="642969" y="269567"/>
                </a:lnTo>
                <a:lnTo>
                  <a:pt x="642393" y="269855"/>
                </a:lnTo>
                <a:lnTo>
                  <a:pt x="642106" y="270431"/>
                </a:lnTo>
                <a:lnTo>
                  <a:pt x="641818" y="270719"/>
                </a:lnTo>
                <a:lnTo>
                  <a:pt x="641243" y="271007"/>
                </a:lnTo>
                <a:lnTo>
                  <a:pt x="640956" y="271583"/>
                </a:lnTo>
                <a:lnTo>
                  <a:pt x="640668" y="271871"/>
                </a:lnTo>
                <a:lnTo>
                  <a:pt x="640093" y="272159"/>
                </a:lnTo>
                <a:lnTo>
                  <a:pt x="639805" y="272735"/>
                </a:lnTo>
                <a:lnTo>
                  <a:pt x="639518" y="273023"/>
                </a:lnTo>
                <a:lnTo>
                  <a:pt x="638943" y="273311"/>
                </a:lnTo>
                <a:lnTo>
                  <a:pt x="638655" y="273887"/>
                </a:lnTo>
                <a:lnTo>
                  <a:pt x="638367" y="274175"/>
                </a:lnTo>
                <a:lnTo>
                  <a:pt x="637792" y="274463"/>
                </a:lnTo>
                <a:lnTo>
                  <a:pt x="637505" y="275039"/>
                </a:lnTo>
                <a:lnTo>
                  <a:pt x="637217" y="275327"/>
                </a:lnTo>
                <a:lnTo>
                  <a:pt x="636642" y="275615"/>
                </a:lnTo>
                <a:lnTo>
                  <a:pt x="636354" y="276191"/>
                </a:lnTo>
                <a:lnTo>
                  <a:pt x="636067" y="276479"/>
                </a:lnTo>
                <a:lnTo>
                  <a:pt x="635492" y="276767"/>
                </a:lnTo>
                <a:lnTo>
                  <a:pt x="635204" y="277343"/>
                </a:lnTo>
                <a:lnTo>
                  <a:pt x="634917" y="277631"/>
                </a:lnTo>
                <a:lnTo>
                  <a:pt x="634342" y="277919"/>
                </a:lnTo>
                <a:lnTo>
                  <a:pt x="634054" y="278495"/>
                </a:lnTo>
                <a:lnTo>
                  <a:pt x="633766" y="278783"/>
                </a:lnTo>
                <a:lnTo>
                  <a:pt x="633191" y="279071"/>
                </a:lnTo>
                <a:lnTo>
                  <a:pt x="632904" y="279647"/>
                </a:lnTo>
                <a:lnTo>
                  <a:pt x="632616" y="279935"/>
                </a:lnTo>
                <a:lnTo>
                  <a:pt x="632041" y="280223"/>
                </a:lnTo>
                <a:lnTo>
                  <a:pt x="631753" y="280799"/>
                </a:lnTo>
                <a:lnTo>
                  <a:pt x="631466" y="281087"/>
                </a:lnTo>
                <a:lnTo>
                  <a:pt x="630891" y="281375"/>
                </a:lnTo>
                <a:lnTo>
                  <a:pt x="630603" y="281951"/>
                </a:lnTo>
                <a:lnTo>
                  <a:pt x="630316" y="282239"/>
                </a:lnTo>
                <a:lnTo>
                  <a:pt x="629740" y="282527"/>
                </a:lnTo>
                <a:lnTo>
                  <a:pt x="629453" y="283103"/>
                </a:lnTo>
                <a:lnTo>
                  <a:pt x="629165" y="283391"/>
                </a:lnTo>
                <a:lnTo>
                  <a:pt x="628590" y="283679"/>
                </a:lnTo>
                <a:lnTo>
                  <a:pt x="628303" y="284255"/>
                </a:lnTo>
                <a:lnTo>
                  <a:pt x="628015" y="284543"/>
                </a:lnTo>
                <a:lnTo>
                  <a:pt x="627440" y="284831"/>
                </a:lnTo>
                <a:lnTo>
                  <a:pt x="627152" y="285407"/>
                </a:lnTo>
                <a:lnTo>
                  <a:pt x="626865" y="285695"/>
                </a:lnTo>
                <a:lnTo>
                  <a:pt x="626290" y="285983"/>
                </a:lnTo>
                <a:lnTo>
                  <a:pt x="626002" y="286559"/>
                </a:lnTo>
                <a:lnTo>
                  <a:pt x="625715" y="286847"/>
                </a:lnTo>
                <a:lnTo>
                  <a:pt x="625139" y="287135"/>
                </a:lnTo>
                <a:lnTo>
                  <a:pt x="624852" y="287711"/>
                </a:lnTo>
                <a:lnTo>
                  <a:pt x="624564" y="287999"/>
                </a:lnTo>
                <a:lnTo>
                  <a:pt x="623989" y="288287"/>
                </a:lnTo>
                <a:lnTo>
                  <a:pt x="623702" y="288863"/>
                </a:lnTo>
                <a:lnTo>
                  <a:pt x="623414" y="289151"/>
                </a:lnTo>
                <a:lnTo>
                  <a:pt x="622839" y="289439"/>
                </a:lnTo>
                <a:lnTo>
                  <a:pt x="622551" y="290015"/>
                </a:lnTo>
                <a:lnTo>
                  <a:pt x="622264" y="290303"/>
                </a:lnTo>
                <a:lnTo>
                  <a:pt x="621689" y="290591"/>
                </a:lnTo>
                <a:lnTo>
                  <a:pt x="621401" y="291167"/>
                </a:lnTo>
                <a:lnTo>
                  <a:pt x="621113" y="291455"/>
                </a:lnTo>
                <a:lnTo>
                  <a:pt x="620538" y="291743"/>
                </a:lnTo>
                <a:lnTo>
                  <a:pt x="620251" y="292319"/>
                </a:lnTo>
                <a:lnTo>
                  <a:pt x="619963" y="292607"/>
                </a:lnTo>
                <a:lnTo>
                  <a:pt x="619388" y="292895"/>
                </a:lnTo>
                <a:lnTo>
                  <a:pt x="619100" y="293471"/>
                </a:lnTo>
                <a:lnTo>
                  <a:pt x="618813" y="293759"/>
                </a:lnTo>
                <a:lnTo>
                  <a:pt x="618238" y="294047"/>
                </a:lnTo>
                <a:lnTo>
                  <a:pt x="617950" y="294623"/>
                </a:lnTo>
                <a:lnTo>
                  <a:pt x="617663" y="294911"/>
                </a:lnTo>
                <a:lnTo>
                  <a:pt x="617088" y="295199"/>
                </a:lnTo>
                <a:lnTo>
                  <a:pt x="616800" y="295775"/>
                </a:lnTo>
                <a:lnTo>
                  <a:pt x="616512" y="296063"/>
                </a:lnTo>
                <a:lnTo>
                  <a:pt x="615937" y="296351"/>
                </a:lnTo>
                <a:lnTo>
                  <a:pt x="615650" y="296927"/>
                </a:lnTo>
                <a:lnTo>
                  <a:pt x="615362" y="297215"/>
                </a:lnTo>
                <a:lnTo>
                  <a:pt x="614787" y="297503"/>
                </a:lnTo>
                <a:lnTo>
                  <a:pt x="614499" y="298079"/>
                </a:lnTo>
                <a:lnTo>
                  <a:pt x="614212" y="298367"/>
                </a:lnTo>
                <a:lnTo>
                  <a:pt x="613637" y="298655"/>
                </a:lnTo>
                <a:lnTo>
                  <a:pt x="613349" y="299231"/>
                </a:lnTo>
                <a:lnTo>
                  <a:pt x="613062" y="299519"/>
                </a:lnTo>
                <a:lnTo>
                  <a:pt x="612486" y="299807"/>
                </a:lnTo>
                <a:lnTo>
                  <a:pt x="612199" y="300383"/>
                </a:lnTo>
                <a:lnTo>
                  <a:pt x="611911" y="300671"/>
                </a:lnTo>
                <a:lnTo>
                  <a:pt x="611336" y="300959"/>
                </a:lnTo>
                <a:lnTo>
                  <a:pt x="611049" y="301535"/>
                </a:lnTo>
                <a:lnTo>
                  <a:pt x="610761" y="301823"/>
                </a:lnTo>
                <a:lnTo>
                  <a:pt x="610186" y="302111"/>
                </a:lnTo>
                <a:lnTo>
                  <a:pt x="609898" y="302687"/>
                </a:lnTo>
                <a:lnTo>
                  <a:pt x="609611" y="302975"/>
                </a:lnTo>
                <a:lnTo>
                  <a:pt x="609036" y="303263"/>
                </a:lnTo>
                <a:lnTo>
                  <a:pt x="608748" y="303839"/>
                </a:lnTo>
                <a:lnTo>
                  <a:pt x="608461" y="304127"/>
                </a:lnTo>
                <a:lnTo>
                  <a:pt x="607885" y="304415"/>
                </a:lnTo>
                <a:lnTo>
                  <a:pt x="607598" y="304991"/>
                </a:lnTo>
                <a:lnTo>
                  <a:pt x="607310" y="305279"/>
                </a:lnTo>
                <a:lnTo>
                  <a:pt x="606735" y="305567"/>
                </a:lnTo>
                <a:lnTo>
                  <a:pt x="606448" y="306143"/>
                </a:lnTo>
                <a:lnTo>
                  <a:pt x="606160" y="306431"/>
                </a:lnTo>
                <a:lnTo>
                  <a:pt x="605585" y="306719"/>
                </a:lnTo>
                <a:lnTo>
                  <a:pt x="605297" y="307295"/>
                </a:lnTo>
                <a:lnTo>
                  <a:pt x="605010" y="307583"/>
                </a:lnTo>
                <a:lnTo>
                  <a:pt x="604435" y="307871"/>
                </a:lnTo>
                <a:lnTo>
                  <a:pt x="604147" y="308447"/>
                </a:lnTo>
                <a:lnTo>
                  <a:pt x="603859" y="308735"/>
                </a:lnTo>
                <a:lnTo>
                  <a:pt x="603284" y="309023"/>
                </a:lnTo>
                <a:lnTo>
                  <a:pt x="602997" y="309599"/>
                </a:lnTo>
                <a:lnTo>
                  <a:pt x="602709" y="309887"/>
                </a:lnTo>
                <a:lnTo>
                  <a:pt x="602134" y="310175"/>
                </a:lnTo>
                <a:lnTo>
                  <a:pt x="601846" y="310751"/>
                </a:lnTo>
                <a:lnTo>
                  <a:pt x="601559" y="311039"/>
                </a:lnTo>
                <a:lnTo>
                  <a:pt x="600984" y="311327"/>
                </a:lnTo>
                <a:lnTo>
                  <a:pt x="600696" y="311903"/>
                </a:lnTo>
                <a:lnTo>
                  <a:pt x="600409" y="312191"/>
                </a:lnTo>
                <a:lnTo>
                  <a:pt x="599834" y="312479"/>
                </a:lnTo>
                <a:lnTo>
                  <a:pt x="599546" y="313055"/>
                </a:lnTo>
                <a:lnTo>
                  <a:pt x="599258" y="313343"/>
                </a:lnTo>
                <a:lnTo>
                  <a:pt x="598683" y="313631"/>
                </a:lnTo>
                <a:lnTo>
                  <a:pt x="598396" y="314207"/>
                </a:lnTo>
                <a:lnTo>
                  <a:pt x="598108" y="314495"/>
                </a:lnTo>
                <a:lnTo>
                  <a:pt x="597533" y="314783"/>
                </a:lnTo>
                <a:lnTo>
                  <a:pt x="597245" y="315359"/>
                </a:lnTo>
                <a:lnTo>
                  <a:pt x="596958" y="315647"/>
                </a:lnTo>
                <a:lnTo>
                  <a:pt x="596383" y="315935"/>
                </a:lnTo>
                <a:lnTo>
                  <a:pt x="596095" y="316511"/>
                </a:lnTo>
                <a:lnTo>
                  <a:pt x="595808" y="316799"/>
                </a:lnTo>
                <a:lnTo>
                  <a:pt x="595232" y="317087"/>
                </a:lnTo>
                <a:lnTo>
                  <a:pt x="594945" y="317663"/>
                </a:lnTo>
                <a:lnTo>
                  <a:pt x="594657" y="317951"/>
                </a:lnTo>
                <a:lnTo>
                  <a:pt x="594082" y="318239"/>
                </a:lnTo>
                <a:lnTo>
                  <a:pt x="593795" y="318815"/>
                </a:lnTo>
                <a:lnTo>
                  <a:pt x="593507" y="319103"/>
                </a:lnTo>
                <a:lnTo>
                  <a:pt x="592932" y="319391"/>
                </a:lnTo>
                <a:lnTo>
                  <a:pt x="592644" y="319967"/>
                </a:lnTo>
                <a:lnTo>
                  <a:pt x="592357" y="320255"/>
                </a:lnTo>
                <a:lnTo>
                  <a:pt x="591782" y="320543"/>
                </a:lnTo>
                <a:lnTo>
                  <a:pt x="591494" y="321119"/>
                </a:lnTo>
                <a:lnTo>
                  <a:pt x="591207" y="321407"/>
                </a:lnTo>
                <a:lnTo>
                  <a:pt x="590631" y="321695"/>
                </a:lnTo>
                <a:lnTo>
                  <a:pt x="590344" y="322271"/>
                </a:lnTo>
                <a:lnTo>
                  <a:pt x="590056" y="322559"/>
                </a:lnTo>
                <a:lnTo>
                  <a:pt x="589481" y="322847"/>
                </a:lnTo>
                <a:lnTo>
                  <a:pt x="589194" y="323135"/>
                </a:lnTo>
                <a:lnTo>
                  <a:pt x="588906" y="323711"/>
                </a:lnTo>
                <a:lnTo>
                  <a:pt x="588331" y="323999"/>
                </a:lnTo>
                <a:lnTo>
                  <a:pt x="588043" y="324287"/>
                </a:lnTo>
                <a:lnTo>
                  <a:pt x="587756" y="324863"/>
                </a:lnTo>
                <a:lnTo>
                  <a:pt x="587181" y="325151"/>
                </a:lnTo>
                <a:lnTo>
                  <a:pt x="586893" y="325439"/>
                </a:lnTo>
                <a:lnTo>
                  <a:pt x="586605" y="326015"/>
                </a:lnTo>
                <a:lnTo>
                  <a:pt x="586030" y="326303"/>
                </a:lnTo>
                <a:lnTo>
                  <a:pt x="585743" y="326591"/>
                </a:lnTo>
                <a:lnTo>
                  <a:pt x="585455" y="327167"/>
                </a:lnTo>
                <a:lnTo>
                  <a:pt x="584880" y="327455"/>
                </a:lnTo>
                <a:lnTo>
                  <a:pt x="584592" y="327743"/>
                </a:lnTo>
                <a:lnTo>
                  <a:pt x="584305" y="328319"/>
                </a:lnTo>
                <a:lnTo>
                  <a:pt x="583730" y="328607"/>
                </a:lnTo>
                <a:lnTo>
                  <a:pt x="583442" y="328895"/>
                </a:lnTo>
                <a:lnTo>
                  <a:pt x="583155" y="329471"/>
                </a:lnTo>
                <a:lnTo>
                  <a:pt x="582580" y="329759"/>
                </a:lnTo>
                <a:lnTo>
                  <a:pt x="582292" y="330047"/>
                </a:lnTo>
                <a:lnTo>
                  <a:pt x="582004" y="330623"/>
                </a:lnTo>
                <a:lnTo>
                  <a:pt x="581429" y="330911"/>
                </a:lnTo>
                <a:lnTo>
                  <a:pt x="581142" y="331199"/>
                </a:lnTo>
                <a:lnTo>
                  <a:pt x="580854" y="331775"/>
                </a:lnTo>
                <a:lnTo>
                  <a:pt x="580279" y="332063"/>
                </a:lnTo>
                <a:lnTo>
                  <a:pt x="579991" y="332351"/>
                </a:lnTo>
                <a:lnTo>
                  <a:pt x="579704" y="332927"/>
                </a:lnTo>
                <a:lnTo>
                  <a:pt x="579129" y="333215"/>
                </a:lnTo>
                <a:lnTo>
                  <a:pt x="578841" y="333503"/>
                </a:lnTo>
                <a:lnTo>
                  <a:pt x="578554" y="334079"/>
                </a:lnTo>
                <a:lnTo>
                  <a:pt x="577978" y="334367"/>
                </a:lnTo>
                <a:lnTo>
                  <a:pt x="577691" y="334655"/>
                </a:lnTo>
                <a:lnTo>
                  <a:pt x="577403" y="335231"/>
                </a:lnTo>
                <a:lnTo>
                  <a:pt x="576828" y="335519"/>
                </a:lnTo>
                <a:lnTo>
                  <a:pt x="576541" y="335807"/>
                </a:lnTo>
                <a:lnTo>
                  <a:pt x="576253" y="336383"/>
                </a:lnTo>
                <a:lnTo>
                  <a:pt x="575678" y="336671"/>
                </a:lnTo>
                <a:lnTo>
                  <a:pt x="575390" y="336959"/>
                </a:lnTo>
                <a:lnTo>
                  <a:pt x="575103" y="337535"/>
                </a:lnTo>
                <a:lnTo>
                  <a:pt x="574528" y="337823"/>
                </a:lnTo>
                <a:lnTo>
                  <a:pt x="574240" y="338111"/>
                </a:lnTo>
                <a:lnTo>
                  <a:pt x="573953" y="338687"/>
                </a:lnTo>
                <a:lnTo>
                  <a:pt x="573377" y="338975"/>
                </a:lnTo>
                <a:lnTo>
                  <a:pt x="573090" y="339263"/>
                </a:lnTo>
                <a:lnTo>
                  <a:pt x="572802" y="339839"/>
                </a:lnTo>
                <a:lnTo>
                  <a:pt x="572227" y="340127"/>
                </a:lnTo>
                <a:lnTo>
                  <a:pt x="571940" y="340415"/>
                </a:lnTo>
                <a:lnTo>
                  <a:pt x="571652" y="340991"/>
                </a:lnTo>
                <a:lnTo>
                  <a:pt x="571077" y="341279"/>
                </a:lnTo>
                <a:lnTo>
                  <a:pt x="570789" y="341567"/>
                </a:lnTo>
                <a:lnTo>
                  <a:pt x="570502" y="342143"/>
                </a:lnTo>
                <a:lnTo>
                  <a:pt x="569927" y="342431"/>
                </a:lnTo>
                <a:lnTo>
                  <a:pt x="569639" y="342719"/>
                </a:lnTo>
                <a:lnTo>
                  <a:pt x="569351" y="343295"/>
                </a:lnTo>
                <a:lnTo>
                  <a:pt x="568776" y="343583"/>
                </a:lnTo>
                <a:lnTo>
                  <a:pt x="568489" y="343871"/>
                </a:lnTo>
                <a:lnTo>
                  <a:pt x="568201" y="344447"/>
                </a:lnTo>
                <a:lnTo>
                  <a:pt x="567626" y="344735"/>
                </a:lnTo>
                <a:lnTo>
                  <a:pt x="567338" y="345023"/>
                </a:lnTo>
                <a:lnTo>
                  <a:pt x="567051" y="345599"/>
                </a:lnTo>
                <a:lnTo>
                  <a:pt x="566476" y="345887"/>
                </a:lnTo>
                <a:lnTo>
                  <a:pt x="566188" y="346175"/>
                </a:lnTo>
                <a:lnTo>
                  <a:pt x="565901" y="346751"/>
                </a:lnTo>
                <a:lnTo>
                  <a:pt x="565326" y="347039"/>
                </a:lnTo>
                <a:lnTo>
                  <a:pt x="565038" y="347327"/>
                </a:lnTo>
                <a:lnTo>
                  <a:pt x="564750" y="347903"/>
                </a:lnTo>
                <a:lnTo>
                  <a:pt x="564175" y="348191"/>
                </a:lnTo>
                <a:lnTo>
                  <a:pt x="563888" y="348479"/>
                </a:lnTo>
                <a:lnTo>
                  <a:pt x="563600" y="349055"/>
                </a:lnTo>
                <a:lnTo>
                  <a:pt x="563025" y="349343"/>
                </a:lnTo>
                <a:lnTo>
                  <a:pt x="562737" y="349631"/>
                </a:lnTo>
                <a:lnTo>
                  <a:pt x="562450" y="350207"/>
                </a:lnTo>
                <a:lnTo>
                  <a:pt x="561875" y="350495"/>
                </a:lnTo>
                <a:lnTo>
                  <a:pt x="561587" y="350783"/>
                </a:lnTo>
                <a:lnTo>
                  <a:pt x="561300" y="351359"/>
                </a:lnTo>
                <a:lnTo>
                  <a:pt x="560724" y="351647"/>
                </a:lnTo>
                <a:lnTo>
                  <a:pt x="560437" y="351935"/>
                </a:lnTo>
                <a:lnTo>
                  <a:pt x="560149" y="352511"/>
                </a:lnTo>
                <a:lnTo>
                  <a:pt x="559574" y="352799"/>
                </a:lnTo>
                <a:lnTo>
                  <a:pt x="559287" y="353087"/>
                </a:lnTo>
                <a:lnTo>
                  <a:pt x="558999" y="353663"/>
                </a:lnTo>
                <a:lnTo>
                  <a:pt x="558424" y="353951"/>
                </a:lnTo>
                <a:lnTo>
                  <a:pt x="558136" y="354239"/>
                </a:lnTo>
                <a:lnTo>
                  <a:pt x="557849" y="354815"/>
                </a:lnTo>
                <a:lnTo>
                  <a:pt x="557274" y="355103"/>
                </a:lnTo>
                <a:lnTo>
                  <a:pt x="556986" y="355391"/>
                </a:lnTo>
                <a:lnTo>
                  <a:pt x="556699" y="355967"/>
                </a:lnTo>
                <a:lnTo>
                  <a:pt x="556123" y="356255"/>
                </a:lnTo>
                <a:lnTo>
                  <a:pt x="555836" y="356543"/>
                </a:lnTo>
                <a:lnTo>
                  <a:pt x="555548" y="357119"/>
                </a:lnTo>
                <a:lnTo>
                  <a:pt x="554973" y="357407"/>
                </a:lnTo>
                <a:lnTo>
                  <a:pt x="554686" y="357695"/>
                </a:lnTo>
                <a:lnTo>
                  <a:pt x="554398" y="358271"/>
                </a:lnTo>
                <a:lnTo>
                  <a:pt x="553823" y="358559"/>
                </a:lnTo>
                <a:lnTo>
                  <a:pt x="553248" y="358847"/>
                </a:lnTo>
                <a:lnTo>
                  <a:pt x="552673" y="359423"/>
                </a:lnTo>
                <a:lnTo>
                  <a:pt x="552385" y="359711"/>
                </a:lnTo>
                <a:lnTo>
                  <a:pt x="552097" y="359999"/>
                </a:lnTo>
                <a:lnTo>
                  <a:pt x="551235" y="360575"/>
                </a:lnTo>
                <a:lnTo>
                  <a:pt x="550947" y="360863"/>
                </a:lnTo>
                <a:lnTo>
                  <a:pt x="550084" y="361151"/>
                </a:lnTo>
                <a:lnTo>
                  <a:pt x="549797" y="361727"/>
                </a:lnTo>
                <a:lnTo>
                  <a:pt x="548934" y="362015"/>
                </a:lnTo>
                <a:lnTo>
                  <a:pt x="548072" y="362303"/>
                </a:lnTo>
                <a:lnTo>
                  <a:pt x="547496" y="362879"/>
                </a:lnTo>
                <a:lnTo>
                  <a:pt x="546921" y="363167"/>
                </a:lnTo>
                <a:lnTo>
                  <a:pt x="546346" y="363455"/>
                </a:lnTo>
                <a:lnTo>
                  <a:pt x="545196" y="364031"/>
                </a:lnTo>
                <a:lnTo>
                  <a:pt x="544333" y="364319"/>
                </a:lnTo>
                <a:lnTo>
                  <a:pt x="543470" y="364607"/>
                </a:lnTo>
                <a:lnTo>
                  <a:pt x="542320" y="365183"/>
                </a:lnTo>
                <a:lnTo>
                  <a:pt x="541170" y="365471"/>
                </a:lnTo>
                <a:lnTo>
                  <a:pt x="540020" y="365759"/>
                </a:lnTo>
                <a:lnTo>
                  <a:pt x="538869" y="366335"/>
                </a:lnTo>
                <a:lnTo>
                  <a:pt x="537144" y="366623"/>
                </a:lnTo>
                <a:lnTo>
                  <a:pt x="535131" y="366911"/>
                </a:lnTo>
                <a:lnTo>
                  <a:pt x="531680" y="367487"/>
                </a:lnTo>
                <a:lnTo>
                  <a:pt x="525929" y="367487"/>
                </a:lnTo>
                <a:lnTo>
                  <a:pt x="522478" y="366911"/>
                </a:lnTo>
                <a:lnTo>
                  <a:pt x="520465" y="366623"/>
                </a:lnTo>
                <a:lnTo>
                  <a:pt x="519027" y="366335"/>
                </a:lnTo>
                <a:lnTo>
                  <a:pt x="517589" y="365759"/>
                </a:lnTo>
                <a:lnTo>
                  <a:pt x="516439" y="365471"/>
                </a:lnTo>
                <a:lnTo>
                  <a:pt x="515289" y="365183"/>
                </a:lnTo>
                <a:lnTo>
                  <a:pt x="514139" y="364607"/>
                </a:lnTo>
                <a:lnTo>
                  <a:pt x="513276" y="364319"/>
                </a:lnTo>
                <a:lnTo>
                  <a:pt x="512413" y="364031"/>
                </a:lnTo>
                <a:lnTo>
                  <a:pt x="511838" y="363455"/>
                </a:lnTo>
                <a:lnTo>
                  <a:pt x="510975" y="363167"/>
                </a:lnTo>
                <a:lnTo>
                  <a:pt x="510113" y="362879"/>
                </a:lnTo>
                <a:lnTo>
                  <a:pt x="509538" y="362303"/>
                </a:lnTo>
                <a:lnTo>
                  <a:pt x="508675" y="362015"/>
                </a:lnTo>
                <a:lnTo>
                  <a:pt x="508387" y="361727"/>
                </a:lnTo>
                <a:lnTo>
                  <a:pt x="507525" y="361151"/>
                </a:lnTo>
                <a:lnTo>
                  <a:pt x="507237" y="360863"/>
                </a:lnTo>
                <a:lnTo>
                  <a:pt x="506374" y="360575"/>
                </a:lnTo>
                <a:lnTo>
                  <a:pt x="506087" y="359999"/>
                </a:lnTo>
                <a:lnTo>
                  <a:pt x="505224" y="359711"/>
                </a:lnTo>
                <a:lnTo>
                  <a:pt x="504936" y="359423"/>
                </a:lnTo>
                <a:lnTo>
                  <a:pt x="504361" y="358847"/>
                </a:lnTo>
                <a:lnTo>
                  <a:pt x="504074" y="358559"/>
                </a:lnTo>
                <a:lnTo>
                  <a:pt x="503211" y="358271"/>
                </a:lnTo>
                <a:lnTo>
                  <a:pt x="502924" y="357695"/>
                </a:lnTo>
                <a:lnTo>
                  <a:pt x="502636" y="357407"/>
                </a:lnTo>
                <a:lnTo>
                  <a:pt x="502061" y="357119"/>
                </a:lnTo>
                <a:lnTo>
                  <a:pt x="501773" y="356543"/>
                </a:lnTo>
                <a:lnTo>
                  <a:pt x="501486" y="356255"/>
                </a:lnTo>
                <a:lnTo>
                  <a:pt x="500911" y="355967"/>
                </a:lnTo>
                <a:lnTo>
                  <a:pt x="500623" y="355391"/>
                </a:lnTo>
                <a:lnTo>
                  <a:pt x="500335" y="355103"/>
                </a:lnTo>
                <a:lnTo>
                  <a:pt x="499760" y="354815"/>
                </a:lnTo>
                <a:lnTo>
                  <a:pt x="499473" y="354239"/>
                </a:lnTo>
                <a:lnTo>
                  <a:pt x="499185" y="353951"/>
                </a:lnTo>
                <a:lnTo>
                  <a:pt x="498610" y="353087"/>
                </a:lnTo>
                <a:lnTo>
                  <a:pt x="498322" y="352799"/>
                </a:lnTo>
                <a:lnTo>
                  <a:pt x="498035" y="352511"/>
                </a:lnTo>
                <a:lnTo>
                  <a:pt x="497460" y="351935"/>
                </a:lnTo>
                <a:lnTo>
                  <a:pt x="497172" y="351359"/>
                </a:lnTo>
                <a:lnTo>
                  <a:pt x="496885" y="350783"/>
                </a:lnTo>
                <a:lnTo>
                  <a:pt x="496309" y="350495"/>
                </a:lnTo>
                <a:lnTo>
                  <a:pt x="496022" y="349631"/>
                </a:lnTo>
                <a:lnTo>
                  <a:pt x="495734" y="349343"/>
                </a:lnTo>
                <a:lnTo>
                  <a:pt x="495159" y="348479"/>
                </a:lnTo>
                <a:lnTo>
                  <a:pt x="494872" y="347903"/>
                </a:lnTo>
                <a:lnTo>
                  <a:pt x="494584" y="347039"/>
                </a:lnTo>
                <a:lnTo>
                  <a:pt x="494009" y="346751"/>
                </a:lnTo>
                <a:lnTo>
                  <a:pt x="493721" y="345887"/>
                </a:lnTo>
                <a:lnTo>
                  <a:pt x="493434" y="345023"/>
                </a:lnTo>
                <a:lnTo>
                  <a:pt x="492859" y="343871"/>
                </a:lnTo>
                <a:lnTo>
                  <a:pt x="492571" y="343295"/>
                </a:lnTo>
                <a:lnTo>
                  <a:pt x="492284" y="342143"/>
                </a:lnTo>
                <a:lnTo>
                  <a:pt x="491708" y="341279"/>
                </a:lnTo>
                <a:lnTo>
                  <a:pt x="491421" y="340127"/>
                </a:lnTo>
                <a:lnTo>
                  <a:pt x="491133" y="338687"/>
                </a:lnTo>
                <a:lnTo>
                  <a:pt x="490558" y="336959"/>
                </a:lnTo>
                <a:lnTo>
                  <a:pt x="490271" y="335231"/>
                </a:lnTo>
                <a:lnTo>
                  <a:pt x="489983" y="332351"/>
                </a:lnTo>
                <a:lnTo>
                  <a:pt x="489983" y="323999"/>
                </a:lnTo>
                <a:lnTo>
                  <a:pt x="490271" y="321407"/>
                </a:lnTo>
                <a:lnTo>
                  <a:pt x="490558" y="319391"/>
                </a:lnTo>
                <a:lnTo>
                  <a:pt x="491133" y="317951"/>
                </a:lnTo>
                <a:lnTo>
                  <a:pt x="491421" y="316511"/>
                </a:lnTo>
                <a:lnTo>
                  <a:pt x="491708" y="315359"/>
                </a:lnTo>
                <a:lnTo>
                  <a:pt x="492284" y="314495"/>
                </a:lnTo>
                <a:lnTo>
                  <a:pt x="492571" y="313343"/>
                </a:lnTo>
                <a:lnTo>
                  <a:pt x="492859" y="312479"/>
                </a:lnTo>
                <a:lnTo>
                  <a:pt x="493434" y="311903"/>
                </a:lnTo>
                <a:lnTo>
                  <a:pt x="493721" y="310751"/>
                </a:lnTo>
                <a:lnTo>
                  <a:pt x="494009" y="310175"/>
                </a:lnTo>
                <a:lnTo>
                  <a:pt x="494584" y="309599"/>
                </a:lnTo>
                <a:lnTo>
                  <a:pt x="494872" y="308735"/>
                </a:lnTo>
                <a:lnTo>
                  <a:pt x="495159" y="307871"/>
                </a:lnTo>
                <a:lnTo>
                  <a:pt x="495734" y="307583"/>
                </a:lnTo>
                <a:lnTo>
                  <a:pt x="496022" y="306719"/>
                </a:lnTo>
                <a:lnTo>
                  <a:pt x="496309" y="306431"/>
                </a:lnTo>
                <a:lnTo>
                  <a:pt x="496885" y="305567"/>
                </a:lnTo>
                <a:lnTo>
                  <a:pt x="497172" y="305279"/>
                </a:lnTo>
                <a:lnTo>
                  <a:pt x="497460" y="304415"/>
                </a:lnTo>
                <a:lnTo>
                  <a:pt x="498035" y="304127"/>
                </a:lnTo>
                <a:lnTo>
                  <a:pt x="498322" y="303839"/>
                </a:lnTo>
                <a:lnTo>
                  <a:pt x="498610" y="303263"/>
                </a:lnTo>
                <a:lnTo>
                  <a:pt x="499185" y="302687"/>
                </a:lnTo>
                <a:lnTo>
                  <a:pt x="499473" y="302111"/>
                </a:lnTo>
                <a:lnTo>
                  <a:pt x="499760" y="301823"/>
                </a:lnTo>
                <a:lnTo>
                  <a:pt x="500335" y="301535"/>
                </a:lnTo>
                <a:lnTo>
                  <a:pt x="500623" y="300959"/>
                </a:lnTo>
                <a:lnTo>
                  <a:pt x="500911" y="300671"/>
                </a:lnTo>
                <a:lnTo>
                  <a:pt x="501486" y="300383"/>
                </a:lnTo>
                <a:lnTo>
                  <a:pt x="501773" y="299807"/>
                </a:lnTo>
                <a:lnTo>
                  <a:pt x="502061" y="299519"/>
                </a:lnTo>
                <a:lnTo>
                  <a:pt x="502636" y="299231"/>
                </a:lnTo>
                <a:lnTo>
                  <a:pt x="502924" y="298655"/>
                </a:lnTo>
                <a:lnTo>
                  <a:pt x="503211" y="298367"/>
                </a:lnTo>
                <a:lnTo>
                  <a:pt x="503786" y="298079"/>
                </a:lnTo>
                <a:lnTo>
                  <a:pt x="504074" y="297503"/>
                </a:lnTo>
                <a:lnTo>
                  <a:pt x="504361" y="297215"/>
                </a:lnTo>
                <a:lnTo>
                  <a:pt x="504936" y="296927"/>
                </a:lnTo>
                <a:lnTo>
                  <a:pt x="505224" y="296351"/>
                </a:lnTo>
                <a:lnTo>
                  <a:pt x="505512" y="296063"/>
                </a:lnTo>
                <a:lnTo>
                  <a:pt x="506087" y="295775"/>
                </a:lnTo>
                <a:lnTo>
                  <a:pt x="506374" y="295199"/>
                </a:lnTo>
                <a:lnTo>
                  <a:pt x="506662" y="294911"/>
                </a:lnTo>
                <a:lnTo>
                  <a:pt x="507237" y="294623"/>
                </a:lnTo>
                <a:lnTo>
                  <a:pt x="507525" y="294047"/>
                </a:lnTo>
                <a:lnTo>
                  <a:pt x="507812" y="293759"/>
                </a:lnTo>
                <a:lnTo>
                  <a:pt x="508387" y="293471"/>
                </a:lnTo>
                <a:lnTo>
                  <a:pt x="508675" y="292895"/>
                </a:lnTo>
                <a:lnTo>
                  <a:pt x="508962" y="292607"/>
                </a:lnTo>
                <a:lnTo>
                  <a:pt x="509538" y="292319"/>
                </a:lnTo>
                <a:lnTo>
                  <a:pt x="509825" y="291743"/>
                </a:lnTo>
                <a:lnTo>
                  <a:pt x="510113" y="291455"/>
                </a:lnTo>
                <a:lnTo>
                  <a:pt x="510688" y="291167"/>
                </a:lnTo>
                <a:lnTo>
                  <a:pt x="510975" y="290591"/>
                </a:lnTo>
                <a:lnTo>
                  <a:pt x="511263" y="290303"/>
                </a:lnTo>
                <a:lnTo>
                  <a:pt x="511838" y="290015"/>
                </a:lnTo>
                <a:lnTo>
                  <a:pt x="512126" y="289439"/>
                </a:lnTo>
                <a:lnTo>
                  <a:pt x="512413" y="289151"/>
                </a:lnTo>
                <a:lnTo>
                  <a:pt x="512988" y="288863"/>
                </a:lnTo>
                <a:lnTo>
                  <a:pt x="513276" y="288287"/>
                </a:lnTo>
                <a:lnTo>
                  <a:pt x="513564" y="287999"/>
                </a:lnTo>
                <a:lnTo>
                  <a:pt x="514139" y="287711"/>
                </a:lnTo>
                <a:lnTo>
                  <a:pt x="514426" y="287135"/>
                </a:lnTo>
                <a:lnTo>
                  <a:pt x="514714" y="286847"/>
                </a:lnTo>
                <a:lnTo>
                  <a:pt x="515289" y="286559"/>
                </a:lnTo>
                <a:lnTo>
                  <a:pt x="515576" y="285983"/>
                </a:lnTo>
                <a:lnTo>
                  <a:pt x="515864" y="285695"/>
                </a:lnTo>
                <a:lnTo>
                  <a:pt x="516439" y="285407"/>
                </a:lnTo>
                <a:lnTo>
                  <a:pt x="516727" y="284831"/>
                </a:lnTo>
                <a:lnTo>
                  <a:pt x="517014" y="284543"/>
                </a:lnTo>
                <a:lnTo>
                  <a:pt x="517589" y="284255"/>
                </a:lnTo>
                <a:lnTo>
                  <a:pt x="517877" y="283679"/>
                </a:lnTo>
                <a:lnTo>
                  <a:pt x="518165" y="283391"/>
                </a:lnTo>
                <a:lnTo>
                  <a:pt x="518740" y="283103"/>
                </a:lnTo>
                <a:lnTo>
                  <a:pt x="519027" y="282527"/>
                </a:lnTo>
                <a:lnTo>
                  <a:pt x="519315" y="282239"/>
                </a:lnTo>
                <a:lnTo>
                  <a:pt x="519890" y="281951"/>
                </a:lnTo>
                <a:lnTo>
                  <a:pt x="520178" y="281375"/>
                </a:lnTo>
                <a:lnTo>
                  <a:pt x="520465" y="281087"/>
                </a:lnTo>
                <a:lnTo>
                  <a:pt x="521040" y="280799"/>
                </a:lnTo>
                <a:lnTo>
                  <a:pt x="521328" y="280223"/>
                </a:lnTo>
                <a:lnTo>
                  <a:pt x="521615" y="279935"/>
                </a:lnTo>
                <a:lnTo>
                  <a:pt x="522191" y="279647"/>
                </a:lnTo>
                <a:lnTo>
                  <a:pt x="522478" y="279071"/>
                </a:lnTo>
                <a:lnTo>
                  <a:pt x="522766" y="278783"/>
                </a:lnTo>
                <a:lnTo>
                  <a:pt x="523341" y="278495"/>
                </a:lnTo>
                <a:lnTo>
                  <a:pt x="523628" y="277919"/>
                </a:lnTo>
                <a:lnTo>
                  <a:pt x="523916" y="277631"/>
                </a:lnTo>
                <a:lnTo>
                  <a:pt x="524491" y="277343"/>
                </a:lnTo>
                <a:lnTo>
                  <a:pt x="524779" y="276767"/>
                </a:lnTo>
                <a:lnTo>
                  <a:pt x="525066" y="276479"/>
                </a:lnTo>
                <a:lnTo>
                  <a:pt x="525641" y="276191"/>
                </a:lnTo>
                <a:lnTo>
                  <a:pt x="525929" y="275615"/>
                </a:lnTo>
                <a:lnTo>
                  <a:pt x="526216" y="275327"/>
                </a:lnTo>
                <a:lnTo>
                  <a:pt x="526792" y="275039"/>
                </a:lnTo>
                <a:lnTo>
                  <a:pt x="527079" y="274463"/>
                </a:lnTo>
                <a:lnTo>
                  <a:pt x="527367" y="274175"/>
                </a:lnTo>
                <a:lnTo>
                  <a:pt x="527942" y="273887"/>
                </a:lnTo>
                <a:lnTo>
                  <a:pt x="528229" y="273311"/>
                </a:lnTo>
                <a:lnTo>
                  <a:pt x="528517" y="273023"/>
                </a:lnTo>
                <a:lnTo>
                  <a:pt x="529092" y="272735"/>
                </a:lnTo>
                <a:lnTo>
                  <a:pt x="529380" y="272159"/>
                </a:lnTo>
                <a:lnTo>
                  <a:pt x="529667" y="271871"/>
                </a:lnTo>
                <a:lnTo>
                  <a:pt x="530242" y="271583"/>
                </a:lnTo>
                <a:lnTo>
                  <a:pt x="530530" y="271007"/>
                </a:lnTo>
                <a:lnTo>
                  <a:pt x="530818" y="270719"/>
                </a:lnTo>
                <a:lnTo>
                  <a:pt x="531393" y="270431"/>
                </a:lnTo>
                <a:lnTo>
                  <a:pt x="531680" y="269855"/>
                </a:lnTo>
                <a:lnTo>
                  <a:pt x="531968" y="269567"/>
                </a:lnTo>
                <a:lnTo>
                  <a:pt x="532543" y="269279"/>
                </a:lnTo>
                <a:lnTo>
                  <a:pt x="532830" y="268703"/>
                </a:lnTo>
                <a:lnTo>
                  <a:pt x="533118" y="268415"/>
                </a:lnTo>
                <a:lnTo>
                  <a:pt x="533693" y="268127"/>
                </a:lnTo>
                <a:lnTo>
                  <a:pt x="533981" y="267551"/>
                </a:lnTo>
                <a:lnTo>
                  <a:pt x="534268" y="267263"/>
                </a:lnTo>
                <a:lnTo>
                  <a:pt x="534843" y="266975"/>
                </a:lnTo>
                <a:lnTo>
                  <a:pt x="535131" y="266687"/>
                </a:lnTo>
                <a:lnTo>
                  <a:pt x="535419" y="266111"/>
                </a:lnTo>
                <a:lnTo>
                  <a:pt x="535994" y="265823"/>
                </a:lnTo>
                <a:lnTo>
                  <a:pt x="536281" y="265535"/>
                </a:lnTo>
                <a:lnTo>
                  <a:pt x="536569" y="264959"/>
                </a:lnTo>
                <a:lnTo>
                  <a:pt x="537144" y="264671"/>
                </a:lnTo>
                <a:lnTo>
                  <a:pt x="537432" y="264383"/>
                </a:lnTo>
                <a:lnTo>
                  <a:pt x="537719" y="263807"/>
                </a:lnTo>
                <a:lnTo>
                  <a:pt x="538294" y="263519"/>
                </a:lnTo>
                <a:lnTo>
                  <a:pt x="538582" y="263231"/>
                </a:lnTo>
                <a:lnTo>
                  <a:pt x="538869" y="262655"/>
                </a:lnTo>
                <a:lnTo>
                  <a:pt x="539445" y="262367"/>
                </a:lnTo>
                <a:lnTo>
                  <a:pt x="539732" y="262079"/>
                </a:lnTo>
                <a:lnTo>
                  <a:pt x="540020" y="261503"/>
                </a:lnTo>
                <a:lnTo>
                  <a:pt x="540595" y="261215"/>
                </a:lnTo>
                <a:lnTo>
                  <a:pt x="540882" y="260927"/>
                </a:lnTo>
                <a:lnTo>
                  <a:pt x="541170" y="260351"/>
                </a:lnTo>
                <a:lnTo>
                  <a:pt x="541745" y="260063"/>
                </a:lnTo>
                <a:lnTo>
                  <a:pt x="542033" y="259775"/>
                </a:lnTo>
                <a:lnTo>
                  <a:pt x="542320" y="259199"/>
                </a:lnTo>
                <a:lnTo>
                  <a:pt x="542895" y="258911"/>
                </a:lnTo>
                <a:lnTo>
                  <a:pt x="543183" y="258623"/>
                </a:lnTo>
                <a:lnTo>
                  <a:pt x="543470" y="258047"/>
                </a:lnTo>
                <a:lnTo>
                  <a:pt x="544046" y="257759"/>
                </a:lnTo>
                <a:lnTo>
                  <a:pt x="544333" y="257471"/>
                </a:lnTo>
                <a:lnTo>
                  <a:pt x="544621" y="256895"/>
                </a:lnTo>
                <a:lnTo>
                  <a:pt x="545196" y="256607"/>
                </a:lnTo>
                <a:lnTo>
                  <a:pt x="545483" y="256319"/>
                </a:lnTo>
                <a:lnTo>
                  <a:pt x="545771" y="255743"/>
                </a:lnTo>
                <a:lnTo>
                  <a:pt x="546346" y="255455"/>
                </a:lnTo>
                <a:lnTo>
                  <a:pt x="546634" y="255167"/>
                </a:lnTo>
                <a:lnTo>
                  <a:pt x="546921" y="254591"/>
                </a:lnTo>
                <a:lnTo>
                  <a:pt x="547496" y="254303"/>
                </a:lnTo>
                <a:lnTo>
                  <a:pt x="547784" y="254015"/>
                </a:lnTo>
                <a:lnTo>
                  <a:pt x="548072" y="253439"/>
                </a:lnTo>
                <a:lnTo>
                  <a:pt x="548647" y="253151"/>
                </a:lnTo>
                <a:lnTo>
                  <a:pt x="548934" y="252863"/>
                </a:lnTo>
                <a:lnTo>
                  <a:pt x="549222" y="252287"/>
                </a:lnTo>
                <a:lnTo>
                  <a:pt x="549797" y="251999"/>
                </a:lnTo>
                <a:lnTo>
                  <a:pt x="550084" y="251711"/>
                </a:lnTo>
                <a:lnTo>
                  <a:pt x="550372" y="251135"/>
                </a:lnTo>
                <a:lnTo>
                  <a:pt x="550947" y="250847"/>
                </a:lnTo>
                <a:lnTo>
                  <a:pt x="551235" y="250559"/>
                </a:lnTo>
                <a:lnTo>
                  <a:pt x="551522" y="249983"/>
                </a:lnTo>
                <a:lnTo>
                  <a:pt x="552097" y="249695"/>
                </a:lnTo>
                <a:lnTo>
                  <a:pt x="552385" y="249407"/>
                </a:lnTo>
                <a:lnTo>
                  <a:pt x="552673" y="248831"/>
                </a:lnTo>
                <a:lnTo>
                  <a:pt x="553248" y="248543"/>
                </a:lnTo>
                <a:lnTo>
                  <a:pt x="553535" y="248255"/>
                </a:lnTo>
                <a:lnTo>
                  <a:pt x="553823" y="247679"/>
                </a:lnTo>
                <a:lnTo>
                  <a:pt x="554398" y="247391"/>
                </a:lnTo>
                <a:lnTo>
                  <a:pt x="554686" y="247103"/>
                </a:lnTo>
                <a:lnTo>
                  <a:pt x="554973" y="246527"/>
                </a:lnTo>
                <a:lnTo>
                  <a:pt x="555548" y="246239"/>
                </a:lnTo>
                <a:lnTo>
                  <a:pt x="555836" y="245951"/>
                </a:lnTo>
                <a:lnTo>
                  <a:pt x="556123" y="245375"/>
                </a:lnTo>
                <a:lnTo>
                  <a:pt x="556699" y="245087"/>
                </a:lnTo>
                <a:lnTo>
                  <a:pt x="556986" y="244799"/>
                </a:lnTo>
                <a:lnTo>
                  <a:pt x="557274" y="244223"/>
                </a:lnTo>
                <a:lnTo>
                  <a:pt x="557849" y="243935"/>
                </a:lnTo>
                <a:lnTo>
                  <a:pt x="558136" y="243647"/>
                </a:lnTo>
                <a:lnTo>
                  <a:pt x="558424" y="243071"/>
                </a:lnTo>
                <a:lnTo>
                  <a:pt x="558999" y="242783"/>
                </a:lnTo>
                <a:lnTo>
                  <a:pt x="559287" y="242495"/>
                </a:lnTo>
                <a:lnTo>
                  <a:pt x="559574" y="241919"/>
                </a:lnTo>
                <a:lnTo>
                  <a:pt x="560149" y="241631"/>
                </a:lnTo>
                <a:lnTo>
                  <a:pt x="560437" y="241343"/>
                </a:lnTo>
                <a:lnTo>
                  <a:pt x="560724" y="240767"/>
                </a:lnTo>
                <a:lnTo>
                  <a:pt x="561300" y="240479"/>
                </a:lnTo>
                <a:lnTo>
                  <a:pt x="561587" y="240191"/>
                </a:lnTo>
                <a:lnTo>
                  <a:pt x="561875" y="239615"/>
                </a:lnTo>
                <a:lnTo>
                  <a:pt x="562450" y="239327"/>
                </a:lnTo>
                <a:lnTo>
                  <a:pt x="562737" y="239039"/>
                </a:lnTo>
                <a:lnTo>
                  <a:pt x="563025" y="238463"/>
                </a:lnTo>
                <a:lnTo>
                  <a:pt x="563600" y="238175"/>
                </a:lnTo>
                <a:lnTo>
                  <a:pt x="563888" y="237887"/>
                </a:lnTo>
                <a:lnTo>
                  <a:pt x="564175" y="237311"/>
                </a:lnTo>
                <a:lnTo>
                  <a:pt x="564750" y="237023"/>
                </a:lnTo>
                <a:lnTo>
                  <a:pt x="565038" y="236735"/>
                </a:lnTo>
                <a:lnTo>
                  <a:pt x="565326" y="236159"/>
                </a:lnTo>
                <a:lnTo>
                  <a:pt x="565901" y="235871"/>
                </a:lnTo>
                <a:lnTo>
                  <a:pt x="566188" y="235583"/>
                </a:lnTo>
                <a:lnTo>
                  <a:pt x="566476" y="235007"/>
                </a:lnTo>
                <a:lnTo>
                  <a:pt x="567051" y="234719"/>
                </a:lnTo>
                <a:lnTo>
                  <a:pt x="567338" y="234431"/>
                </a:lnTo>
                <a:lnTo>
                  <a:pt x="567626" y="233855"/>
                </a:lnTo>
                <a:lnTo>
                  <a:pt x="568201" y="233567"/>
                </a:lnTo>
                <a:lnTo>
                  <a:pt x="568489" y="233279"/>
                </a:lnTo>
                <a:lnTo>
                  <a:pt x="568776" y="232703"/>
                </a:lnTo>
                <a:lnTo>
                  <a:pt x="569351" y="232415"/>
                </a:lnTo>
                <a:lnTo>
                  <a:pt x="569639" y="232127"/>
                </a:lnTo>
                <a:lnTo>
                  <a:pt x="569927" y="231551"/>
                </a:lnTo>
                <a:lnTo>
                  <a:pt x="570502" y="231263"/>
                </a:lnTo>
                <a:lnTo>
                  <a:pt x="570789" y="230975"/>
                </a:lnTo>
                <a:lnTo>
                  <a:pt x="571077" y="230399"/>
                </a:lnTo>
                <a:lnTo>
                  <a:pt x="571652" y="230111"/>
                </a:lnTo>
                <a:lnTo>
                  <a:pt x="571940" y="229823"/>
                </a:lnTo>
                <a:lnTo>
                  <a:pt x="572227" y="229247"/>
                </a:lnTo>
                <a:lnTo>
                  <a:pt x="572802" y="228959"/>
                </a:lnTo>
                <a:lnTo>
                  <a:pt x="573090" y="228671"/>
                </a:lnTo>
                <a:lnTo>
                  <a:pt x="573377" y="228095"/>
                </a:lnTo>
                <a:lnTo>
                  <a:pt x="573953" y="227807"/>
                </a:lnTo>
                <a:lnTo>
                  <a:pt x="574240" y="227519"/>
                </a:lnTo>
                <a:lnTo>
                  <a:pt x="574528" y="226943"/>
                </a:lnTo>
                <a:lnTo>
                  <a:pt x="575103" y="226655"/>
                </a:lnTo>
                <a:lnTo>
                  <a:pt x="575390" y="226367"/>
                </a:lnTo>
                <a:lnTo>
                  <a:pt x="575678" y="225791"/>
                </a:lnTo>
                <a:lnTo>
                  <a:pt x="576253" y="225503"/>
                </a:lnTo>
                <a:lnTo>
                  <a:pt x="576541" y="225215"/>
                </a:lnTo>
                <a:lnTo>
                  <a:pt x="576828" y="224639"/>
                </a:lnTo>
                <a:lnTo>
                  <a:pt x="577403" y="224351"/>
                </a:lnTo>
                <a:lnTo>
                  <a:pt x="577691" y="224063"/>
                </a:lnTo>
                <a:lnTo>
                  <a:pt x="577978" y="223487"/>
                </a:lnTo>
                <a:lnTo>
                  <a:pt x="578554" y="223199"/>
                </a:lnTo>
                <a:lnTo>
                  <a:pt x="578841" y="222911"/>
                </a:lnTo>
                <a:lnTo>
                  <a:pt x="579129" y="222335"/>
                </a:lnTo>
                <a:lnTo>
                  <a:pt x="579704" y="222047"/>
                </a:lnTo>
                <a:lnTo>
                  <a:pt x="579991" y="221759"/>
                </a:lnTo>
                <a:lnTo>
                  <a:pt x="580279" y="221183"/>
                </a:lnTo>
                <a:lnTo>
                  <a:pt x="580854" y="220895"/>
                </a:lnTo>
                <a:lnTo>
                  <a:pt x="581142" y="220607"/>
                </a:lnTo>
                <a:lnTo>
                  <a:pt x="581429" y="220031"/>
                </a:lnTo>
                <a:lnTo>
                  <a:pt x="582004" y="219743"/>
                </a:lnTo>
                <a:lnTo>
                  <a:pt x="582292" y="219455"/>
                </a:lnTo>
                <a:lnTo>
                  <a:pt x="582580" y="218879"/>
                </a:lnTo>
                <a:lnTo>
                  <a:pt x="583155" y="218591"/>
                </a:lnTo>
                <a:lnTo>
                  <a:pt x="583442" y="218303"/>
                </a:lnTo>
                <a:lnTo>
                  <a:pt x="583730" y="217727"/>
                </a:lnTo>
                <a:lnTo>
                  <a:pt x="584305" y="217439"/>
                </a:lnTo>
                <a:lnTo>
                  <a:pt x="584592" y="217151"/>
                </a:lnTo>
                <a:lnTo>
                  <a:pt x="584880" y="216575"/>
                </a:lnTo>
                <a:lnTo>
                  <a:pt x="585455" y="216287"/>
                </a:lnTo>
                <a:lnTo>
                  <a:pt x="585743" y="215999"/>
                </a:lnTo>
                <a:lnTo>
                  <a:pt x="586030" y="215423"/>
                </a:lnTo>
                <a:lnTo>
                  <a:pt x="586605" y="215135"/>
                </a:lnTo>
                <a:lnTo>
                  <a:pt x="586893" y="214847"/>
                </a:lnTo>
                <a:lnTo>
                  <a:pt x="587181" y="214271"/>
                </a:lnTo>
                <a:lnTo>
                  <a:pt x="587756" y="213983"/>
                </a:lnTo>
                <a:lnTo>
                  <a:pt x="588043" y="213695"/>
                </a:lnTo>
                <a:lnTo>
                  <a:pt x="588331" y="213119"/>
                </a:lnTo>
                <a:lnTo>
                  <a:pt x="588906" y="212831"/>
                </a:lnTo>
                <a:lnTo>
                  <a:pt x="589194" y="212543"/>
                </a:lnTo>
                <a:lnTo>
                  <a:pt x="589481" y="211967"/>
                </a:lnTo>
                <a:lnTo>
                  <a:pt x="590056" y="211679"/>
                </a:lnTo>
                <a:lnTo>
                  <a:pt x="590344" y="211391"/>
                </a:lnTo>
                <a:lnTo>
                  <a:pt x="590631" y="211103"/>
                </a:lnTo>
                <a:lnTo>
                  <a:pt x="591207" y="210527"/>
                </a:lnTo>
                <a:lnTo>
                  <a:pt x="591494" y="210239"/>
                </a:lnTo>
                <a:lnTo>
                  <a:pt x="591782" y="209951"/>
                </a:lnTo>
                <a:lnTo>
                  <a:pt x="592357" y="209375"/>
                </a:lnTo>
                <a:lnTo>
                  <a:pt x="592644" y="209087"/>
                </a:lnTo>
                <a:lnTo>
                  <a:pt x="592932" y="208799"/>
                </a:lnTo>
                <a:lnTo>
                  <a:pt x="593507" y="207935"/>
                </a:lnTo>
                <a:lnTo>
                  <a:pt x="593795" y="207647"/>
                </a:lnTo>
                <a:lnTo>
                  <a:pt x="594082" y="207071"/>
                </a:lnTo>
                <a:lnTo>
                  <a:pt x="594657" y="206495"/>
                </a:lnTo>
                <a:lnTo>
                  <a:pt x="594945" y="205919"/>
                </a:lnTo>
                <a:lnTo>
                  <a:pt x="595232" y="205631"/>
                </a:lnTo>
                <a:lnTo>
                  <a:pt x="595808" y="204767"/>
                </a:lnTo>
                <a:lnTo>
                  <a:pt x="596095" y="204479"/>
                </a:lnTo>
                <a:lnTo>
                  <a:pt x="596383" y="203615"/>
                </a:lnTo>
                <a:lnTo>
                  <a:pt x="596958" y="203039"/>
                </a:lnTo>
                <a:lnTo>
                  <a:pt x="597245" y="202463"/>
                </a:lnTo>
                <a:lnTo>
                  <a:pt x="597533" y="201887"/>
                </a:lnTo>
                <a:lnTo>
                  <a:pt x="598108" y="201023"/>
                </a:lnTo>
                <a:lnTo>
                  <a:pt x="598396" y="200159"/>
                </a:lnTo>
                <a:lnTo>
                  <a:pt x="598683" y="199583"/>
                </a:lnTo>
                <a:lnTo>
                  <a:pt x="599258" y="198431"/>
                </a:lnTo>
                <a:lnTo>
                  <a:pt x="599546" y="197568"/>
                </a:lnTo>
                <a:lnTo>
                  <a:pt x="599834" y="196416"/>
                </a:lnTo>
                <a:lnTo>
                  <a:pt x="600409" y="195264"/>
                </a:lnTo>
                <a:lnTo>
                  <a:pt x="600696" y="194112"/>
                </a:lnTo>
                <a:lnTo>
                  <a:pt x="600984" y="192672"/>
                </a:lnTo>
                <a:lnTo>
                  <a:pt x="601559" y="190656"/>
                </a:lnTo>
                <a:lnTo>
                  <a:pt x="601846" y="188064"/>
                </a:lnTo>
                <a:lnTo>
                  <a:pt x="601846" y="179424"/>
                </a:lnTo>
                <a:lnTo>
                  <a:pt x="601559" y="176832"/>
                </a:lnTo>
                <a:lnTo>
                  <a:pt x="600984" y="174816"/>
                </a:lnTo>
                <a:lnTo>
                  <a:pt x="600696" y="173376"/>
                </a:lnTo>
                <a:lnTo>
                  <a:pt x="600409" y="172224"/>
                </a:lnTo>
                <a:lnTo>
                  <a:pt x="599834" y="171072"/>
                </a:lnTo>
                <a:lnTo>
                  <a:pt x="599546" y="169920"/>
                </a:lnTo>
                <a:lnTo>
                  <a:pt x="599258" y="169056"/>
                </a:lnTo>
                <a:lnTo>
                  <a:pt x="598683" y="167904"/>
                </a:lnTo>
                <a:lnTo>
                  <a:pt x="598396" y="167328"/>
                </a:lnTo>
                <a:lnTo>
                  <a:pt x="598108" y="166464"/>
                </a:lnTo>
                <a:lnTo>
                  <a:pt x="597533" y="165600"/>
                </a:lnTo>
                <a:lnTo>
                  <a:pt x="597245" y="165024"/>
                </a:lnTo>
                <a:lnTo>
                  <a:pt x="596958" y="164448"/>
                </a:lnTo>
                <a:lnTo>
                  <a:pt x="596383" y="163872"/>
                </a:lnTo>
                <a:lnTo>
                  <a:pt x="596095" y="163008"/>
                </a:lnTo>
                <a:lnTo>
                  <a:pt x="595808" y="162720"/>
                </a:lnTo>
                <a:lnTo>
                  <a:pt x="595232" y="161856"/>
                </a:lnTo>
                <a:lnTo>
                  <a:pt x="594945" y="161568"/>
                </a:lnTo>
                <a:lnTo>
                  <a:pt x="594657" y="160992"/>
                </a:lnTo>
                <a:lnTo>
                  <a:pt x="594082" y="160416"/>
                </a:lnTo>
                <a:lnTo>
                  <a:pt x="593795" y="159840"/>
                </a:lnTo>
                <a:lnTo>
                  <a:pt x="593507" y="159552"/>
                </a:lnTo>
                <a:lnTo>
                  <a:pt x="592932" y="158688"/>
                </a:lnTo>
                <a:lnTo>
                  <a:pt x="592644" y="158400"/>
                </a:lnTo>
                <a:lnTo>
                  <a:pt x="592357" y="158112"/>
                </a:lnTo>
                <a:lnTo>
                  <a:pt x="591782" y="157536"/>
                </a:lnTo>
                <a:lnTo>
                  <a:pt x="591494" y="157248"/>
                </a:lnTo>
                <a:lnTo>
                  <a:pt x="591207" y="156960"/>
                </a:lnTo>
                <a:lnTo>
                  <a:pt x="590631" y="156384"/>
                </a:lnTo>
                <a:lnTo>
                  <a:pt x="590344" y="156096"/>
                </a:lnTo>
                <a:lnTo>
                  <a:pt x="590056" y="155808"/>
                </a:lnTo>
                <a:lnTo>
                  <a:pt x="589481" y="155520"/>
                </a:lnTo>
                <a:lnTo>
                  <a:pt x="589194" y="154944"/>
                </a:lnTo>
                <a:lnTo>
                  <a:pt x="588906" y="154656"/>
                </a:lnTo>
                <a:lnTo>
                  <a:pt x="588331" y="154368"/>
                </a:lnTo>
                <a:lnTo>
                  <a:pt x="588043" y="153792"/>
                </a:lnTo>
                <a:lnTo>
                  <a:pt x="587756" y="153504"/>
                </a:lnTo>
                <a:lnTo>
                  <a:pt x="587181" y="153216"/>
                </a:lnTo>
                <a:lnTo>
                  <a:pt x="586893" y="152640"/>
                </a:lnTo>
                <a:lnTo>
                  <a:pt x="586605" y="152352"/>
                </a:lnTo>
                <a:lnTo>
                  <a:pt x="586030" y="152064"/>
                </a:lnTo>
                <a:lnTo>
                  <a:pt x="585743" y="151488"/>
                </a:lnTo>
                <a:lnTo>
                  <a:pt x="585455" y="151200"/>
                </a:lnTo>
                <a:lnTo>
                  <a:pt x="584880" y="150912"/>
                </a:lnTo>
                <a:lnTo>
                  <a:pt x="584592" y="150336"/>
                </a:lnTo>
                <a:lnTo>
                  <a:pt x="584305" y="150048"/>
                </a:lnTo>
                <a:lnTo>
                  <a:pt x="583730" y="149760"/>
                </a:lnTo>
                <a:lnTo>
                  <a:pt x="583442" y="149184"/>
                </a:lnTo>
                <a:lnTo>
                  <a:pt x="583155" y="148896"/>
                </a:lnTo>
                <a:lnTo>
                  <a:pt x="582580" y="148608"/>
                </a:lnTo>
                <a:lnTo>
                  <a:pt x="582292" y="148032"/>
                </a:lnTo>
                <a:lnTo>
                  <a:pt x="582004" y="147744"/>
                </a:lnTo>
                <a:lnTo>
                  <a:pt x="581429" y="147456"/>
                </a:lnTo>
                <a:lnTo>
                  <a:pt x="581142" y="146880"/>
                </a:lnTo>
                <a:lnTo>
                  <a:pt x="580854" y="146592"/>
                </a:lnTo>
                <a:lnTo>
                  <a:pt x="580279" y="146304"/>
                </a:lnTo>
                <a:lnTo>
                  <a:pt x="579991" y="145728"/>
                </a:lnTo>
                <a:lnTo>
                  <a:pt x="579704" y="145440"/>
                </a:lnTo>
                <a:lnTo>
                  <a:pt x="579129" y="145152"/>
                </a:lnTo>
                <a:lnTo>
                  <a:pt x="578841" y="144576"/>
                </a:lnTo>
                <a:lnTo>
                  <a:pt x="578554" y="144288"/>
                </a:lnTo>
                <a:lnTo>
                  <a:pt x="577978" y="144000"/>
                </a:lnTo>
                <a:lnTo>
                  <a:pt x="577691" y="143424"/>
                </a:lnTo>
                <a:lnTo>
                  <a:pt x="577403" y="143136"/>
                </a:lnTo>
                <a:lnTo>
                  <a:pt x="576828" y="142848"/>
                </a:lnTo>
                <a:lnTo>
                  <a:pt x="576541" y="142272"/>
                </a:lnTo>
                <a:lnTo>
                  <a:pt x="576253" y="141984"/>
                </a:lnTo>
                <a:lnTo>
                  <a:pt x="575678" y="141696"/>
                </a:lnTo>
                <a:lnTo>
                  <a:pt x="575390" y="141120"/>
                </a:lnTo>
                <a:lnTo>
                  <a:pt x="575103" y="140832"/>
                </a:lnTo>
                <a:lnTo>
                  <a:pt x="574528" y="140544"/>
                </a:lnTo>
                <a:lnTo>
                  <a:pt x="574240" y="139968"/>
                </a:lnTo>
                <a:lnTo>
                  <a:pt x="573953" y="139680"/>
                </a:lnTo>
                <a:lnTo>
                  <a:pt x="573377" y="139392"/>
                </a:lnTo>
                <a:lnTo>
                  <a:pt x="573090" y="138816"/>
                </a:lnTo>
                <a:lnTo>
                  <a:pt x="572802" y="138528"/>
                </a:lnTo>
                <a:lnTo>
                  <a:pt x="572227" y="138240"/>
                </a:lnTo>
                <a:lnTo>
                  <a:pt x="571940" y="137664"/>
                </a:lnTo>
                <a:lnTo>
                  <a:pt x="571652" y="137376"/>
                </a:lnTo>
                <a:lnTo>
                  <a:pt x="571077" y="137088"/>
                </a:lnTo>
                <a:lnTo>
                  <a:pt x="570789" y="136512"/>
                </a:lnTo>
                <a:lnTo>
                  <a:pt x="570502" y="136224"/>
                </a:lnTo>
                <a:lnTo>
                  <a:pt x="569927" y="135936"/>
                </a:lnTo>
                <a:lnTo>
                  <a:pt x="569639" y="135360"/>
                </a:lnTo>
                <a:lnTo>
                  <a:pt x="569351" y="135072"/>
                </a:lnTo>
                <a:lnTo>
                  <a:pt x="568776" y="134784"/>
                </a:lnTo>
                <a:lnTo>
                  <a:pt x="568489" y="134208"/>
                </a:lnTo>
                <a:lnTo>
                  <a:pt x="568201" y="133920"/>
                </a:lnTo>
                <a:lnTo>
                  <a:pt x="567626" y="133632"/>
                </a:lnTo>
                <a:lnTo>
                  <a:pt x="567338" y="133056"/>
                </a:lnTo>
                <a:lnTo>
                  <a:pt x="567051" y="132768"/>
                </a:lnTo>
                <a:lnTo>
                  <a:pt x="566476" y="132480"/>
                </a:lnTo>
                <a:lnTo>
                  <a:pt x="566188" y="131904"/>
                </a:lnTo>
                <a:lnTo>
                  <a:pt x="565901" y="131616"/>
                </a:lnTo>
                <a:lnTo>
                  <a:pt x="565326" y="131328"/>
                </a:lnTo>
                <a:lnTo>
                  <a:pt x="565038" y="130752"/>
                </a:lnTo>
                <a:lnTo>
                  <a:pt x="564750" y="130464"/>
                </a:lnTo>
                <a:lnTo>
                  <a:pt x="564175" y="130176"/>
                </a:lnTo>
                <a:lnTo>
                  <a:pt x="563888" y="129600"/>
                </a:lnTo>
                <a:lnTo>
                  <a:pt x="563600" y="129312"/>
                </a:lnTo>
                <a:lnTo>
                  <a:pt x="563025" y="129024"/>
                </a:lnTo>
                <a:lnTo>
                  <a:pt x="562737" y="128448"/>
                </a:lnTo>
                <a:lnTo>
                  <a:pt x="562450" y="128160"/>
                </a:lnTo>
                <a:lnTo>
                  <a:pt x="561875" y="127872"/>
                </a:lnTo>
                <a:lnTo>
                  <a:pt x="561587" y="127296"/>
                </a:lnTo>
                <a:lnTo>
                  <a:pt x="561300" y="127008"/>
                </a:lnTo>
                <a:lnTo>
                  <a:pt x="560724" y="126720"/>
                </a:lnTo>
                <a:lnTo>
                  <a:pt x="560437" y="126144"/>
                </a:lnTo>
                <a:lnTo>
                  <a:pt x="560149" y="125856"/>
                </a:lnTo>
                <a:lnTo>
                  <a:pt x="559574" y="125568"/>
                </a:lnTo>
                <a:lnTo>
                  <a:pt x="559287" y="124992"/>
                </a:lnTo>
                <a:lnTo>
                  <a:pt x="558999" y="124704"/>
                </a:lnTo>
                <a:lnTo>
                  <a:pt x="558424" y="124416"/>
                </a:lnTo>
                <a:lnTo>
                  <a:pt x="558136" y="123840"/>
                </a:lnTo>
                <a:lnTo>
                  <a:pt x="557849" y="123552"/>
                </a:lnTo>
                <a:lnTo>
                  <a:pt x="557274" y="123264"/>
                </a:lnTo>
                <a:lnTo>
                  <a:pt x="556986" y="122688"/>
                </a:lnTo>
                <a:lnTo>
                  <a:pt x="556699" y="122400"/>
                </a:lnTo>
                <a:lnTo>
                  <a:pt x="556123" y="122112"/>
                </a:lnTo>
                <a:lnTo>
                  <a:pt x="555836" y="121536"/>
                </a:lnTo>
                <a:lnTo>
                  <a:pt x="555548" y="121248"/>
                </a:lnTo>
                <a:lnTo>
                  <a:pt x="554973" y="120960"/>
                </a:lnTo>
                <a:lnTo>
                  <a:pt x="554686" y="120384"/>
                </a:lnTo>
                <a:lnTo>
                  <a:pt x="554398" y="120096"/>
                </a:lnTo>
                <a:lnTo>
                  <a:pt x="553823" y="119808"/>
                </a:lnTo>
                <a:lnTo>
                  <a:pt x="553535" y="119232"/>
                </a:lnTo>
                <a:lnTo>
                  <a:pt x="553248" y="118944"/>
                </a:lnTo>
                <a:lnTo>
                  <a:pt x="552673" y="118656"/>
                </a:lnTo>
                <a:lnTo>
                  <a:pt x="552385" y="118080"/>
                </a:lnTo>
                <a:lnTo>
                  <a:pt x="552097" y="117792"/>
                </a:lnTo>
                <a:lnTo>
                  <a:pt x="551522" y="117504"/>
                </a:lnTo>
                <a:lnTo>
                  <a:pt x="551235" y="116928"/>
                </a:lnTo>
                <a:lnTo>
                  <a:pt x="550947" y="116640"/>
                </a:lnTo>
                <a:lnTo>
                  <a:pt x="550372" y="116352"/>
                </a:lnTo>
                <a:lnTo>
                  <a:pt x="550084" y="115776"/>
                </a:lnTo>
                <a:lnTo>
                  <a:pt x="549797" y="115488"/>
                </a:lnTo>
                <a:lnTo>
                  <a:pt x="549222" y="115200"/>
                </a:lnTo>
                <a:lnTo>
                  <a:pt x="548934" y="114624"/>
                </a:lnTo>
                <a:lnTo>
                  <a:pt x="548647" y="114336"/>
                </a:lnTo>
                <a:lnTo>
                  <a:pt x="548072" y="114048"/>
                </a:lnTo>
                <a:lnTo>
                  <a:pt x="547784" y="113472"/>
                </a:lnTo>
                <a:lnTo>
                  <a:pt x="547496" y="113184"/>
                </a:lnTo>
                <a:lnTo>
                  <a:pt x="546921" y="112896"/>
                </a:lnTo>
                <a:lnTo>
                  <a:pt x="546634" y="112320"/>
                </a:lnTo>
                <a:lnTo>
                  <a:pt x="546346" y="112032"/>
                </a:lnTo>
                <a:lnTo>
                  <a:pt x="545771" y="111744"/>
                </a:lnTo>
                <a:lnTo>
                  <a:pt x="545483" y="111168"/>
                </a:lnTo>
                <a:lnTo>
                  <a:pt x="545196" y="110880"/>
                </a:lnTo>
                <a:lnTo>
                  <a:pt x="544621" y="110592"/>
                </a:lnTo>
                <a:lnTo>
                  <a:pt x="544333" y="110016"/>
                </a:lnTo>
                <a:lnTo>
                  <a:pt x="544046" y="109728"/>
                </a:lnTo>
                <a:lnTo>
                  <a:pt x="543470" y="109440"/>
                </a:lnTo>
                <a:lnTo>
                  <a:pt x="543183" y="108864"/>
                </a:lnTo>
                <a:lnTo>
                  <a:pt x="542895" y="108576"/>
                </a:lnTo>
                <a:lnTo>
                  <a:pt x="542320" y="108288"/>
                </a:lnTo>
                <a:lnTo>
                  <a:pt x="542033" y="107712"/>
                </a:lnTo>
                <a:lnTo>
                  <a:pt x="541745" y="107424"/>
                </a:lnTo>
                <a:lnTo>
                  <a:pt x="541170" y="107136"/>
                </a:lnTo>
                <a:lnTo>
                  <a:pt x="540882" y="106560"/>
                </a:lnTo>
                <a:lnTo>
                  <a:pt x="540595" y="106272"/>
                </a:lnTo>
                <a:lnTo>
                  <a:pt x="540020" y="105984"/>
                </a:lnTo>
                <a:lnTo>
                  <a:pt x="539732" y="105408"/>
                </a:lnTo>
                <a:lnTo>
                  <a:pt x="539445" y="105120"/>
                </a:lnTo>
                <a:lnTo>
                  <a:pt x="538869" y="104832"/>
                </a:lnTo>
                <a:lnTo>
                  <a:pt x="538582" y="104256"/>
                </a:lnTo>
                <a:lnTo>
                  <a:pt x="538294" y="103968"/>
                </a:lnTo>
                <a:lnTo>
                  <a:pt x="537719" y="103680"/>
                </a:lnTo>
                <a:lnTo>
                  <a:pt x="537432" y="103104"/>
                </a:lnTo>
                <a:lnTo>
                  <a:pt x="537144" y="102816"/>
                </a:lnTo>
                <a:lnTo>
                  <a:pt x="536569" y="102528"/>
                </a:lnTo>
                <a:lnTo>
                  <a:pt x="536281" y="101952"/>
                </a:lnTo>
                <a:lnTo>
                  <a:pt x="535994" y="101664"/>
                </a:lnTo>
                <a:lnTo>
                  <a:pt x="535419" y="101376"/>
                </a:lnTo>
                <a:lnTo>
                  <a:pt x="535131" y="100800"/>
                </a:lnTo>
                <a:lnTo>
                  <a:pt x="534843" y="100512"/>
                </a:lnTo>
                <a:lnTo>
                  <a:pt x="534268" y="100224"/>
                </a:lnTo>
                <a:lnTo>
                  <a:pt x="533981" y="99936"/>
                </a:lnTo>
                <a:lnTo>
                  <a:pt x="533693" y="99360"/>
                </a:lnTo>
                <a:lnTo>
                  <a:pt x="533118" y="99072"/>
                </a:lnTo>
                <a:lnTo>
                  <a:pt x="532830" y="98784"/>
                </a:lnTo>
                <a:lnTo>
                  <a:pt x="532543" y="98208"/>
                </a:lnTo>
                <a:lnTo>
                  <a:pt x="531968" y="97920"/>
                </a:lnTo>
                <a:lnTo>
                  <a:pt x="531680" y="97632"/>
                </a:lnTo>
                <a:lnTo>
                  <a:pt x="531393" y="97056"/>
                </a:lnTo>
                <a:lnTo>
                  <a:pt x="530818" y="96768"/>
                </a:lnTo>
                <a:lnTo>
                  <a:pt x="530530" y="96480"/>
                </a:lnTo>
                <a:lnTo>
                  <a:pt x="530242" y="95904"/>
                </a:lnTo>
                <a:lnTo>
                  <a:pt x="529667" y="95616"/>
                </a:lnTo>
                <a:lnTo>
                  <a:pt x="529380" y="95328"/>
                </a:lnTo>
                <a:lnTo>
                  <a:pt x="529092" y="94752"/>
                </a:lnTo>
                <a:lnTo>
                  <a:pt x="528517" y="94464"/>
                </a:lnTo>
                <a:lnTo>
                  <a:pt x="528229" y="94176"/>
                </a:lnTo>
                <a:lnTo>
                  <a:pt x="527942" y="93600"/>
                </a:lnTo>
                <a:lnTo>
                  <a:pt x="527367" y="93312"/>
                </a:lnTo>
                <a:lnTo>
                  <a:pt x="527079" y="93024"/>
                </a:lnTo>
                <a:lnTo>
                  <a:pt x="526792" y="92448"/>
                </a:lnTo>
                <a:lnTo>
                  <a:pt x="526216" y="92160"/>
                </a:lnTo>
                <a:lnTo>
                  <a:pt x="525929" y="91872"/>
                </a:lnTo>
                <a:lnTo>
                  <a:pt x="525641" y="91296"/>
                </a:lnTo>
                <a:lnTo>
                  <a:pt x="525066" y="91008"/>
                </a:lnTo>
                <a:lnTo>
                  <a:pt x="524779" y="90720"/>
                </a:lnTo>
                <a:lnTo>
                  <a:pt x="524491" y="90144"/>
                </a:lnTo>
                <a:lnTo>
                  <a:pt x="523916" y="89856"/>
                </a:lnTo>
                <a:lnTo>
                  <a:pt x="523628" y="89568"/>
                </a:lnTo>
                <a:lnTo>
                  <a:pt x="523341" y="88992"/>
                </a:lnTo>
                <a:lnTo>
                  <a:pt x="522766" y="88704"/>
                </a:lnTo>
                <a:lnTo>
                  <a:pt x="522478" y="88416"/>
                </a:lnTo>
                <a:lnTo>
                  <a:pt x="522191" y="87840"/>
                </a:lnTo>
                <a:lnTo>
                  <a:pt x="521615" y="87552"/>
                </a:lnTo>
                <a:lnTo>
                  <a:pt x="521328" y="87264"/>
                </a:lnTo>
                <a:lnTo>
                  <a:pt x="521040" y="86688"/>
                </a:lnTo>
                <a:lnTo>
                  <a:pt x="520465" y="86400"/>
                </a:lnTo>
                <a:lnTo>
                  <a:pt x="520178" y="86112"/>
                </a:lnTo>
                <a:lnTo>
                  <a:pt x="519890" y="85536"/>
                </a:lnTo>
                <a:lnTo>
                  <a:pt x="519315" y="85248"/>
                </a:lnTo>
                <a:lnTo>
                  <a:pt x="519027" y="84960"/>
                </a:lnTo>
                <a:lnTo>
                  <a:pt x="518740" y="84384"/>
                </a:lnTo>
                <a:lnTo>
                  <a:pt x="518165" y="84096"/>
                </a:lnTo>
                <a:lnTo>
                  <a:pt x="517877" y="83808"/>
                </a:lnTo>
                <a:lnTo>
                  <a:pt x="517589" y="83232"/>
                </a:lnTo>
                <a:lnTo>
                  <a:pt x="517014" y="82944"/>
                </a:lnTo>
                <a:lnTo>
                  <a:pt x="516727" y="82656"/>
                </a:lnTo>
                <a:lnTo>
                  <a:pt x="516439" y="82080"/>
                </a:lnTo>
                <a:lnTo>
                  <a:pt x="515864" y="81792"/>
                </a:lnTo>
                <a:lnTo>
                  <a:pt x="515576" y="81504"/>
                </a:lnTo>
                <a:lnTo>
                  <a:pt x="515289" y="80928"/>
                </a:lnTo>
                <a:lnTo>
                  <a:pt x="514714" y="80640"/>
                </a:lnTo>
                <a:lnTo>
                  <a:pt x="514426" y="80352"/>
                </a:lnTo>
                <a:lnTo>
                  <a:pt x="514139" y="79776"/>
                </a:lnTo>
                <a:lnTo>
                  <a:pt x="513564" y="79488"/>
                </a:lnTo>
                <a:lnTo>
                  <a:pt x="513276" y="79200"/>
                </a:lnTo>
                <a:lnTo>
                  <a:pt x="512988" y="78624"/>
                </a:lnTo>
                <a:lnTo>
                  <a:pt x="512413" y="78336"/>
                </a:lnTo>
                <a:lnTo>
                  <a:pt x="512126" y="78048"/>
                </a:lnTo>
                <a:lnTo>
                  <a:pt x="511838" y="77472"/>
                </a:lnTo>
                <a:lnTo>
                  <a:pt x="511263" y="77184"/>
                </a:lnTo>
                <a:lnTo>
                  <a:pt x="510975" y="76896"/>
                </a:lnTo>
                <a:lnTo>
                  <a:pt x="510688" y="76320"/>
                </a:lnTo>
                <a:lnTo>
                  <a:pt x="510113" y="76032"/>
                </a:lnTo>
                <a:lnTo>
                  <a:pt x="509825" y="75744"/>
                </a:lnTo>
                <a:lnTo>
                  <a:pt x="509538" y="75168"/>
                </a:lnTo>
                <a:lnTo>
                  <a:pt x="508962" y="74880"/>
                </a:lnTo>
                <a:lnTo>
                  <a:pt x="508675" y="74592"/>
                </a:lnTo>
                <a:lnTo>
                  <a:pt x="508387" y="74016"/>
                </a:lnTo>
                <a:lnTo>
                  <a:pt x="507812" y="73728"/>
                </a:lnTo>
                <a:lnTo>
                  <a:pt x="507525" y="73440"/>
                </a:lnTo>
                <a:lnTo>
                  <a:pt x="507237" y="72864"/>
                </a:lnTo>
                <a:lnTo>
                  <a:pt x="506662" y="72576"/>
                </a:lnTo>
                <a:lnTo>
                  <a:pt x="506374" y="72288"/>
                </a:lnTo>
                <a:lnTo>
                  <a:pt x="506087" y="71712"/>
                </a:lnTo>
                <a:lnTo>
                  <a:pt x="505512" y="71424"/>
                </a:lnTo>
                <a:lnTo>
                  <a:pt x="505224" y="71136"/>
                </a:lnTo>
                <a:lnTo>
                  <a:pt x="504936" y="70560"/>
                </a:lnTo>
                <a:lnTo>
                  <a:pt x="504361" y="70272"/>
                </a:lnTo>
                <a:lnTo>
                  <a:pt x="504074" y="69984"/>
                </a:lnTo>
                <a:lnTo>
                  <a:pt x="503786" y="69408"/>
                </a:lnTo>
                <a:lnTo>
                  <a:pt x="503211" y="69120"/>
                </a:lnTo>
                <a:lnTo>
                  <a:pt x="502924" y="68832"/>
                </a:lnTo>
                <a:lnTo>
                  <a:pt x="502636" y="68256"/>
                </a:lnTo>
                <a:lnTo>
                  <a:pt x="502061" y="67968"/>
                </a:lnTo>
                <a:lnTo>
                  <a:pt x="501773" y="67680"/>
                </a:lnTo>
                <a:lnTo>
                  <a:pt x="501486" y="67104"/>
                </a:lnTo>
                <a:lnTo>
                  <a:pt x="500911" y="66816"/>
                </a:lnTo>
                <a:lnTo>
                  <a:pt x="500623" y="66528"/>
                </a:lnTo>
                <a:lnTo>
                  <a:pt x="500335" y="65952"/>
                </a:lnTo>
                <a:lnTo>
                  <a:pt x="499760" y="65664"/>
                </a:lnTo>
                <a:lnTo>
                  <a:pt x="499473" y="65376"/>
                </a:lnTo>
                <a:lnTo>
                  <a:pt x="499185" y="64800"/>
                </a:lnTo>
                <a:lnTo>
                  <a:pt x="498610" y="64224"/>
                </a:lnTo>
                <a:lnTo>
                  <a:pt x="498322" y="63648"/>
                </a:lnTo>
                <a:lnTo>
                  <a:pt x="498035" y="63360"/>
                </a:lnTo>
                <a:lnTo>
                  <a:pt x="497460" y="63072"/>
                </a:lnTo>
                <a:lnTo>
                  <a:pt x="497172" y="62208"/>
                </a:lnTo>
                <a:lnTo>
                  <a:pt x="496885" y="61920"/>
                </a:lnTo>
                <a:lnTo>
                  <a:pt x="496309" y="61056"/>
                </a:lnTo>
                <a:lnTo>
                  <a:pt x="496022" y="60768"/>
                </a:lnTo>
                <a:lnTo>
                  <a:pt x="495734" y="59904"/>
                </a:lnTo>
                <a:lnTo>
                  <a:pt x="495159" y="59616"/>
                </a:lnTo>
                <a:lnTo>
                  <a:pt x="494872" y="58752"/>
                </a:lnTo>
                <a:lnTo>
                  <a:pt x="494584" y="57888"/>
                </a:lnTo>
                <a:lnTo>
                  <a:pt x="494009" y="57312"/>
                </a:lnTo>
                <a:lnTo>
                  <a:pt x="493721" y="56736"/>
                </a:lnTo>
                <a:lnTo>
                  <a:pt x="493434" y="55584"/>
                </a:lnTo>
                <a:lnTo>
                  <a:pt x="492859" y="55008"/>
                </a:lnTo>
                <a:lnTo>
                  <a:pt x="492571" y="54144"/>
                </a:lnTo>
                <a:lnTo>
                  <a:pt x="492284" y="52992"/>
                </a:lnTo>
                <a:lnTo>
                  <a:pt x="491708" y="52128"/>
                </a:lnTo>
                <a:lnTo>
                  <a:pt x="491421" y="50976"/>
                </a:lnTo>
                <a:lnTo>
                  <a:pt x="491133" y="49536"/>
                </a:lnTo>
                <a:lnTo>
                  <a:pt x="490558" y="48096"/>
                </a:lnTo>
                <a:lnTo>
                  <a:pt x="490271" y="46080"/>
                </a:lnTo>
                <a:lnTo>
                  <a:pt x="489983" y="43488"/>
                </a:lnTo>
                <a:lnTo>
                  <a:pt x="489983" y="35136"/>
                </a:lnTo>
                <a:lnTo>
                  <a:pt x="490271" y="32256"/>
                </a:lnTo>
                <a:lnTo>
                  <a:pt x="490558" y="30528"/>
                </a:lnTo>
                <a:lnTo>
                  <a:pt x="491133" y="28800"/>
                </a:lnTo>
                <a:lnTo>
                  <a:pt x="491421" y="27360"/>
                </a:lnTo>
                <a:lnTo>
                  <a:pt x="491708" y="26208"/>
                </a:lnTo>
                <a:lnTo>
                  <a:pt x="492284" y="25344"/>
                </a:lnTo>
                <a:lnTo>
                  <a:pt x="492571" y="24192"/>
                </a:lnTo>
                <a:lnTo>
                  <a:pt x="492859" y="23616"/>
                </a:lnTo>
                <a:lnTo>
                  <a:pt x="493434" y="22464"/>
                </a:lnTo>
                <a:lnTo>
                  <a:pt x="493721" y="21600"/>
                </a:lnTo>
                <a:lnTo>
                  <a:pt x="494009" y="20736"/>
                </a:lnTo>
                <a:lnTo>
                  <a:pt x="494584" y="20448"/>
                </a:lnTo>
                <a:lnTo>
                  <a:pt x="494872" y="19584"/>
                </a:lnTo>
                <a:lnTo>
                  <a:pt x="495159" y="19008"/>
                </a:lnTo>
                <a:lnTo>
                  <a:pt x="495734" y="18144"/>
                </a:lnTo>
                <a:lnTo>
                  <a:pt x="496022" y="17856"/>
                </a:lnTo>
                <a:lnTo>
                  <a:pt x="496309" y="16992"/>
                </a:lnTo>
                <a:lnTo>
                  <a:pt x="496885" y="16704"/>
                </a:lnTo>
                <a:lnTo>
                  <a:pt x="497172" y="16128"/>
                </a:lnTo>
                <a:lnTo>
                  <a:pt x="497460" y="15552"/>
                </a:lnTo>
                <a:lnTo>
                  <a:pt x="498035" y="14976"/>
                </a:lnTo>
                <a:lnTo>
                  <a:pt x="498322" y="14688"/>
                </a:lnTo>
                <a:lnTo>
                  <a:pt x="498610" y="14400"/>
                </a:lnTo>
                <a:lnTo>
                  <a:pt x="499185" y="13536"/>
                </a:lnTo>
                <a:lnTo>
                  <a:pt x="499473" y="13248"/>
                </a:lnTo>
                <a:lnTo>
                  <a:pt x="499760" y="12672"/>
                </a:lnTo>
                <a:lnTo>
                  <a:pt x="500335" y="12384"/>
                </a:lnTo>
                <a:lnTo>
                  <a:pt x="500623" y="12096"/>
                </a:lnTo>
                <a:lnTo>
                  <a:pt x="500911" y="11520"/>
                </a:lnTo>
                <a:lnTo>
                  <a:pt x="501486" y="11232"/>
                </a:lnTo>
                <a:lnTo>
                  <a:pt x="501773" y="10944"/>
                </a:lnTo>
                <a:lnTo>
                  <a:pt x="502061" y="10368"/>
                </a:lnTo>
                <a:lnTo>
                  <a:pt x="502636" y="10080"/>
                </a:lnTo>
                <a:lnTo>
                  <a:pt x="502924" y="9792"/>
                </a:lnTo>
                <a:lnTo>
                  <a:pt x="503211" y="9216"/>
                </a:lnTo>
                <a:lnTo>
                  <a:pt x="504074" y="8928"/>
                </a:lnTo>
                <a:lnTo>
                  <a:pt x="504361" y="8640"/>
                </a:lnTo>
                <a:lnTo>
                  <a:pt x="504936" y="8064"/>
                </a:lnTo>
                <a:lnTo>
                  <a:pt x="505224" y="7776"/>
                </a:lnTo>
                <a:lnTo>
                  <a:pt x="506087" y="7488"/>
                </a:lnTo>
                <a:lnTo>
                  <a:pt x="506374" y="6912"/>
                </a:lnTo>
                <a:lnTo>
                  <a:pt x="507237" y="6624"/>
                </a:lnTo>
                <a:lnTo>
                  <a:pt x="507525" y="6336"/>
                </a:lnTo>
                <a:lnTo>
                  <a:pt x="508387" y="5760"/>
                </a:lnTo>
                <a:lnTo>
                  <a:pt x="508675" y="5472"/>
                </a:lnTo>
                <a:lnTo>
                  <a:pt x="509538" y="5184"/>
                </a:lnTo>
                <a:lnTo>
                  <a:pt x="510113" y="4608"/>
                </a:lnTo>
                <a:lnTo>
                  <a:pt x="510975" y="4320"/>
                </a:lnTo>
                <a:lnTo>
                  <a:pt x="511838" y="4032"/>
                </a:lnTo>
                <a:lnTo>
                  <a:pt x="512413" y="3456"/>
                </a:lnTo>
                <a:lnTo>
                  <a:pt x="513276" y="3168"/>
                </a:lnTo>
                <a:lnTo>
                  <a:pt x="514139" y="2880"/>
                </a:lnTo>
                <a:lnTo>
                  <a:pt x="515289" y="2304"/>
                </a:lnTo>
                <a:lnTo>
                  <a:pt x="516439" y="2016"/>
                </a:lnTo>
                <a:lnTo>
                  <a:pt x="517589" y="1728"/>
                </a:lnTo>
                <a:lnTo>
                  <a:pt x="519027" y="1152"/>
                </a:lnTo>
                <a:lnTo>
                  <a:pt x="520465" y="864"/>
                </a:lnTo>
                <a:lnTo>
                  <a:pt x="522478" y="576"/>
                </a:lnTo>
                <a:close/>
                <a:moveTo>
                  <a:pt x="281474" y="0"/>
                </a:moveTo>
                <a:lnTo>
                  <a:pt x="287226" y="0"/>
                </a:lnTo>
                <a:lnTo>
                  <a:pt x="290676" y="576"/>
                </a:lnTo>
                <a:lnTo>
                  <a:pt x="292402" y="864"/>
                </a:lnTo>
                <a:lnTo>
                  <a:pt x="294127" y="1152"/>
                </a:lnTo>
                <a:lnTo>
                  <a:pt x="295565" y="1728"/>
                </a:lnTo>
                <a:lnTo>
                  <a:pt x="296715" y="2016"/>
                </a:lnTo>
                <a:lnTo>
                  <a:pt x="297866" y="2304"/>
                </a:lnTo>
                <a:lnTo>
                  <a:pt x="298441" y="2880"/>
                </a:lnTo>
                <a:lnTo>
                  <a:pt x="299591" y="3168"/>
                </a:lnTo>
                <a:lnTo>
                  <a:pt x="300454" y="3456"/>
                </a:lnTo>
                <a:lnTo>
                  <a:pt x="301316" y="4032"/>
                </a:lnTo>
                <a:lnTo>
                  <a:pt x="301892" y="4320"/>
                </a:lnTo>
                <a:lnTo>
                  <a:pt x="302754" y="4608"/>
                </a:lnTo>
                <a:lnTo>
                  <a:pt x="303617" y="5184"/>
                </a:lnTo>
                <a:lnTo>
                  <a:pt x="304192" y="5472"/>
                </a:lnTo>
                <a:lnTo>
                  <a:pt x="304767" y="5760"/>
                </a:lnTo>
                <a:lnTo>
                  <a:pt x="305342" y="6336"/>
                </a:lnTo>
                <a:lnTo>
                  <a:pt x="305918" y="6624"/>
                </a:lnTo>
                <a:lnTo>
                  <a:pt x="306493" y="6912"/>
                </a:lnTo>
                <a:lnTo>
                  <a:pt x="307068" y="7488"/>
                </a:lnTo>
                <a:lnTo>
                  <a:pt x="307643" y="7776"/>
                </a:lnTo>
                <a:lnTo>
                  <a:pt x="308218" y="8064"/>
                </a:lnTo>
                <a:lnTo>
                  <a:pt x="308506" y="8640"/>
                </a:lnTo>
                <a:lnTo>
                  <a:pt x="308793" y="8928"/>
                </a:lnTo>
                <a:lnTo>
                  <a:pt x="309656" y="9216"/>
                </a:lnTo>
                <a:lnTo>
                  <a:pt x="309943" y="9792"/>
                </a:lnTo>
                <a:lnTo>
                  <a:pt x="310519" y="10080"/>
                </a:lnTo>
                <a:lnTo>
                  <a:pt x="310806" y="10368"/>
                </a:lnTo>
                <a:lnTo>
                  <a:pt x="311094" y="10944"/>
                </a:lnTo>
                <a:lnTo>
                  <a:pt x="311669" y="11232"/>
                </a:lnTo>
                <a:lnTo>
                  <a:pt x="311956" y="11520"/>
                </a:lnTo>
                <a:lnTo>
                  <a:pt x="312244" y="12096"/>
                </a:lnTo>
                <a:lnTo>
                  <a:pt x="312819" y="12384"/>
                </a:lnTo>
                <a:lnTo>
                  <a:pt x="313107" y="12672"/>
                </a:lnTo>
                <a:lnTo>
                  <a:pt x="313394" y="13248"/>
                </a:lnTo>
                <a:lnTo>
                  <a:pt x="313969" y="13536"/>
                </a:lnTo>
                <a:lnTo>
                  <a:pt x="314257" y="13824"/>
                </a:lnTo>
                <a:lnTo>
                  <a:pt x="314545" y="14400"/>
                </a:lnTo>
                <a:lnTo>
                  <a:pt x="315120" y="14688"/>
                </a:lnTo>
                <a:lnTo>
                  <a:pt x="315407" y="14976"/>
                </a:lnTo>
                <a:lnTo>
                  <a:pt x="315695" y="15552"/>
                </a:lnTo>
                <a:lnTo>
                  <a:pt x="316270" y="15840"/>
                </a:lnTo>
                <a:lnTo>
                  <a:pt x="316557" y="16128"/>
                </a:lnTo>
                <a:lnTo>
                  <a:pt x="316845" y="16704"/>
                </a:lnTo>
                <a:lnTo>
                  <a:pt x="317420" y="16992"/>
                </a:lnTo>
                <a:lnTo>
                  <a:pt x="317708" y="17280"/>
                </a:lnTo>
                <a:lnTo>
                  <a:pt x="317995" y="17856"/>
                </a:lnTo>
                <a:lnTo>
                  <a:pt x="318570" y="18144"/>
                </a:lnTo>
                <a:lnTo>
                  <a:pt x="318858" y="18432"/>
                </a:lnTo>
                <a:lnTo>
                  <a:pt x="319146" y="19008"/>
                </a:lnTo>
                <a:lnTo>
                  <a:pt x="319721" y="19296"/>
                </a:lnTo>
                <a:lnTo>
                  <a:pt x="320008" y="19584"/>
                </a:lnTo>
                <a:lnTo>
                  <a:pt x="320296" y="20160"/>
                </a:lnTo>
                <a:lnTo>
                  <a:pt x="320871" y="20448"/>
                </a:lnTo>
                <a:lnTo>
                  <a:pt x="321159" y="20736"/>
                </a:lnTo>
                <a:lnTo>
                  <a:pt x="321446" y="21312"/>
                </a:lnTo>
                <a:lnTo>
                  <a:pt x="322021" y="21600"/>
                </a:lnTo>
                <a:lnTo>
                  <a:pt x="322309" y="21888"/>
                </a:lnTo>
                <a:lnTo>
                  <a:pt x="322596" y="22464"/>
                </a:lnTo>
                <a:lnTo>
                  <a:pt x="323172" y="22752"/>
                </a:lnTo>
                <a:lnTo>
                  <a:pt x="323459" y="23040"/>
                </a:lnTo>
                <a:lnTo>
                  <a:pt x="323747" y="23616"/>
                </a:lnTo>
                <a:lnTo>
                  <a:pt x="324322" y="23904"/>
                </a:lnTo>
                <a:lnTo>
                  <a:pt x="324609" y="24192"/>
                </a:lnTo>
                <a:lnTo>
                  <a:pt x="324897" y="24768"/>
                </a:lnTo>
                <a:lnTo>
                  <a:pt x="325472" y="25056"/>
                </a:lnTo>
                <a:lnTo>
                  <a:pt x="325760" y="25344"/>
                </a:lnTo>
                <a:lnTo>
                  <a:pt x="326047" y="25920"/>
                </a:lnTo>
                <a:lnTo>
                  <a:pt x="326622" y="26208"/>
                </a:lnTo>
                <a:lnTo>
                  <a:pt x="326910" y="26496"/>
                </a:lnTo>
                <a:lnTo>
                  <a:pt x="327197" y="27072"/>
                </a:lnTo>
                <a:lnTo>
                  <a:pt x="327773" y="27360"/>
                </a:lnTo>
                <a:lnTo>
                  <a:pt x="328060" y="27648"/>
                </a:lnTo>
                <a:lnTo>
                  <a:pt x="328348" y="28224"/>
                </a:lnTo>
                <a:lnTo>
                  <a:pt x="328923" y="28512"/>
                </a:lnTo>
                <a:lnTo>
                  <a:pt x="329210" y="28800"/>
                </a:lnTo>
                <a:lnTo>
                  <a:pt x="329498" y="29376"/>
                </a:lnTo>
                <a:lnTo>
                  <a:pt x="330073" y="29664"/>
                </a:lnTo>
                <a:lnTo>
                  <a:pt x="330361" y="29952"/>
                </a:lnTo>
                <a:lnTo>
                  <a:pt x="330648" y="30528"/>
                </a:lnTo>
                <a:lnTo>
                  <a:pt x="331223" y="30816"/>
                </a:lnTo>
                <a:lnTo>
                  <a:pt x="331511" y="31104"/>
                </a:lnTo>
                <a:lnTo>
                  <a:pt x="331799" y="31680"/>
                </a:lnTo>
                <a:lnTo>
                  <a:pt x="332374" y="31968"/>
                </a:lnTo>
                <a:lnTo>
                  <a:pt x="332661" y="32256"/>
                </a:lnTo>
                <a:lnTo>
                  <a:pt x="332949" y="32832"/>
                </a:lnTo>
                <a:lnTo>
                  <a:pt x="333524" y="33120"/>
                </a:lnTo>
                <a:lnTo>
                  <a:pt x="333811" y="33408"/>
                </a:lnTo>
                <a:lnTo>
                  <a:pt x="334099" y="33984"/>
                </a:lnTo>
                <a:lnTo>
                  <a:pt x="334674" y="34272"/>
                </a:lnTo>
                <a:lnTo>
                  <a:pt x="334962" y="34560"/>
                </a:lnTo>
                <a:lnTo>
                  <a:pt x="335249" y="35136"/>
                </a:lnTo>
                <a:lnTo>
                  <a:pt x="335824" y="35424"/>
                </a:lnTo>
                <a:lnTo>
                  <a:pt x="336112" y="35712"/>
                </a:lnTo>
                <a:lnTo>
                  <a:pt x="336400" y="36288"/>
                </a:lnTo>
                <a:lnTo>
                  <a:pt x="336975" y="36576"/>
                </a:lnTo>
                <a:lnTo>
                  <a:pt x="337262" y="36864"/>
                </a:lnTo>
                <a:lnTo>
                  <a:pt x="337550" y="37440"/>
                </a:lnTo>
                <a:lnTo>
                  <a:pt x="338125" y="37728"/>
                </a:lnTo>
                <a:lnTo>
                  <a:pt x="338413" y="38016"/>
                </a:lnTo>
                <a:lnTo>
                  <a:pt x="338700" y="38592"/>
                </a:lnTo>
                <a:lnTo>
                  <a:pt x="339275" y="38880"/>
                </a:lnTo>
                <a:lnTo>
                  <a:pt x="339563" y="39168"/>
                </a:lnTo>
                <a:lnTo>
                  <a:pt x="339850" y="39744"/>
                </a:lnTo>
                <a:lnTo>
                  <a:pt x="340426" y="40032"/>
                </a:lnTo>
                <a:lnTo>
                  <a:pt x="340713" y="40320"/>
                </a:lnTo>
                <a:lnTo>
                  <a:pt x="341001" y="40896"/>
                </a:lnTo>
                <a:lnTo>
                  <a:pt x="341576" y="41184"/>
                </a:lnTo>
                <a:lnTo>
                  <a:pt x="341863" y="41472"/>
                </a:lnTo>
                <a:lnTo>
                  <a:pt x="342151" y="42048"/>
                </a:lnTo>
                <a:lnTo>
                  <a:pt x="342726" y="42336"/>
                </a:lnTo>
                <a:lnTo>
                  <a:pt x="343014" y="42624"/>
                </a:lnTo>
                <a:lnTo>
                  <a:pt x="343301" y="43200"/>
                </a:lnTo>
                <a:lnTo>
                  <a:pt x="343876" y="43488"/>
                </a:lnTo>
                <a:lnTo>
                  <a:pt x="344164" y="43776"/>
                </a:lnTo>
                <a:lnTo>
                  <a:pt x="344451" y="44352"/>
                </a:lnTo>
                <a:lnTo>
                  <a:pt x="345027" y="44640"/>
                </a:lnTo>
                <a:lnTo>
                  <a:pt x="345314" y="44928"/>
                </a:lnTo>
                <a:lnTo>
                  <a:pt x="345602" y="45216"/>
                </a:lnTo>
                <a:lnTo>
                  <a:pt x="346177" y="45792"/>
                </a:lnTo>
                <a:lnTo>
                  <a:pt x="346464" y="46080"/>
                </a:lnTo>
                <a:lnTo>
                  <a:pt x="346752" y="46368"/>
                </a:lnTo>
                <a:lnTo>
                  <a:pt x="347327" y="46944"/>
                </a:lnTo>
                <a:lnTo>
                  <a:pt x="347615" y="47232"/>
                </a:lnTo>
                <a:lnTo>
                  <a:pt x="347902" y="47520"/>
                </a:lnTo>
                <a:lnTo>
                  <a:pt x="348477" y="48096"/>
                </a:lnTo>
                <a:lnTo>
                  <a:pt x="348765" y="48384"/>
                </a:lnTo>
                <a:lnTo>
                  <a:pt x="349053" y="48672"/>
                </a:lnTo>
                <a:lnTo>
                  <a:pt x="349628" y="49248"/>
                </a:lnTo>
                <a:lnTo>
                  <a:pt x="349915" y="49536"/>
                </a:lnTo>
                <a:lnTo>
                  <a:pt x="350203" y="49824"/>
                </a:lnTo>
                <a:lnTo>
                  <a:pt x="350778" y="50400"/>
                </a:lnTo>
                <a:lnTo>
                  <a:pt x="351065" y="50688"/>
                </a:lnTo>
                <a:lnTo>
                  <a:pt x="351353" y="50976"/>
                </a:lnTo>
                <a:lnTo>
                  <a:pt x="351928" y="51552"/>
                </a:lnTo>
                <a:lnTo>
                  <a:pt x="352216" y="51840"/>
                </a:lnTo>
                <a:lnTo>
                  <a:pt x="352503" y="52128"/>
                </a:lnTo>
                <a:lnTo>
                  <a:pt x="353078" y="52704"/>
                </a:lnTo>
                <a:lnTo>
                  <a:pt x="353366" y="52992"/>
                </a:lnTo>
                <a:lnTo>
                  <a:pt x="353654" y="53280"/>
                </a:lnTo>
                <a:lnTo>
                  <a:pt x="354229" y="53856"/>
                </a:lnTo>
                <a:lnTo>
                  <a:pt x="354516" y="54144"/>
                </a:lnTo>
                <a:lnTo>
                  <a:pt x="354804" y="54432"/>
                </a:lnTo>
                <a:lnTo>
                  <a:pt x="355379" y="55008"/>
                </a:lnTo>
                <a:lnTo>
                  <a:pt x="355667" y="55296"/>
                </a:lnTo>
                <a:lnTo>
                  <a:pt x="355954" y="55584"/>
                </a:lnTo>
                <a:lnTo>
                  <a:pt x="356529" y="56160"/>
                </a:lnTo>
                <a:lnTo>
                  <a:pt x="356817" y="56448"/>
                </a:lnTo>
                <a:lnTo>
                  <a:pt x="357104" y="56736"/>
                </a:lnTo>
                <a:lnTo>
                  <a:pt x="357680" y="57312"/>
                </a:lnTo>
                <a:lnTo>
                  <a:pt x="357967" y="57600"/>
                </a:lnTo>
                <a:lnTo>
                  <a:pt x="358255" y="57888"/>
                </a:lnTo>
                <a:lnTo>
                  <a:pt x="358830" y="58464"/>
                </a:lnTo>
                <a:lnTo>
                  <a:pt x="359117" y="58752"/>
                </a:lnTo>
                <a:lnTo>
                  <a:pt x="359405" y="59040"/>
                </a:lnTo>
                <a:lnTo>
                  <a:pt x="359980" y="59616"/>
                </a:lnTo>
                <a:lnTo>
                  <a:pt x="360268" y="59904"/>
                </a:lnTo>
                <a:lnTo>
                  <a:pt x="360555" y="60192"/>
                </a:lnTo>
                <a:lnTo>
                  <a:pt x="361130" y="60768"/>
                </a:lnTo>
                <a:lnTo>
                  <a:pt x="361418" y="61056"/>
                </a:lnTo>
                <a:lnTo>
                  <a:pt x="361705" y="61344"/>
                </a:lnTo>
                <a:lnTo>
                  <a:pt x="362281" y="61920"/>
                </a:lnTo>
                <a:lnTo>
                  <a:pt x="362568" y="62208"/>
                </a:lnTo>
                <a:lnTo>
                  <a:pt x="362856" y="62496"/>
                </a:lnTo>
                <a:lnTo>
                  <a:pt x="363431" y="63072"/>
                </a:lnTo>
                <a:lnTo>
                  <a:pt x="363718" y="63360"/>
                </a:lnTo>
                <a:lnTo>
                  <a:pt x="364006" y="63648"/>
                </a:lnTo>
                <a:lnTo>
                  <a:pt x="364581" y="64224"/>
                </a:lnTo>
                <a:lnTo>
                  <a:pt x="364869" y="64512"/>
                </a:lnTo>
                <a:lnTo>
                  <a:pt x="365156" y="64800"/>
                </a:lnTo>
                <a:lnTo>
                  <a:pt x="365731" y="65376"/>
                </a:lnTo>
                <a:lnTo>
                  <a:pt x="366019" y="65664"/>
                </a:lnTo>
                <a:lnTo>
                  <a:pt x="366307" y="65952"/>
                </a:lnTo>
                <a:lnTo>
                  <a:pt x="366882" y="66528"/>
                </a:lnTo>
                <a:lnTo>
                  <a:pt x="367169" y="66816"/>
                </a:lnTo>
                <a:lnTo>
                  <a:pt x="367457" y="67104"/>
                </a:lnTo>
                <a:lnTo>
                  <a:pt x="368032" y="67680"/>
                </a:lnTo>
                <a:lnTo>
                  <a:pt x="368319" y="67968"/>
                </a:lnTo>
                <a:lnTo>
                  <a:pt x="368607" y="68256"/>
                </a:lnTo>
                <a:lnTo>
                  <a:pt x="369182" y="68832"/>
                </a:lnTo>
                <a:lnTo>
                  <a:pt x="369470" y="69120"/>
                </a:lnTo>
                <a:lnTo>
                  <a:pt x="369757" y="69408"/>
                </a:lnTo>
                <a:lnTo>
                  <a:pt x="370332" y="69984"/>
                </a:lnTo>
                <a:lnTo>
                  <a:pt x="370620" y="70272"/>
                </a:lnTo>
                <a:lnTo>
                  <a:pt x="370908" y="70560"/>
                </a:lnTo>
                <a:lnTo>
                  <a:pt x="371483" y="71136"/>
                </a:lnTo>
                <a:lnTo>
                  <a:pt x="371770" y="71424"/>
                </a:lnTo>
                <a:lnTo>
                  <a:pt x="372058" y="71712"/>
                </a:lnTo>
                <a:lnTo>
                  <a:pt x="372633" y="72288"/>
                </a:lnTo>
                <a:lnTo>
                  <a:pt x="372921" y="72576"/>
                </a:lnTo>
                <a:lnTo>
                  <a:pt x="373208" y="72864"/>
                </a:lnTo>
                <a:lnTo>
                  <a:pt x="373783" y="73440"/>
                </a:lnTo>
                <a:lnTo>
                  <a:pt x="374071" y="73728"/>
                </a:lnTo>
                <a:lnTo>
                  <a:pt x="374358" y="74016"/>
                </a:lnTo>
                <a:lnTo>
                  <a:pt x="374934" y="74592"/>
                </a:lnTo>
                <a:lnTo>
                  <a:pt x="375221" y="74880"/>
                </a:lnTo>
                <a:lnTo>
                  <a:pt x="375509" y="75168"/>
                </a:lnTo>
                <a:lnTo>
                  <a:pt x="376084" y="75744"/>
                </a:lnTo>
                <a:lnTo>
                  <a:pt x="376371" y="76032"/>
                </a:lnTo>
                <a:lnTo>
                  <a:pt x="376659" y="76320"/>
                </a:lnTo>
                <a:lnTo>
                  <a:pt x="377234" y="76896"/>
                </a:lnTo>
                <a:lnTo>
                  <a:pt x="377522" y="77184"/>
                </a:lnTo>
                <a:lnTo>
                  <a:pt x="377809" y="77472"/>
                </a:lnTo>
                <a:lnTo>
                  <a:pt x="378384" y="78048"/>
                </a:lnTo>
                <a:lnTo>
                  <a:pt x="378672" y="78336"/>
                </a:lnTo>
                <a:lnTo>
                  <a:pt x="378959" y="78624"/>
                </a:lnTo>
                <a:lnTo>
                  <a:pt x="379535" y="79200"/>
                </a:lnTo>
                <a:lnTo>
                  <a:pt x="379822" y="79488"/>
                </a:lnTo>
                <a:lnTo>
                  <a:pt x="380110" y="79776"/>
                </a:lnTo>
                <a:lnTo>
                  <a:pt x="380685" y="80352"/>
                </a:lnTo>
                <a:lnTo>
                  <a:pt x="380972" y="80640"/>
                </a:lnTo>
                <a:lnTo>
                  <a:pt x="381260" y="80928"/>
                </a:lnTo>
                <a:lnTo>
                  <a:pt x="381835" y="81504"/>
                </a:lnTo>
                <a:lnTo>
                  <a:pt x="382123" y="81792"/>
                </a:lnTo>
                <a:lnTo>
                  <a:pt x="382410" y="82080"/>
                </a:lnTo>
                <a:lnTo>
                  <a:pt x="382985" y="82656"/>
                </a:lnTo>
                <a:lnTo>
                  <a:pt x="383273" y="82944"/>
                </a:lnTo>
                <a:lnTo>
                  <a:pt x="383561" y="83232"/>
                </a:lnTo>
                <a:lnTo>
                  <a:pt x="384136" y="83808"/>
                </a:lnTo>
                <a:lnTo>
                  <a:pt x="384423" y="84096"/>
                </a:lnTo>
                <a:lnTo>
                  <a:pt x="384711" y="84384"/>
                </a:lnTo>
                <a:lnTo>
                  <a:pt x="385286" y="84960"/>
                </a:lnTo>
                <a:lnTo>
                  <a:pt x="385573" y="85248"/>
                </a:lnTo>
                <a:lnTo>
                  <a:pt x="385861" y="85536"/>
                </a:lnTo>
                <a:lnTo>
                  <a:pt x="386436" y="86112"/>
                </a:lnTo>
                <a:lnTo>
                  <a:pt x="386724" y="86400"/>
                </a:lnTo>
                <a:lnTo>
                  <a:pt x="387011" y="86688"/>
                </a:lnTo>
                <a:lnTo>
                  <a:pt x="387586" y="87264"/>
                </a:lnTo>
                <a:lnTo>
                  <a:pt x="387874" y="87552"/>
                </a:lnTo>
                <a:lnTo>
                  <a:pt x="388162" y="87840"/>
                </a:lnTo>
                <a:lnTo>
                  <a:pt x="388737" y="88416"/>
                </a:lnTo>
                <a:lnTo>
                  <a:pt x="389024" y="88704"/>
                </a:lnTo>
                <a:lnTo>
                  <a:pt x="389312" y="88992"/>
                </a:lnTo>
                <a:lnTo>
                  <a:pt x="389887" y="89568"/>
                </a:lnTo>
                <a:lnTo>
                  <a:pt x="390175" y="89856"/>
                </a:lnTo>
                <a:lnTo>
                  <a:pt x="390462" y="90144"/>
                </a:lnTo>
                <a:lnTo>
                  <a:pt x="391037" y="90720"/>
                </a:lnTo>
                <a:lnTo>
                  <a:pt x="391325" y="91008"/>
                </a:lnTo>
                <a:lnTo>
                  <a:pt x="391612" y="91296"/>
                </a:lnTo>
                <a:lnTo>
                  <a:pt x="392188" y="91872"/>
                </a:lnTo>
                <a:lnTo>
                  <a:pt x="392475" y="92160"/>
                </a:lnTo>
                <a:lnTo>
                  <a:pt x="392763" y="92448"/>
                </a:lnTo>
                <a:lnTo>
                  <a:pt x="393338" y="93024"/>
                </a:lnTo>
                <a:lnTo>
                  <a:pt x="393625" y="93312"/>
                </a:lnTo>
                <a:lnTo>
                  <a:pt x="393913" y="93600"/>
                </a:lnTo>
                <a:lnTo>
                  <a:pt x="394488" y="94176"/>
                </a:lnTo>
                <a:lnTo>
                  <a:pt x="394776" y="94464"/>
                </a:lnTo>
                <a:lnTo>
                  <a:pt x="395063" y="94752"/>
                </a:lnTo>
                <a:lnTo>
                  <a:pt x="395638" y="95328"/>
                </a:lnTo>
                <a:lnTo>
                  <a:pt x="395926" y="95616"/>
                </a:lnTo>
                <a:lnTo>
                  <a:pt x="396213" y="95904"/>
                </a:lnTo>
                <a:lnTo>
                  <a:pt x="396789" y="96480"/>
                </a:lnTo>
                <a:lnTo>
                  <a:pt x="397076" y="96768"/>
                </a:lnTo>
                <a:lnTo>
                  <a:pt x="397364" y="97056"/>
                </a:lnTo>
                <a:lnTo>
                  <a:pt x="397939" y="97632"/>
                </a:lnTo>
                <a:lnTo>
                  <a:pt x="398226" y="97920"/>
                </a:lnTo>
                <a:lnTo>
                  <a:pt x="398514" y="98208"/>
                </a:lnTo>
                <a:lnTo>
                  <a:pt x="399089" y="98784"/>
                </a:lnTo>
                <a:lnTo>
                  <a:pt x="399377" y="99072"/>
                </a:lnTo>
                <a:lnTo>
                  <a:pt x="399664" y="99360"/>
                </a:lnTo>
                <a:lnTo>
                  <a:pt x="400239" y="99936"/>
                </a:lnTo>
                <a:lnTo>
                  <a:pt x="400527" y="100224"/>
                </a:lnTo>
                <a:lnTo>
                  <a:pt x="400815" y="100512"/>
                </a:lnTo>
                <a:lnTo>
                  <a:pt x="401390" y="100800"/>
                </a:lnTo>
                <a:lnTo>
                  <a:pt x="401677" y="101376"/>
                </a:lnTo>
                <a:lnTo>
                  <a:pt x="401965" y="101664"/>
                </a:lnTo>
                <a:lnTo>
                  <a:pt x="402540" y="101952"/>
                </a:lnTo>
                <a:lnTo>
                  <a:pt x="402827" y="102528"/>
                </a:lnTo>
                <a:lnTo>
                  <a:pt x="403115" y="102816"/>
                </a:lnTo>
                <a:lnTo>
                  <a:pt x="403690" y="103104"/>
                </a:lnTo>
                <a:lnTo>
                  <a:pt x="403978" y="103680"/>
                </a:lnTo>
                <a:lnTo>
                  <a:pt x="404265" y="103968"/>
                </a:lnTo>
                <a:lnTo>
                  <a:pt x="404840" y="104256"/>
                </a:lnTo>
                <a:lnTo>
                  <a:pt x="405128" y="104832"/>
                </a:lnTo>
                <a:lnTo>
                  <a:pt x="405416" y="105120"/>
                </a:lnTo>
                <a:lnTo>
                  <a:pt x="405991" y="105408"/>
                </a:lnTo>
                <a:lnTo>
                  <a:pt x="406278" y="105984"/>
                </a:lnTo>
                <a:lnTo>
                  <a:pt x="406566" y="106272"/>
                </a:lnTo>
                <a:lnTo>
                  <a:pt x="407141" y="106560"/>
                </a:lnTo>
                <a:lnTo>
                  <a:pt x="407429" y="107136"/>
                </a:lnTo>
                <a:lnTo>
                  <a:pt x="407716" y="107424"/>
                </a:lnTo>
                <a:lnTo>
                  <a:pt x="408291" y="107712"/>
                </a:lnTo>
                <a:lnTo>
                  <a:pt x="408579" y="108288"/>
                </a:lnTo>
                <a:lnTo>
                  <a:pt x="408866" y="108576"/>
                </a:lnTo>
                <a:lnTo>
                  <a:pt x="409442" y="108864"/>
                </a:lnTo>
                <a:lnTo>
                  <a:pt x="409729" y="109440"/>
                </a:lnTo>
                <a:lnTo>
                  <a:pt x="410017" y="109728"/>
                </a:lnTo>
                <a:lnTo>
                  <a:pt x="410592" y="110016"/>
                </a:lnTo>
                <a:lnTo>
                  <a:pt x="410879" y="110592"/>
                </a:lnTo>
                <a:lnTo>
                  <a:pt x="411167" y="110880"/>
                </a:lnTo>
                <a:lnTo>
                  <a:pt x="411742" y="111168"/>
                </a:lnTo>
                <a:lnTo>
                  <a:pt x="412030" y="111744"/>
                </a:lnTo>
                <a:lnTo>
                  <a:pt x="412317" y="112032"/>
                </a:lnTo>
                <a:lnTo>
                  <a:pt x="412892" y="112320"/>
                </a:lnTo>
                <a:lnTo>
                  <a:pt x="413180" y="112896"/>
                </a:lnTo>
                <a:lnTo>
                  <a:pt x="413467" y="113184"/>
                </a:lnTo>
                <a:lnTo>
                  <a:pt x="414043" y="113472"/>
                </a:lnTo>
                <a:lnTo>
                  <a:pt x="414330" y="114048"/>
                </a:lnTo>
                <a:lnTo>
                  <a:pt x="414618" y="114336"/>
                </a:lnTo>
                <a:lnTo>
                  <a:pt x="415193" y="114624"/>
                </a:lnTo>
                <a:lnTo>
                  <a:pt x="415480" y="115200"/>
                </a:lnTo>
                <a:lnTo>
                  <a:pt x="415768" y="115488"/>
                </a:lnTo>
                <a:lnTo>
                  <a:pt x="416343" y="115776"/>
                </a:lnTo>
                <a:lnTo>
                  <a:pt x="416631" y="116352"/>
                </a:lnTo>
                <a:lnTo>
                  <a:pt x="416918" y="116640"/>
                </a:lnTo>
                <a:lnTo>
                  <a:pt x="417493" y="116928"/>
                </a:lnTo>
                <a:lnTo>
                  <a:pt x="417781" y="117504"/>
                </a:lnTo>
                <a:lnTo>
                  <a:pt x="418069" y="117792"/>
                </a:lnTo>
                <a:lnTo>
                  <a:pt x="418644" y="118080"/>
                </a:lnTo>
                <a:lnTo>
                  <a:pt x="418931" y="118656"/>
                </a:lnTo>
                <a:lnTo>
                  <a:pt x="419219" y="118944"/>
                </a:lnTo>
                <a:lnTo>
                  <a:pt x="419794" y="119232"/>
                </a:lnTo>
                <a:lnTo>
                  <a:pt x="420081" y="119808"/>
                </a:lnTo>
                <a:lnTo>
                  <a:pt x="420369" y="120096"/>
                </a:lnTo>
                <a:lnTo>
                  <a:pt x="420944" y="120384"/>
                </a:lnTo>
                <a:lnTo>
                  <a:pt x="421232" y="120960"/>
                </a:lnTo>
                <a:lnTo>
                  <a:pt x="421519" y="121248"/>
                </a:lnTo>
                <a:lnTo>
                  <a:pt x="422094" y="121536"/>
                </a:lnTo>
                <a:lnTo>
                  <a:pt x="422382" y="122112"/>
                </a:lnTo>
                <a:lnTo>
                  <a:pt x="422670" y="122400"/>
                </a:lnTo>
                <a:lnTo>
                  <a:pt x="423245" y="122688"/>
                </a:lnTo>
                <a:lnTo>
                  <a:pt x="423532" y="123264"/>
                </a:lnTo>
                <a:lnTo>
                  <a:pt x="423820" y="123552"/>
                </a:lnTo>
                <a:lnTo>
                  <a:pt x="424395" y="123840"/>
                </a:lnTo>
                <a:lnTo>
                  <a:pt x="424683" y="124416"/>
                </a:lnTo>
                <a:lnTo>
                  <a:pt x="424970" y="124704"/>
                </a:lnTo>
                <a:lnTo>
                  <a:pt x="425545" y="124992"/>
                </a:lnTo>
                <a:lnTo>
                  <a:pt x="425833" y="125568"/>
                </a:lnTo>
                <a:lnTo>
                  <a:pt x="426120" y="125856"/>
                </a:lnTo>
                <a:lnTo>
                  <a:pt x="426696" y="126144"/>
                </a:lnTo>
                <a:lnTo>
                  <a:pt x="426983" y="126720"/>
                </a:lnTo>
                <a:lnTo>
                  <a:pt x="427271" y="127008"/>
                </a:lnTo>
                <a:lnTo>
                  <a:pt x="427846" y="127296"/>
                </a:lnTo>
                <a:lnTo>
                  <a:pt x="428133" y="127872"/>
                </a:lnTo>
                <a:lnTo>
                  <a:pt x="428421" y="128160"/>
                </a:lnTo>
                <a:lnTo>
                  <a:pt x="428996" y="128448"/>
                </a:lnTo>
                <a:lnTo>
                  <a:pt x="429284" y="129024"/>
                </a:lnTo>
                <a:lnTo>
                  <a:pt x="429571" y="129312"/>
                </a:lnTo>
                <a:lnTo>
                  <a:pt x="430146" y="129600"/>
                </a:lnTo>
                <a:lnTo>
                  <a:pt x="430434" y="130176"/>
                </a:lnTo>
                <a:lnTo>
                  <a:pt x="430721" y="130464"/>
                </a:lnTo>
                <a:lnTo>
                  <a:pt x="431297" y="130752"/>
                </a:lnTo>
                <a:lnTo>
                  <a:pt x="431584" y="131328"/>
                </a:lnTo>
                <a:lnTo>
                  <a:pt x="431872" y="131616"/>
                </a:lnTo>
                <a:lnTo>
                  <a:pt x="432447" y="131904"/>
                </a:lnTo>
                <a:lnTo>
                  <a:pt x="432734" y="132480"/>
                </a:lnTo>
                <a:lnTo>
                  <a:pt x="433022" y="132768"/>
                </a:lnTo>
                <a:lnTo>
                  <a:pt x="433597" y="133056"/>
                </a:lnTo>
                <a:lnTo>
                  <a:pt x="433885" y="133632"/>
                </a:lnTo>
                <a:lnTo>
                  <a:pt x="434172" y="133920"/>
                </a:lnTo>
                <a:lnTo>
                  <a:pt x="434747" y="134208"/>
                </a:lnTo>
                <a:lnTo>
                  <a:pt x="435035" y="134784"/>
                </a:lnTo>
                <a:lnTo>
                  <a:pt x="435322" y="135072"/>
                </a:lnTo>
                <a:lnTo>
                  <a:pt x="435898" y="135360"/>
                </a:lnTo>
                <a:lnTo>
                  <a:pt x="436185" y="135936"/>
                </a:lnTo>
                <a:lnTo>
                  <a:pt x="436473" y="136224"/>
                </a:lnTo>
                <a:lnTo>
                  <a:pt x="437048" y="136512"/>
                </a:lnTo>
                <a:lnTo>
                  <a:pt x="437335" y="137088"/>
                </a:lnTo>
                <a:lnTo>
                  <a:pt x="437623" y="137376"/>
                </a:lnTo>
                <a:lnTo>
                  <a:pt x="438198" y="137664"/>
                </a:lnTo>
                <a:lnTo>
                  <a:pt x="438486" y="138240"/>
                </a:lnTo>
                <a:lnTo>
                  <a:pt x="438773" y="138528"/>
                </a:lnTo>
                <a:lnTo>
                  <a:pt x="439348" y="138816"/>
                </a:lnTo>
                <a:lnTo>
                  <a:pt x="439636" y="139392"/>
                </a:lnTo>
                <a:lnTo>
                  <a:pt x="439924" y="139680"/>
                </a:lnTo>
                <a:lnTo>
                  <a:pt x="440499" y="139968"/>
                </a:lnTo>
                <a:lnTo>
                  <a:pt x="440786" y="140544"/>
                </a:lnTo>
                <a:lnTo>
                  <a:pt x="441074" y="140832"/>
                </a:lnTo>
                <a:lnTo>
                  <a:pt x="441649" y="141120"/>
                </a:lnTo>
                <a:lnTo>
                  <a:pt x="441937" y="141696"/>
                </a:lnTo>
                <a:lnTo>
                  <a:pt x="442224" y="141984"/>
                </a:lnTo>
                <a:lnTo>
                  <a:pt x="442799" y="142272"/>
                </a:lnTo>
                <a:lnTo>
                  <a:pt x="443087" y="142848"/>
                </a:lnTo>
                <a:lnTo>
                  <a:pt x="443374" y="143136"/>
                </a:lnTo>
                <a:lnTo>
                  <a:pt x="443949" y="143424"/>
                </a:lnTo>
                <a:lnTo>
                  <a:pt x="444237" y="144000"/>
                </a:lnTo>
                <a:lnTo>
                  <a:pt x="444525" y="144288"/>
                </a:lnTo>
                <a:lnTo>
                  <a:pt x="445100" y="144576"/>
                </a:lnTo>
                <a:lnTo>
                  <a:pt x="445387" y="145152"/>
                </a:lnTo>
                <a:lnTo>
                  <a:pt x="445675" y="145440"/>
                </a:lnTo>
                <a:lnTo>
                  <a:pt x="446250" y="145728"/>
                </a:lnTo>
                <a:lnTo>
                  <a:pt x="446538" y="146304"/>
                </a:lnTo>
                <a:lnTo>
                  <a:pt x="446825" y="146592"/>
                </a:lnTo>
                <a:lnTo>
                  <a:pt x="447400" y="146880"/>
                </a:lnTo>
                <a:lnTo>
                  <a:pt x="447688" y="147456"/>
                </a:lnTo>
                <a:lnTo>
                  <a:pt x="447975" y="147744"/>
                </a:lnTo>
                <a:lnTo>
                  <a:pt x="448551" y="148032"/>
                </a:lnTo>
                <a:lnTo>
                  <a:pt x="448838" y="148608"/>
                </a:lnTo>
                <a:lnTo>
                  <a:pt x="449126" y="148896"/>
                </a:lnTo>
                <a:lnTo>
                  <a:pt x="449701" y="149184"/>
                </a:lnTo>
                <a:lnTo>
                  <a:pt x="449988" y="149760"/>
                </a:lnTo>
                <a:lnTo>
                  <a:pt x="450276" y="150048"/>
                </a:lnTo>
                <a:lnTo>
                  <a:pt x="450851" y="150336"/>
                </a:lnTo>
                <a:lnTo>
                  <a:pt x="451139" y="150912"/>
                </a:lnTo>
                <a:lnTo>
                  <a:pt x="451426" y="151200"/>
                </a:lnTo>
                <a:lnTo>
                  <a:pt x="452001" y="151488"/>
                </a:lnTo>
                <a:lnTo>
                  <a:pt x="452289" y="152064"/>
                </a:lnTo>
                <a:lnTo>
                  <a:pt x="452576" y="152352"/>
                </a:lnTo>
                <a:lnTo>
                  <a:pt x="453152" y="152640"/>
                </a:lnTo>
                <a:lnTo>
                  <a:pt x="453439" y="153216"/>
                </a:lnTo>
                <a:lnTo>
                  <a:pt x="453727" y="153504"/>
                </a:lnTo>
                <a:lnTo>
                  <a:pt x="454302" y="153792"/>
                </a:lnTo>
                <a:lnTo>
                  <a:pt x="454589" y="154368"/>
                </a:lnTo>
                <a:lnTo>
                  <a:pt x="454877" y="154656"/>
                </a:lnTo>
                <a:lnTo>
                  <a:pt x="455452" y="154944"/>
                </a:lnTo>
                <a:lnTo>
                  <a:pt x="455740" y="155520"/>
                </a:lnTo>
                <a:lnTo>
                  <a:pt x="456027" y="155808"/>
                </a:lnTo>
                <a:lnTo>
                  <a:pt x="456602" y="156096"/>
                </a:lnTo>
                <a:lnTo>
                  <a:pt x="456890" y="156384"/>
                </a:lnTo>
                <a:lnTo>
                  <a:pt x="457178" y="156960"/>
                </a:lnTo>
                <a:lnTo>
                  <a:pt x="457753" y="157248"/>
                </a:lnTo>
                <a:lnTo>
                  <a:pt x="458040" y="157536"/>
                </a:lnTo>
                <a:lnTo>
                  <a:pt x="458328" y="158112"/>
                </a:lnTo>
                <a:lnTo>
                  <a:pt x="458903" y="158688"/>
                </a:lnTo>
                <a:lnTo>
                  <a:pt x="459191" y="159264"/>
                </a:lnTo>
                <a:lnTo>
                  <a:pt x="459478" y="159552"/>
                </a:lnTo>
                <a:lnTo>
                  <a:pt x="460053" y="159840"/>
                </a:lnTo>
                <a:lnTo>
                  <a:pt x="460341" y="160704"/>
                </a:lnTo>
                <a:lnTo>
                  <a:pt x="460628" y="160992"/>
                </a:lnTo>
                <a:lnTo>
                  <a:pt x="461203" y="161568"/>
                </a:lnTo>
                <a:lnTo>
                  <a:pt x="461491" y="162144"/>
                </a:lnTo>
                <a:lnTo>
                  <a:pt x="461779" y="163008"/>
                </a:lnTo>
                <a:lnTo>
                  <a:pt x="462354" y="163296"/>
                </a:lnTo>
                <a:lnTo>
                  <a:pt x="462641" y="164160"/>
                </a:lnTo>
                <a:lnTo>
                  <a:pt x="462929" y="165024"/>
                </a:lnTo>
                <a:lnTo>
                  <a:pt x="463504" y="165312"/>
                </a:lnTo>
                <a:lnTo>
                  <a:pt x="463792" y="166176"/>
                </a:lnTo>
                <a:lnTo>
                  <a:pt x="464079" y="166752"/>
                </a:lnTo>
                <a:lnTo>
                  <a:pt x="464654" y="167904"/>
                </a:lnTo>
                <a:lnTo>
                  <a:pt x="464942" y="168768"/>
                </a:lnTo>
                <a:lnTo>
                  <a:pt x="465229" y="169920"/>
                </a:lnTo>
                <a:lnTo>
                  <a:pt x="465805" y="170784"/>
                </a:lnTo>
                <a:lnTo>
                  <a:pt x="466092" y="171936"/>
                </a:lnTo>
                <a:lnTo>
                  <a:pt x="466380" y="173376"/>
                </a:lnTo>
                <a:lnTo>
                  <a:pt x="466955" y="174816"/>
                </a:lnTo>
                <a:lnTo>
                  <a:pt x="467242" y="176832"/>
                </a:lnTo>
                <a:lnTo>
                  <a:pt x="467530" y="179424"/>
                </a:lnTo>
                <a:lnTo>
                  <a:pt x="467530" y="188064"/>
                </a:lnTo>
                <a:lnTo>
                  <a:pt x="467242" y="190656"/>
                </a:lnTo>
                <a:lnTo>
                  <a:pt x="466955" y="192672"/>
                </a:lnTo>
                <a:lnTo>
                  <a:pt x="466380" y="194112"/>
                </a:lnTo>
                <a:lnTo>
                  <a:pt x="466092" y="195552"/>
                </a:lnTo>
                <a:lnTo>
                  <a:pt x="465805" y="196704"/>
                </a:lnTo>
                <a:lnTo>
                  <a:pt x="465229" y="197568"/>
                </a:lnTo>
                <a:lnTo>
                  <a:pt x="464942" y="198719"/>
                </a:lnTo>
                <a:lnTo>
                  <a:pt x="464654" y="199583"/>
                </a:lnTo>
                <a:lnTo>
                  <a:pt x="464079" y="200735"/>
                </a:lnTo>
                <a:lnTo>
                  <a:pt x="463792" y="201311"/>
                </a:lnTo>
                <a:lnTo>
                  <a:pt x="463504" y="202175"/>
                </a:lnTo>
                <a:lnTo>
                  <a:pt x="462929" y="202463"/>
                </a:lnTo>
                <a:lnTo>
                  <a:pt x="462641" y="203327"/>
                </a:lnTo>
                <a:lnTo>
                  <a:pt x="462354" y="204191"/>
                </a:lnTo>
                <a:lnTo>
                  <a:pt x="461779" y="204479"/>
                </a:lnTo>
                <a:lnTo>
                  <a:pt x="461491" y="205343"/>
                </a:lnTo>
                <a:lnTo>
                  <a:pt x="461203" y="205919"/>
                </a:lnTo>
                <a:lnTo>
                  <a:pt x="460628" y="206495"/>
                </a:lnTo>
                <a:lnTo>
                  <a:pt x="460341" y="206783"/>
                </a:lnTo>
                <a:lnTo>
                  <a:pt x="460053" y="207647"/>
                </a:lnTo>
                <a:lnTo>
                  <a:pt x="459478" y="207935"/>
                </a:lnTo>
                <a:lnTo>
                  <a:pt x="459191" y="208223"/>
                </a:lnTo>
                <a:lnTo>
                  <a:pt x="458903" y="208799"/>
                </a:lnTo>
                <a:lnTo>
                  <a:pt x="458328" y="209375"/>
                </a:lnTo>
                <a:lnTo>
                  <a:pt x="458040" y="209951"/>
                </a:lnTo>
                <a:lnTo>
                  <a:pt x="457753" y="210239"/>
                </a:lnTo>
                <a:lnTo>
                  <a:pt x="457178" y="210527"/>
                </a:lnTo>
                <a:lnTo>
                  <a:pt x="456890" y="211103"/>
                </a:lnTo>
                <a:lnTo>
                  <a:pt x="456602" y="211391"/>
                </a:lnTo>
                <a:lnTo>
                  <a:pt x="456027" y="211679"/>
                </a:lnTo>
                <a:lnTo>
                  <a:pt x="455740" y="211967"/>
                </a:lnTo>
                <a:lnTo>
                  <a:pt x="455452" y="212543"/>
                </a:lnTo>
                <a:lnTo>
                  <a:pt x="454877" y="212831"/>
                </a:lnTo>
                <a:lnTo>
                  <a:pt x="454589" y="213119"/>
                </a:lnTo>
                <a:lnTo>
                  <a:pt x="454302" y="213695"/>
                </a:lnTo>
                <a:lnTo>
                  <a:pt x="453727" y="213983"/>
                </a:lnTo>
                <a:lnTo>
                  <a:pt x="453439" y="214271"/>
                </a:lnTo>
                <a:lnTo>
                  <a:pt x="453152" y="214847"/>
                </a:lnTo>
                <a:lnTo>
                  <a:pt x="452576" y="215135"/>
                </a:lnTo>
                <a:lnTo>
                  <a:pt x="452289" y="215423"/>
                </a:lnTo>
                <a:lnTo>
                  <a:pt x="452001" y="215999"/>
                </a:lnTo>
                <a:lnTo>
                  <a:pt x="451426" y="216287"/>
                </a:lnTo>
                <a:lnTo>
                  <a:pt x="451139" y="216575"/>
                </a:lnTo>
                <a:lnTo>
                  <a:pt x="450851" y="217151"/>
                </a:lnTo>
                <a:lnTo>
                  <a:pt x="450276" y="217439"/>
                </a:lnTo>
                <a:lnTo>
                  <a:pt x="449988" y="217727"/>
                </a:lnTo>
                <a:lnTo>
                  <a:pt x="449701" y="218303"/>
                </a:lnTo>
                <a:lnTo>
                  <a:pt x="449126" y="218591"/>
                </a:lnTo>
                <a:lnTo>
                  <a:pt x="448838" y="218879"/>
                </a:lnTo>
                <a:lnTo>
                  <a:pt x="448551" y="219455"/>
                </a:lnTo>
                <a:lnTo>
                  <a:pt x="447975" y="219743"/>
                </a:lnTo>
                <a:lnTo>
                  <a:pt x="447688" y="220031"/>
                </a:lnTo>
                <a:lnTo>
                  <a:pt x="447400" y="220607"/>
                </a:lnTo>
                <a:lnTo>
                  <a:pt x="446825" y="220895"/>
                </a:lnTo>
                <a:lnTo>
                  <a:pt x="446538" y="221183"/>
                </a:lnTo>
                <a:lnTo>
                  <a:pt x="446250" y="221759"/>
                </a:lnTo>
                <a:lnTo>
                  <a:pt x="445675" y="222047"/>
                </a:lnTo>
                <a:lnTo>
                  <a:pt x="445387" y="222335"/>
                </a:lnTo>
                <a:lnTo>
                  <a:pt x="445100" y="222911"/>
                </a:lnTo>
                <a:lnTo>
                  <a:pt x="444525" y="223199"/>
                </a:lnTo>
                <a:lnTo>
                  <a:pt x="444237" y="223487"/>
                </a:lnTo>
                <a:lnTo>
                  <a:pt x="443949" y="224063"/>
                </a:lnTo>
                <a:lnTo>
                  <a:pt x="443374" y="224351"/>
                </a:lnTo>
                <a:lnTo>
                  <a:pt x="443087" y="224639"/>
                </a:lnTo>
                <a:lnTo>
                  <a:pt x="442799" y="225215"/>
                </a:lnTo>
                <a:lnTo>
                  <a:pt x="442224" y="225503"/>
                </a:lnTo>
                <a:lnTo>
                  <a:pt x="441937" y="225791"/>
                </a:lnTo>
                <a:lnTo>
                  <a:pt x="441649" y="226367"/>
                </a:lnTo>
                <a:lnTo>
                  <a:pt x="441074" y="226655"/>
                </a:lnTo>
                <a:lnTo>
                  <a:pt x="440786" y="226943"/>
                </a:lnTo>
                <a:lnTo>
                  <a:pt x="440499" y="227519"/>
                </a:lnTo>
                <a:lnTo>
                  <a:pt x="439924" y="227807"/>
                </a:lnTo>
                <a:lnTo>
                  <a:pt x="439636" y="228095"/>
                </a:lnTo>
                <a:lnTo>
                  <a:pt x="439348" y="228671"/>
                </a:lnTo>
                <a:lnTo>
                  <a:pt x="438773" y="228959"/>
                </a:lnTo>
                <a:lnTo>
                  <a:pt x="438486" y="229247"/>
                </a:lnTo>
                <a:lnTo>
                  <a:pt x="438198" y="229823"/>
                </a:lnTo>
                <a:lnTo>
                  <a:pt x="437623" y="230111"/>
                </a:lnTo>
                <a:lnTo>
                  <a:pt x="437335" y="230399"/>
                </a:lnTo>
                <a:lnTo>
                  <a:pt x="437048" y="230975"/>
                </a:lnTo>
                <a:lnTo>
                  <a:pt x="436473" y="231263"/>
                </a:lnTo>
                <a:lnTo>
                  <a:pt x="436185" y="231551"/>
                </a:lnTo>
                <a:lnTo>
                  <a:pt x="435898" y="232127"/>
                </a:lnTo>
                <a:lnTo>
                  <a:pt x="435322" y="232415"/>
                </a:lnTo>
                <a:lnTo>
                  <a:pt x="435035" y="232703"/>
                </a:lnTo>
                <a:lnTo>
                  <a:pt x="434747" y="233279"/>
                </a:lnTo>
                <a:lnTo>
                  <a:pt x="434172" y="233567"/>
                </a:lnTo>
                <a:lnTo>
                  <a:pt x="433885" y="233855"/>
                </a:lnTo>
                <a:lnTo>
                  <a:pt x="433597" y="234431"/>
                </a:lnTo>
                <a:lnTo>
                  <a:pt x="433022" y="234719"/>
                </a:lnTo>
                <a:lnTo>
                  <a:pt x="432734" y="235007"/>
                </a:lnTo>
                <a:lnTo>
                  <a:pt x="432447" y="235583"/>
                </a:lnTo>
                <a:lnTo>
                  <a:pt x="431872" y="235871"/>
                </a:lnTo>
                <a:lnTo>
                  <a:pt x="431584" y="236159"/>
                </a:lnTo>
                <a:lnTo>
                  <a:pt x="431297" y="236735"/>
                </a:lnTo>
                <a:lnTo>
                  <a:pt x="430721" y="237023"/>
                </a:lnTo>
                <a:lnTo>
                  <a:pt x="430434" y="237311"/>
                </a:lnTo>
                <a:lnTo>
                  <a:pt x="430146" y="237887"/>
                </a:lnTo>
                <a:lnTo>
                  <a:pt x="429571" y="238175"/>
                </a:lnTo>
                <a:lnTo>
                  <a:pt x="429284" y="238463"/>
                </a:lnTo>
                <a:lnTo>
                  <a:pt x="428996" y="239039"/>
                </a:lnTo>
                <a:lnTo>
                  <a:pt x="428421" y="239327"/>
                </a:lnTo>
                <a:lnTo>
                  <a:pt x="428133" y="239615"/>
                </a:lnTo>
                <a:lnTo>
                  <a:pt x="427846" y="240191"/>
                </a:lnTo>
                <a:lnTo>
                  <a:pt x="427271" y="240479"/>
                </a:lnTo>
                <a:lnTo>
                  <a:pt x="426983" y="240767"/>
                </a:lnTo>
                <a:lnTo>
                  <a:pt x="426696" y="241343"/>
                </a:lnTo>
                <a:lnTo>
                  <a:pt x="426120" y="241631"/>
                </a:lnTo>
                <a:lnTo>
                  <a:pt x="425833" y="241919"/>
                </a:lnTo>
                <a:lnTo>
                  <a:pt x="425545" y="242495"/>
                </a:lnTo>
                <a:lnTo>
                  <a:pt x="424970" y="242783"/>
                </a:lnTo>
                <a:lnTo>
                  <a:pt x="424683" y="243071"/>
                </a:lnTo>
                <a:lnTo>
                  <a:pt x="424395" y="243647"/>
                </a:lnTo>
                <a:lnTo>
                  <a:pt x="423820" y="243935"/>
                </a:lnTo>
                <a:lnTo>
                  <a:pt x="423532" y="244223"/>
                </a:lnTo>
                <a:lnTo>
                  <a:pt x="423245" y="244799"/>
                </a:lnTo>
                <a:lnTo>
                  <a:pt x="422670" y="245087"/>
                </a:lnTo>
                <a:lnTo>
                  <a:pt x="422382" y="245375"/>
                </a:lnTo>
                <a:lnTo>
                  <a:pt x="422094" y="245951"/>
                </a:lnTo>
                <a:lnTo>
                  <a:pt x="421519" y="246239"/>
                </a:lnTo>
                <a:lnTo>
                  <a:pt x="421232" y="246527"/>
                </a:lnTo>
                <a:lnTo>
                  <a:pt x="420944" y="247103"/>
                </a:lnTo>
                <a:lnTo>
                  <a:pt x="420369" y="247391"/>
                </a:lnTo>
                <a:lnTo>
                  <a:pt x="420081" y="247679"/>
                </a:lnTo>
                <a:lnTo>
                  <a:pt x="419794" y="248255"/>
                </a:lnTo>
                <a:lnTo>
                  <a:pt x="419219" y="248543"/>
                </a:lnTo>
                <a:lnTo>
                  <a:pt x="418931" y="248831"/>
                </a:lnTo>
                <a:lnTo>
                  <a:pt x="418644" y="249407"/>
                </a:lnTo>
                <a:lnTo>
                  <a:pt x="418069" y="249695"/>
                </a:lnTo>
                <a:lnTo>
                  <a:pt x="417781" y="249983"/>
                </a:lnTo>
                <a:lnTo>
                  <a:pt x="417493" y="250559"/>
                </a:lnTo>
                <a:lnTo>
                  <a:pt x="416918" y="250847"/>
                </a:lnTo>
                <a:lnTo>
                  <a:pt x="416631" y="251135"/>
                </a:lnTo>
                <a:lnTo>
                  <a:pt x="416343" y="251711"/>
                </a:lnTo>
                <a:lnTo>
                  <a:pt x="415768" y="251999"/>
                </a:lnTo>
                <a:lnTo>
                  <a:pt x="415480" y="252287"/>
                </a:lnTo>
                <a:lnTo>
                  <a:pt x="415193" y="252863"/>
                </a:lnTo>
                <a:lnTo>
                  <a:pt x="414618" y="253151"/>
                </a:lnTo>
                <a:lnTo>
                  <a:pt x="414330" y="253439"/>
                </a:lnTo>
                <a:lnTo>
                  <a:pt x="414043" y="254015"/>
                </a:lnTo>
                <a:lnTo>
                  <a:pt x="413467" y="254303"/>
                </a:lnTo>
                <a:lnTo>
                  <a:pt x="413180" y="254591"/>
                </a:lnTo>
                <a:lnTo>
                  <a:pt x="412892" y="255167"/>
                </a:lnTo>
                <a:lnTo>
                  <a:pt x="412317" y="255455"/>
                </a:lnTo>
                <a:lnTo>
                  <a:pt x="412030" y="255743"/>
                </a:lnTo>
                <a:lnTo>
                  <a:pt x="411742" y="256319"/>
                </a:lnTo>
                <a:lnTo>
                  <a:pt x="411167" y="256607"/>
                </a:lnTo>
                <a:lnTo>
                  <a:pt x="410879" y="256895"/>
                </a:lnTo>
                <a:lnTo>
                  <a:pt x="410592" y="257471"/>
                </a:lnTo>
                <a:lnTo>
                  <a:pt x="410017" y="257759"/>
                </a:lnTo>
                <a:lnTo>
                  <a:pt x="409729" y="258047"/>
                </a:lnTo>
                <a:lnTo>
                  <a:pt x="409442" y="258623"/>
                </a:lnTo>
                <a:lnTo>
                  <a:pt x="408866" y="258911"/>
                </a:lnTo>
                <a:lnTo>
                  <a:pt x="408579" y="259199"/>
                </a:lnTo>
                <a:lnTo>
                  <a:pt x="408291" y="259775"/>
                </a:lnTo>
                <a:lnTo>
                  <a:pt x="407716" y="260063"/>
                </a:lnTo>
                <a:lnTo>
                  <a:pt x="407429" y="260351"/>
                </a:lnTo>
                <a:lnTo>
                  <a:pt x="407141" y="260927"/>
                </a:lnTo>
                <a:lnTo>
                  <a:pt x="406566" y="261215"/>
                </a:lnTo>
                <a:lnTo>
                  <a:pt x="406278" y="261503"/>
                </a:lnTo>
                <a:lnTo>
                  <a:pt x="405991" y="262079"/>
                </a:lnTo>
                <a:lnTo>
                  <a:pt x="405416" y="262367"/>
                </a:lnTo>
                <a:lnTo>
                  <a:pt x="405128" y="262655"/>
                </a:lnTo>
                <a:lnTo>
                  <a:pt x="404840" y="263231"/>
                </a:lnTo>
                <a:lnTo>
                  <a:pt x="404265" y="263519"/>
                </a:lnTo>
                <a:lnTo>
                  <a:pt x="403978" y="263807"/>
                </a:lnTo>
                <a:lnTo>
                  <a:pt x="403690" y="264383"/>
                </a:lnTo>
                <a:lnTo>
                  <a:pt x="403115" y="264671"/>
                </a:lnTo>
                <a:lnTo>
                  <a:pt x="402827" y="264959"/>
                </a:lnTo>
                <a:lnTo>
                  <a:pt x="402540" y="265535"/>
                </a:lnTo>
                <a:lnTo>
                  <a:pt x="401965" y="265823"/>
                </a:lnTo>
                <a:lnTo>
                  <a:pt x="401677" y="266111"/>
                </a:lnTo>
                <a:lnTo>
                  <a:pt x="401390" y="266687"/>
                </a:lnTo>
                <a:lnTo>
                  <a:pt x="400815" y="266975"/>
                </a:lnTo>
                <a:lnTo>
                  <a:pt x="400527" y="267263"/>
                </a:lnTo>
                <a:lnTo>
                  <a:pt x="400239" y="267551"/>
                </a:lnTo>
                <a:lnTo>
                  <a:pt x="399664" y="268127"/>
                </a:lnTo>
                <a:lnTo>
                  <a:pt x="399377" y="268415"/>
                </a:lnTo>
                <a:lnTo>
                  <a:pt x="399089" y="268703"/>
                </a:lnTo>
                <a:lnTo>
                  <a:pt x="398514" y="269279"/>
                </a:lnTo>
                <a:lnTo>
                  <a:pt x="398226" y="269567"/>
                </a:lnTo>
                <a:lnTo>
                  <a:pt x="397939" y="269855"/>
                </a:lnTo>
                <a:lnTo>
                  <a:pt x="397364" y="270431"/>
                </a:lnTo>
                <a:lnTo>
                  <a:pt x="397076" y="270719"/>
                </a:lnTo>
                <a:lnTo>
                  <a:pt x="396789" y="271007"/>
                </a:lnTo>
                <a:lnTo>
                  <a:pt x="396213" y="271583"/>
                </a:lnTo>
                <a:lnTo>
                  <a:pt x="395926" y="271871"/>
                </a:lnTo>
                <a:lnTo>
                  <a:pt x="395638" y="272159"/>
                </a:lnTo>
                <a:lnTo>
                  <a:pt x="395063" y="272735"/>
                </a:lnTo>
                <a:lnTo>
                  <a:pt x="394776" y="273023"/>
                </a:lnTo>
                <a:lnTo>
                  <a:pt x="394488" y="273311"/>
                </a:lnTo>
                <a:lnTo>
                  <a:pt x="393913" y="273887"/>
                </a:lnTo>
                <a:lnTo>
                  <a:pt x="393625" y="274175"/>
                </a:lnTo>
                <a:lnTo>
                  <a:pt x="393338" y="274463"/>
                </a:lnTo>
                <a:lnTo>
                  <a:pt x="392763" y="275039"/>
                </a:lnTo>
                <a:lnTo>
                  <a:pt x="392475" y="275327"/>
                </a:lnTo>
                <a:lnTo>
                  <a:pt x="392188" y="275615"/>
                </a:lnTo>
                <a:lnTo>
                  <a:pt x="391612" y="276191"/>
                </a:lnTo>
                <a:lnTo>
                  <a:pt x="391325" y="276479"/>
                </a:lnTo>
                <a:lnTo>
                  <a:pt x="391037" y="276767"/>
                </a:lnTo>
                <a:lnTo>
                  <a:pt x="390462" y="277343"/>
                </a:lnTo>
                <a:lnTo>
                  <a:pt x="390175" y="277631"/>
                </a:lnTo>
                <a:lnTo>
                  <a:pt x="389887" y="277919"/>
                </a:lnTo>
                <a:lnTo>
                  <a:pt x="389312" y="278495"/>
                </a:lnTo>
                <a:lnTo>
                  <a:pt x="389024" y="278783"/>
                </a:lnTo>
                <a:lnTo>
                  <a:pt x="388737" y="279071"/>
                </a:lnTo>
                <a:lnTo>
                  <a:pt x="388162" y="279647"/>
                </a:lnTo>
                <a:lnTo>
                  <a:pt x="387874" y="279935"/>
                </a:lnTo>
                <a:lnTo>
                  <a:pt x="387586" y="280223"/>
                </a:lnTo>
                <a:lnTo>
                  <a:pt x="387011" y="280799"/>
                </a:lnTo>
                <a:lnTo>
                  <a:pt x="386724" y="281087"/>
                </a:lnTo>
                <a:lnTo>
                  <a:pt x="386436" y="281375"/>
                </a:lnTo>
                <a:lnTo>
                  <a:pt x="385861" y="281951"/>
                </a:lnTo>
                <a:lnTo>
                  <a:pt x="385573" y="282239"/>
                </a:lnTo>
                <a:lnTo>
                  <a:pt x="385286" y="282527"/>
                </a:lnTo>
                <a:lnTo>
                  <a:pt x="384711" y="283103"/>
                </a:lnTo>
                <a:lnTo>
                  <a:pt x="384423" y="283391"/>
                </a:lnTo>
                <a:lnTo>
                  <a:pt x="384136" y="283679"/>
                </a:lnTo>
                <a:lnTo>
                  <a:pt x="383561" y="284255"/>
                </a:lnTo>
                <a:lnTo>
                  <a:pt x="383273" y="284543"/>
                </a:lnTo>
                <a:lnTo>
                  <a:pt x="382985" y="284831"/>
                </a:lnTo>
                <a:lnTo>
                  <a:pt x="382410" y="285407"/>
                </a:lnTo>
                <a:lnTo>
                  <a:pt x="382123" y="285695"/>
                </a:lnTo>
                <a:lnTo>
                  <a:pt x="381835" y="285983"/>
                </a:lnTo>
                <a:lnTo>
                  <a:pt x="381260" y="286559"/>
                </a:lnTo>
                <a:lnTo>
                  <a:pt x="380972" y="286847"/>
                </a:lnTo>
                <a:lnTo>
                  <a:pt x="380685" y="287135"/>
                </a:lnTo>
                <a:lnTo>
                  <a:pt x="380110" y="287711"/>
                </a:lnTo>
                <a:lnTo>
                  <a:pt x="379822" y="287999"/>
                </a:lnTo>
                <a:lnTo>
                  <a:pt x="379535" y="288287"/>
                </a:lnTo>
                <a:lnTo>
                  <a:pt x="378959" y="288863"/>
                </a:lnTo>
                <a:lnTo>
                  <a:pt x="378672" y="289151"/>
                </a:lnTo>
                <a:lnTo>
                  <a:pt x="378384" y="289439"/>
                </a:lnTo>
                <a:lnTo>
                  <a:pt x="377809" y="290015"/>
                </a:lnTo>
                <a:lnTo>
                  <a:pt x="377522" y="290303"/>
                </a:lnTo>
                <a:lnTo>
                  <a:pt x="377234" y="290591"/>
                </a:lnTo>
                <a:lnTo>
                  <a:pt x="376659" y="291167"/>
                </a:lnTo>
                <a:lnTo>
                  <a:pt x="376371" y="291455"/>
                </a:lnTo>
                <a:lnTo>
                  <a:pt x="376084" y="291743"/>
                </a:lnTo>
                <a:lnTo>
                  <a:pt x="375509" y="292319"/>
                </a:lnTo>
                <a:lnTo>
                  <a:pt x="375221" y="292607"/>
                </a:lnTo>
                <a:lnTo>
                  <a:pt x="374934" y="292895"/>
                </a:lnTo>
                <a:lnTo>
                  <a:pt x="374358" y="293471"/>
                </a:lnTo>
                <a:lnTo>
                  <a:pt x="374071" y="293759"/>
                </a:lnTo>
                <a:lnTo>
                  <a:pt x="373783" y="294047"/>
                </a:lnTo>
                <a:lnTo>
                  <a:pt x="373208" y="294623"/>
                </a:lnTo>
                <a:lnTo>
                  <a:pt x="372921" y="294911"/>
                </a:lnTo>
                <a:lnTo>
                  <a:pt x="372633" y="295199"/>
                </a:lnTo>
                <a:lnTo>
                  <a:pt x="372058" y="295775"/>
                </a:lnTo>
                <a:lnTo>
                  <a:pt x="371770" y="296063"/>
                </a:lnTo>
                <a:lnTo>
                  <a:pt x="371483" y="296351"/>
                </a:lnTo>
                <a:lnTo>
                  <a:pt x="370908" y="296927"/>
                </a:lnTo>
                <a:lnTo>
                  <a:pt x="370620" y="297215"/>
                </a:lnTo>
                <a:lnTo>
                  <a:pt x="370332" y="297503"/>
                </a:lnTo>
                <a:lnTo>
                  <a:pt x="369757" y="298079"/>
                </a:lnTo>
                <a:lnTo>
                  <a:pt x="369470" y="298367"/>
                </a:lnTo>
                <a:lnTo>
                  <a:pt x="369182" y="298655"/>
                </a:lnTo>
                <a:lnTo>
                  <a:pt x="368607" y="299231"/>
                </a:lnTo>
                <a:lnTo>
                  <a:pt x="368319" y="299519"/>
                </a:lnTo>
                <a:lnTo>
                  <a:pt x="368032" y="299807"/>
                </a:lnTo>
                <a:lnTo>
                  <a:pt x="367457" y="300383"/>
                </a:lnTo>
                <a:lnTo>
                  <a:pt x="367169" y="300671"/>
                </a:lnTo>
                <a:lnTo>
                  <a:pt x="366882" y="300959"/>
                </a:lnTo>
                <a:lnTo>
                  <a:pt x="366307" y="301535"/>
                </a:lnTo>
                <a:lnTo>
                  <a:pt x="366019" y="301823"/>
                </a:lnTo>
                <a:lnTo>
                  <a:pt x="365731" y="302111"/>
                </a:lnTo>
                <a:lnTo>
                  <a:pt x="365156" y="302687"/>
                </a:lnTo>
                <a:lnTo>
                  <a:pt x="364869" y="302975"/>
                </a:lnTo>
                <a:lnTo>
                  <a:pt x="364581" y="303263"/>
                </a:lnTo>
                <a:lnTo>
                  <a:pt x="364006" y="303839"/>
                </a:lnTo>
                <a:lnTo>
                  <a:pt x="363718" y="304127"/>
                </a:lnTo>
                <a:lnTo>
                  <a:pt x="363431" y="304415"/>
                </a:lnTo>
                <a:lnTo>
                  <a:pt x="362856" y="304991"/>
                </a:lnTo>
                <a:lnTo>
                  <a:pt x="362568" y="305279"/>
                </a:lnTo>
                <a:lnTo>
                  <a:pt x="362281" y="305567"/>
                </a:lnTo>
                <a:lnTo>
                  <a:pt x="361705" y="306143"/>
                </a:lnTo>
                <a:lnTo>
                  <a:pt x="361418" y="306431"/>
                </a:lnTo>
                <a:lnTo>
                  <a:pt x="361130" y="306719"/>
                </a:lnTo>
                <a:lnTo>
                  <a:pt x="360555" y="307295"/>
                </a:lnTo>
                <a:lnTo>
                  <a:pt x="360268" y="307583"/>
                </a:lnTo>
                <a:lnTo>
                  <a:pt x="359980" y="307871"/>
                </a:lnTo>
                <a:lnTo>
                  <a:pt x="359405" y="308447"/>
                </a:lnTo>
                <a:lnTo>
                  <a:pt x="359117" y="308735"/>
                </a:lnTo>
                <a:lnTo>
                  <a:pt x="358830" y="309023"/>
                </a:lnTo>
                <a:lnTo>
                  <a:pt x="358255" y="309599"/>
                </a:lnTo>
                <a:lnTo>
                  <a:pt x="357967" y="309887"/>
                </a:lnTo>
                <a:lnTo>
                  <a:pt x="357680" y="310175"/>
                </a:lnTo>
                <a:lnTo>
                  <a:pt x="357104" y="310751"/>
                </a:lnTo>
                <a:lnTo>
                  <a:pt x="356817" y="311039"/>
                </a:lnTo>
                <a:lnTo>
                  <a:pt x="356529" y="311327"/>
                </a:lnTo>
                <a:lnTo>
                  <a:pt x="355954" y="311903"/>
                </a:lnTo>
                <a:lnTo>
                  <a:pt x="355667" y="312191"/>
                </a:lnTo>
                <a:lnTo>
                  <a:pt x="355379" y="312479"/>
                </a:lnTo>
                <a:lnTo>
                  <a:pt x="354804" y="313055"/>
                </a:lnTo>
                <a:lnTo>
                  <a:pt x="354516" y="313343"/>
                </a:lnTo>
                <a:lnTo>
                  <a:pt x="354229" y="313631"/>
                </a:lnTo>
                <a:lnTo>
                  <a:pt x="353654" y="314207"/>
                </a:lnTo>
                <a:lnTo>
                  <a:pt x="353366" y="314495"/>
                </a:lnTo>
                <a:lnTo>
                  <a:pt x="353078" y="314783"/>
                </a:lnTo>
                <a:lnTo>
                  <a:pt x="352503" y="315359"/>
                </a:lnTo>
                <a:lnTo>
                  <a:pt x="352216" y="315647"/>
                </a:lnTo>
                <a:lnTo>
                  <a:pt x="351928" y="315935"/>
                </a:lnTo>
                <a:lnTo>
                  <a:pt x="351353" y="316511"/>
                </a:lnTo>
                <a:lnTo>
                  <a:pt x="351065" y="316799"/>
                </a:lnTo>
                <a:lnTo>
                  <a:pt x="350778" y="317087"/>
                </a:lnTo>
                <a:lnTo>
                  <a:pt x="350203" y="317663"/>
                </a:lnTo>
                <a:lnTo>
                  <a:pt x="349915" y="317951"/>
                </a:lnTo>
                <a:lnTo>
                  <a:pt x="349628" y="318239"/>
                </a:lnTo>
                <a:lnTo>
                  <a:pt x="349053" y="318815"/>
                </a:lnTo>
                <a:lnTo>
                  <a:pt x="348765" y="319103"/>
                </a:lnTo>
                <a:lnTo>
                  <a:pt x="348477" y="319391"/>
                </a:lnTo>
                <a:lnTo>
                  <a:pt x="347902" y="319967"/>
                </a:lnTo>
                <a:lnTo>
                  <a:pt x="347615" y="320255"/>
                </a:lnTo>
                <a:lnTo>
                  <a:pt x="347327" y="320543"/>
                </a:lnTo>
                <a:lnTo>
                  <a:pt x="346752" y="321119"/>
                </a:lnTo>
                <a:lnTo>
                  <a:pt x="346464" y="321407"/>
                </a:lnTo>
                <a:lnTo>
                  <a:pt x="346177" y="321695"/>
                </a:lnTo>
                <a:lnTo>
                  <a:pt x="345602" y="322271"/>
                </a:lnTo>
                <a:lnTo>
                  <a:pt x="345314" y="322559"/>
                </a:lnTo>
                <a:lnTo>
                  <a:pt x="345027" y="322847"/>
                </a:lnTo>
                <a:lnTo>
                  <a:pt x="344451" y="323135"/>
                </a:lnTo>
                <a:lnTo>
                  <a:pt x="344164" y="323711"/>
                </a:lnTo>
                <a:lnTo>
                  <a:pt x="343876" y="323999"/>
                </a:lnTo>
                <a:lnTo>
                  <a:pt x="343301" y="324287"/>
                </a:lnTo>
                <a:lnTo>
                  <a:pt x="343014" y="324863"/>
                </a:lnTo>
                <a:lnTo>
                  <a:pt x="342726" y="325151"/>
                </a:lnTo>
                <a:lnTo>
                  <a:pt x="342151" y="325439"/>
                </a:lnTo>
                <a:lnTo>
                  <a:pt x="341863" y="326015"/>
                </a:lnTo>
                <a:lnTo>
                  <a:pt x="341576" y="326303"/>
                </a:lnTo>
                <a:lnTo>
                  <a:pt x="341001" y="326591"/>
                </a:lnTo>
                <a:lnTo>
                  <a:pt x="340713" y="327167"/>
                </a:lnTo>
                <a:lnTo>
                  <a:pt x="340426" y="327455"/>
                </a:lnTo>
                <a:lnTo>
                  <a:pt x="339850" y="327743"/>
                </a:lnTo>
                <a:lnTo>
                  <a:pt x="339563" y="328319"/>
                </a:lnTo>
                <a:lnTo>
                  <a:pt x="339275" y="328607"/>
                </a:lnTo>
                <a:lnTo>
                  <a:pt x="338700" y="328895"/>
                </a:lnTo>
                <a:lnTo>
                  <a:pt x="338413" y="329471"/>
                </a:lnTo>
                <a:lnTo>
                  <a:pt x="338125" y="329759"/>
                </a:lnTo>
                <a:lnTo>
                  <a:pt x="337550" y="330047"/>
                </a:lnTo>
                <a:lnTo>
                  <a:pt x="337262" y="330623"/>
                </a:lnTo>
                <a:lnTo>
                  <a:pt x="336975" y="330911"/>
                </a:lnTo>
                <a:lnTo>
                  <a:pt x="336400" y="331199"/>
                </a:lnTo>
                <a:lnTo>
                  <a:pt x="336112" y="331775"/>
                </a:lnTo>
                <a:lnTo>
                  <a:pt x="335824" y="332063"/>
                </a:lnTo>
                <a:lnTo>
                  <a:pt x="335249" y="332351"/>
                </a:lnTo>
                <a:lnTo>
                  <a:pt x="334962" y="332927"/>
                </a:lnTo>
                <a:lnTo>
                  <a:pt x="334674" y="333215"/>
                </a:lnTo>
                <a:lnTo>
                  <a:pt x="334099" y="333503"/>
                </a:lnTo>
                <a:lnTo>
                  <a:pt x="333811" y="334079"/>
                </a:lnTo>
                <a:lnTo>
                  <a:pt x="333524" y="334367"/>
                </a:lnTo>
                <a:lnTo>
                  <a:pt x="332949" y="334655"/>
                </a:lnTo>
                <a:lnTo>
                  <a:pt x="332661" y="335231"/>
                </a:lnTo>
                <a:lnTo>
                  <a:pt x="332374" y="335519"/>
                </a:lnTo>
                <a:lnTo>
                  <a:pt x="331799" y="335807"/>
                </a:lnTo>
                <a:lnTo>
                  <a:pt x="331511" y="336383"/>
                </a:lnTo>
                <a:lnTo>
                  <a:pt x="331223" y="336671"/>
                </a:lnTo>
                <a:lnTo>
                  <a:pt x="330648" y="336959"/>
                </a:lnTo>
                <a:lnTo>
                  <a:pt x="330361" y="337535"/>
                </a:lnTo>
                <a:lnTo>
                  <a:pt x="330073" y="337823"/>
                </a:lnTo>
                <a:lnTo>
                  <a:pt x="329498" y="338111"/>
                </a:lnTo>
                <a:lnTo>
                  <a:pt x="329210" y="338687"/>
                </a:lnTo>
                <a:lnTo>
                  <a:pt x="328923" y="338975"/>
                </a:lnTo>
                <a:lnTo>
                  <a:pt x="328348" y="339263"/>
                </a:lnTo>
                <a:lnTo>
                  <a:pt x="328060" y="339839"/>
                </a:lnTo>
                <a:lnTo>
                  <a:pt x="327773" y="340127"/>
                </a:lnTo>
                <a:lnTo>
                  <a:pt x="327197" y="340415"/>
                </a:lnTo>
                <a:lnTo>
                  <a:pt x="326910" y="340991"/>
                </a:lnTo>
                <a:lnTo>
                  <a:pt x="326622" y="341279"/>
                </a:lnTo>
                <a:lnTo>
                  <a:pt x="326047" y="341567"/>
                </a:lnTo>
                <a:lnTo>
                  <a:pt x="325760" y="342143"/>
                </a:lnTo>
                <a:lnTo>
                  <a:pt x="325472" y="342431"/>
                </a:lnTo>
                <a:lnTo>
                  <a:pt x="324897" y="342719"/>
                </a:lnTo>
                <a:lnTo>
                  <a:pt x="324609" y="343295"/>
                </a:lnTo>
                <a:lnTo>
                  <a:pt x="324322" y="343583"/>
                </a:lnTo>
                <a:lnTo>
                  <a:pt x="323747" y="343871"/>
                </a:lnTo>
                <a:lnTo>
                  <a:pt x="323459" y="344447"/>
                </a:lnTo>
                <a:lnTo>
                  <a:pt x="323172" y="344735"/>
                </a:lnTo>
                <a:lnTo>
                  <a:pt x="322596" y="345023"/>
                </a:lnTo>
                <a:lnTo>
                  <a:pt x="322309" y="345599"/>
                </a:lnTo>
                <a:lnTo>
                  <a:pt x="322021" y="345887"/>
                </a:lnTo>
                <a:lnTo>
                  <a:pt x="321446" y="346175"/>
                </a:lnTo>
                <a:lnTo>
                  <a:pt x="321159" y="346751"/>
                </a:lnTo>
                <a:lnTo>
                  <a:pt x="320871" y="347039"/>
                </a:lnTo>
                <a:lnTo>
                  <a:pt x="320296" y="347327"/>
                </a:lnTo>
                <a:lnTo>
                  <a:pt x="320008" y="347903"/>
                </a:lnTo>
                <a:lnTo>
                  <a:pt x="319721" y="348191"/>
                </a:lnTo>
                <a:lnTo>
                  <a:pt x="319146" y="348479"/>
                </a:lnTo>
                <a:lnTo>
                  <a:pt x="318858" y="349055"/>
                </a:lnTo>
                <a:lnTo>
                  <a:pt x="318570" y="349343"/>
                </a:lnTo>
                <a:lnTo>
                  <a:pt x="317995" y="349631"/>
                </a:lnTo>
                <a:lnTo>
                  <a:pt x="317708" y="350207"/>
                </a:lnTo>
                <a:lnTo>
                  <a:pt x="317420" y="350495"/>
                </a:lnTo>
                <a:lnTo>
                  <a:pt x="316845" y="350783"/>
                </a:lnTo>
                <a:lnTo>
                  <a:pt x="316557" y="351359"/>
                </a:lnTo>
                <a:lnTo>
                  <a:pt x="316270" y="351647"/>
                </a:lnTo>
                <a:lnTo>
                  <a:pt x="315695" y="351935"/>
                </a:lnTo>
                <a:lnTo>
                  <a:pt x="315407" y="352511"/>
                </a:lnTo>
                <a:lnTo>
                  <a:pt x="315120" y="352799"/>
                </a:lnTo>
                <a:lnTo>
                  <a:pt x="314545" y="353087"/>
                </a:lnTo>
                <a:lnTo>
                  <a:pt x="314257" y="353663"/>
                </a:lnTo>
                <a:lnTo>
                  <a:pt x="313969" y="353951"/>
                </a:lnTo>
                <a:lnTo>
                  <a:pt x="313394" y="354239"/>
                </a:lnTo>
                <a:lnTo>
                  <a:pt x="313107" y="354815"/>
                </a:lnTo>
                <a:lnTo>
                  <a:pt x="312819" y="355103"/>
                </a:lnTo>
                <a:lnTo>
                  <a:pt x="312244" y="355391"/>
                </a:lnTo>
                <a:lnTo>
                  <a:pt x="311956" y="355967"/>
                </a:lnTo>
                <a:lnTo>
                  <a:pt x="311669" y="356255"/>
                </a:lnTo>
                <a:lnTo>
                  <a:pt x="311094" y="356543"/>
                </a:lnTo>
                <a:lnTo>
                  <a:pt x="310806" y="357119"/>
                </a:lnTo>
                <a:lnTo>
                  <a:pt x="310519" y="357407"/>
                </a:lnTo>
                <a:lnTo>
                  <a:pt x="309943" y="357695"/>
                </a:lnTo>
                <a:lnTo>
                  <a:pt x="309656" y="358271"/>
                </a:lnTo>
                <a:lnTo>
                  <a:pt x="308793" y="358559"/>
                </a:lnTo>
                <a:lnTo>
                  <a:pt x="308506" y="358847"/>
                </a:lnTo>
                <a:lnTo>
                  <a:pt x="308218" y="359423"/>
                </a:lnTo>
                <a:lnTo>
                  <a:pt x="307643" y="359711"/>
                </a:lnTo>
                <a:lnTo>
                  <a:pt x="307068" y="359999"/>
                </a:lnTo>
                <a:lnTo>
                  <a:pt x="306493" y="360575"/>
                </a:lnTo>
                <a:lnTo>
                  <a:pt x="305918" y="360863"/>
                </a:lnTo>
                <a:lnTo>
                  <a:pt x="305342" y="361151"/>
                </a:lnTo>
                <a:lnTo>
                  <a:pt x="304767" y="361727"/>
                </a:lnTo>
                <a:lnTo>
                  <a:pt x="304192" y="362015"/>
                </a:lnTo>
                <a:lnTo>
                  <a:pt x="303617" y="362303"/>
                </a:lnTo>
                <a:lnTo>
                  <a:pt x="302754" y="362879"/>
                </a:lnTo>
                <a:lnTo>
                  <a:pt x="301892" y="363167"/>
                </a:lnTo>
                <a:lnTo>
                  <a:pt x="301316" y="363455"/>
                </a:lnTo>
                <a:lnTo>
                  <a:pt x="300454" y="364031"/>
                </a:lnTo>
                <a:lnTo>
                  <a:pt x="299591" y="364319"/>
                </a:lnTo>
                <a:lnTo>
                  <a:pt x="298441" y="364607"/>
                </a:lnTo>
                <a:lnTo>
                  <a:pt x="297866" y="365183"/>
                </a:lnTo>
                <a:lnTo>
                  <a:pt x="296715" y="365471"/>
                </a:lnTo>
                <a:lnTo>
                  <a:pt x="295565" y="365759"/>
                </a:lnTo>
                <a:lnTo>
                  <a:pt x="294127" y="366335"/>
                </a:lnTo>
                <a:lnTo>
                  <a:pt x="292402" y="366623"/>
                </a:lnTo>
                <a:lnTo>
                  <a:pt x="290676" y="366911"/>
                </a:lnTo>
                <a:lnTo>
                  <a:pt x="287226" y="367487"/>
                </a:lnTo>
                <a:lnTo>
                  <a:pt x="281474" y="367487"/>
                </a:lnTo>
                <a:lnTo>
                  <a:pt x="278024" y="366911"/>
                </a:lnTo>
                <a:lnTo>
                  <a:pt x="276011" y="366623"/>
                </a:lnTo>
                <a:lnTo>
                  <a:pt x="273998" y="366335"/>
                </a:lnTo>
                <a:lnTo>
                  <a:pt x="272847" y="365759"/>
                </a:lnTo>
                <a:lnTo>
                  <a:pt x="271697" y="365471"/>
                </a:lnTo>
                <a:lnTo>
                  <a:pt x="270547" y="365183"/>
                </a:lnTo>
                <a:lnTo>
                  <a:pt x="269397" y="364607"/>
                </a:lnTo>
                <a:lnTo>
                  <a:pt x="268821" y="364319"/>
                </a:lnTo>
                <a:lnTo>
                  <a:pt x="267671" y="364031"/>
                </a:lnTo>
                <a:lnTo>
                  <a:pt x="266808" y="363455"/>
                </a:lnTo>
                <a:lnTo>
                  <a:pt x="265946" y="363167"/>
                </a:lnTo>
                <a:lnTo>
                  <a:pt x="265658" y="362879"/>
                </a:lnTo>
                <a:lnTo>
                  <a:pt x="264795" y="362303"/>
                </a:lnTo>
                <a:lnTo>
                  <a:pt x="264220" y="362015"/>
                </a:lnTo>
                <a:lnTo>
                  <a:pt x="263358" y="361727"/>
                </a:lnTo>
                <a:lnTo>
                  <a:pt x="263070" y="361151"/>
                </a:lnTo>
                <a:lnTo>
                  <a:pt x="262207" y="360863"/>
                </a:lnTo>
                <a:lnTo>
                  <a:pt x="261920" y="360575"/>
                </a:lnTo>
                <a:lnTo>
                  <a:pt x="261057" y="359999"/>
                </a:lnTo>
                <a:lnTo>
                  <a:pt x="260770" y="359711"/>
                </a:lnTo>
                <a:lnTo>
                  <a:pt x="260194" y="359423"/>
                </a:lnTo>
                <a:lnTo>
                  <a:pt x="259907" y="358847"/>
                </a:lnTo>
                <a:lnTo>
                  <a:pt x="259044" y="358559"/>
                </a:lnTo>
                <a:lnTo>
                  <a:pt x="258757" y="358271"/>
                </a:lnTo>
                <a:lnTo>
                  <a:pt x="258469" y="357695"/>
                </a:lnTo>
                <a:lnTo>
                  <a:pt x="257894" y="357407"/>
                </a:lnTo>
                <a:lnTo>
                  <a:pt x="257606" y="357119"/>
                </a:lnTo>
                <a:lnTo>
                  <a:pt x="257319" y="356543"/>
                </a:lnTo>
                <a:lnTo>
                  <a:pt x="256744" y="356255"/>
                </a:lnTo>
                <a:lnTo>
                  <a:pt x="256456" y="355967"/>
                </a:lnTo>
                <a:lnTo>
                  <a:pt x="256168" y="355391"/>
                </a:lnTo>
                <a:lnTo>
                  <a:pt x="255593" y="355103"/>
                </a:lnTo>
                <a:lnTo>
                  <a:pt x="255306" y="354815"/>
                </a:lnTo>
                <a:lnTo>
                  <a:pt x="255018" y="354239"/>
                </a:lnTo>
                <a:lnTo>
                  <a:pt x="254443" y="353951"/>
                </a:lnTo>
                <a:lnTo>
                  <a:pt x="254156" y="353663"/>
                </a:lnTo>
                <a:lnTo>
                  <a:pt x="253868" y="353087"/>
                </a:lnTo>
                <a:lnTo>
                  <a:pt x="253293" y="352511"/>
                </a:lnTo>
                <a:lnTo>
                  <a:pt x="253005" y="351935"/>
                </a:lnTo>
                <a:lnTo>
                  <a:pt x="252718" y="351647"/>
                </a:lnTo>
                <a:lnTo>
                  <a:pt x="252143" y="350783"/>
                </a:lnTo>
                <a:lnTo>
                  <a:pt x="251855" y="350495"/>
                </a:lnTo>
                <a:lnTo>
                  <a:pt x="251567" y="350207"/>
                </a:lnTo>
                <a:lnTo>
                  <a:pt x="250992" y="349343"/>
                </a:lnTo>
                <a:lnTo>
                  <a:pt x="250705" y="348479"/>
                </a:lnTo>
                <a:lnTo>
                  <a:pt x="250417" y="348191"/>
                </a:lnTo>
                <a:lnTo>
                  <a:pt x="249842" y="347327"/>
                </a:lnTo>
                <a:lnTo>
                  <a:pt x="249554" y="346751"/>
                </a:lnTo>
                <a:lnTo>
                  <a:pt x="249267" y="345887"/>
                </a:lnTo>
                <a:lnTo>
                  <a:pt x="248692" y="345023"/>
                </a:lnTo>
                <a:lnTo>
                  <a:pt x="248404" y="344447"/>
                </a:lnTo>
                <a:lnTo>
                  <a:pt x="248117" y="343583"/>
                </a:lnTo>
                <a:lnTo>
                  <a:pt x="247542" y="342431"/>
                </a:lnTo>
                <a:lnTo>
                  <a:pt x="247254" y="341567"/>
                </a:lnTo>
                <a:lnTo>
                  <a:pt x="246966" y="340415"/>
                </a:lnTo>
                <a:lnTo>
                  <a:pt x="246391" y="338975"/>
                </a:lnTo>
                <a:lnTo>
                  <a:pt x="246104" y="337823"/>
                </a:lnTo>
                <a:lnTo>
                  <a:pt x="245816" y="335807"/>
                </a:lnTo>
                <a:lnTo>
                  <a:pt x="245241" y="333503"/>
                </a:lnTo>
                <a:lnTo>
                  <a:pt x="245241" y="322847"/>
                </a:lnTo>
                <a:lnTo>
                  <a:pt x="245816" y="320543"/>
                </a:lnTo>
                <a:lnTo>
                  <a:pt x="246104" y="319103"/>
                </a:lnTo>
                <a:lnTo>
                  <a:pt x="246391" y="317663"/>
                </a:lnTo>
                <a:lnTo>
                  <a:pt x="246966" y="315935"/>
                </a:lnTo>
                <a:lnTo>
                  <a:pt x="247254" y="314783"/>
                </a:lnTo>
                <a:lnTo>
                  <a:pt x="247542" y="314207"/>
                </a:lnTo>
                <a:lnTo>
                  <a:pt x="248117" y="313055"/>
                </a:lnTo>
                <a:lnTo>
                  <a:pt x="248404" y="312191"/>
                </a:lnTo>
                <a:lnTo>
                  <a:pt x="248692" y="311327"/>
                </a:lnTo>
                <a:lnTo>
                  <a:pt x="249267" y="310751"/>
                </a:lnTo>
                <a:lnTo>
                  <a:pt x="249554" y="309887"/>
                </a:lnTo>
                <a:lnTo>
                  <a:pt x="249842" y="309023"/>
                </a:lnTo>
                <a:lnTo>
                  <a:pt x="250417" y="308447"/>
                </a:lnTo>
                <a:lnTo>
                  <a:pt x="250705" y="307871"/>
                </a:lnTo>
                <a:lnTo>
                  <a:pt x="250992" y="307295"/>
                </a:lnTo>
                <a:lnTo>
                  <a:pt x="251567" y="306719"/>
                </a:lnTo>
                <a:lnTo>
                  <a:pt x="251855" y="306143"/>
                </a:lnTo>
                <a:lnTo>
                  <a:pt x="252143" y="305567"/>
                </a:lnTo>
                <a:lnTo>
                  <a:pt x="252718" y="304991"/>
                </a:lnTo>
                <a:lnTo>
                  <a:pt x="253005" y="304415"/>
                </a:lnTo>
                <a:lnTo>
                  <a:pt x="253293" y="304127"/>
                </a:lnTo>
                <a:lnTo>
                  <a:pt x="253868" y="303263"/>
                </a:lnTo>
                <a:lnTo>
                  <a:pt x="254156" y="302975"/>
                </a:lnTo>
                <a:lnTo>
                  <a:pt x="254443" y="302687"/>
                </a:lnTo>
                <a:lnTo>
                  <a:pt x="255018" y="302111"/>
                </a:lnTo>
                <a:lnTo>
                  <a:pt x="255306" y="301823"/>
                </a:lnTo>
                <a:lnTo>
                  <a:pt x="255593" y="301535"/>
                </a:lnTo>
                <a:lnTo>
                  <a:pt x="256168" y="300959"/>
                </a:lnTo>
                <a:lnTo>
                  <a:pt x="256456" y="300671"/>
                </a:lnTo>
                <a:lnTo>
                  <a:pt x="256744" y="300383"/>
                </a:lnTo>
                <a:lnTo>
                  <a:pt x="257319" y="299807"/>
                </a:lnTo>
                <a:lnTo>
                  <a:pt x="257606" y="299519"/>
                </a:lnTo>
                <a:lnTo>
                  <a:pt x="257894" y="299231"/>
                </a:lnTo>
                <a:lnTo>
                  <a:pt x="258469" y="298655"/>
                </a:lnTo>
                <a:lnTo>
                  <a:pt x="258757" y="298367"/>
                </a:lnTo>
                <a:lnTo>
                  <a:pt x="259044" y="298079"/>
                </a:lnTo>
                <a:lnTo>
                  <a:pt x="259619" y="297503"/>
                </a:lnTo>
                <a:lnTo>
                  <a:pt x="259907" y="297215"/>
                </a:lnTo>
                <a:lnTo>
                  <a:pt x="260194" y="296927"/>
                </a:lnTo>
                <a:lnTo>
                  <a:pt x="260770" y="296351"/>
                </a:lnTo>
                <a:lnTo>
                  <a:pt x="261057" y="296063"/>
                </a:lnTo>
                <a:lnTo>
                  <a:pt x="261345" y="295775"/>
                </a:lnTo>
                <a:lnTo>
                  <a:pt x="261920" y="295199"/>
                </a:lnTo>
                <a:lnTo>
                  <a:pt x="262207" y="294911"/>
                </a:lnTo>
                <a:lnTo>
                  <a:pt x="262495" y="294623"/>
                </a:lnTo>
                <a:lnTo>
                  <a:pt x="263070" y="294047"/>
                </a:lnTo>
                <a:lnTo>
                  <a:pt x="263358" y="293759"/>
                </a:lnTo>
                <a:lnTo>
                  <a:pt x="263645" y="293471"/>
                </a:lnTo>
                <a:lnTo>
                  <a:pt x="264220" y="292895"/>
                </a:lnTo>
                <a:lnTo>
                  <a:pt x="264508" y="292607"/>
                </a:lnTo>
                <a:lnTo>
                  <a:pt x="264795" y="292319"/>
                </a:lnTo>
                <a:lnTo>
                  <a:pt x="265371" y="291743"/>
                </a:lnTo>
                <a:lnTo>
                  <a:pt x="265658" y="291455"/>
                </a:lnTo>
                <a:lnTo>
                  <a:pt x="265946" y="291167"/>
                </a:lnTo>
                <a:lnTo>
                  <a:pt x="266521" y="290591"/>
                </a:lnTo>
                <a:lnTo>
                  <a:pt x="266808" y="290303"/>
                </a:lnTo>
                <a:lnTo>
                  <a:pt x="267096" y="290015"/>
                </a:lnTo>
                <a:lnTo>
                  <a:pt x="267671" y="289439"/>
                </a:lnTo>
                <a:lnTo>
                  <a:pt x="267959" y="289151"/>
                </a:lnTo>
                <a:lnTo>
                  <a:pt x="268246" y="288863"/>
                </a:lnTo>
                <a:lnTo>
                  <a:pt x="268821" y="288287"/>
                </a:lnTo>
                <a:lnTo>
                  <a:pt x="269109" y="287999"/>
                </a:lnTo>
                <a:lnTo>
                  <a:pt x="269397" y="287711"/>
                </a:lnTo>
                <a:lnTo>
                  <a:pt x="269972" y="287135"/>
                </a:lnTo>
                <a:lnTo>
                  <a:pt x="270259" y="286847"/>
                </a:lnTo>
                <a:lnTo>
                  <a:pt x="270547" y="286559"/>
                </a:lnTo>
                <a:lnTo>
                  <a:pt x="271122" y="285983"/>
                </a:lnTo>
                <a:lnTo>
                  <a:pt x="271410" y="285695"/>
                </a:lnTo>
                <a:lnTo>
                  <a:pt x="271697" y="285407"/>
                </a:lnTo>
                <a:lnTo>
                  <a:pt x="272272" y="284831"/>
                </a:lnTo>
                <a:lnTo>
                  <a:pt x="272560" y="284543"/>
                </a:lnTo>
                <a:lnTo>
                  <a:pt x="272847" y="284255"/>
                </a:lnTo>
                <a:lnTo>
                  <a:pt x="273422" y="283679"/>
                </a:lnTo>
                <a:lnTo>
                  <a:pt x="273710" y="283391"/>
                </a:lnTo>
                <a:lnTo>
                  <a:pt x="273998" y="283103"/>
                </a:lnTo>
                <a:lnTo>
                  <a:pt x="274573" y="282527"/>
                </a:lnTo>
                <a:lnTo>
                  <a:pt x="274860" y="282239"/>
                </a:lnTo>
                <a:lnTo>
                  <a:pt x="275148" y="281951"/>
                </a:lnTo>
                <a:lnTo>
                  <a:pt x="275723" y="281375"/>
                </a:lnTo>
                <a:lnTo>
                  <a:pt x="276011" y="281087"/>
                </a:lnTo>
                <a:lnTo>
                  <a:pt x="276298" y="280799"/>
                </a:lnTo>
                <a:lnTo>
                  <a:pt x="276873" y="280223"/>
                </a:lnTo>
                <a:lnTo>
                  <a:pt x="277161" y="279935"/>
                </a:lnTo>
                <a:lnTo>
                  <a:pt x="277448" y="279647"/>
                </a:lnTo>
                <a:lnTo>
                  <a:pt x="278024" y="279071"/>
                </a:lnTo>
                <a:lnTo>
                  <a:pt x="278311" y="278783"/>
                </a:lnTo>
                <a:lnTo>
                  <a:pt x="278599" y="278495"/>
                </a:lnTo>
                <a:lnTo>
                  <a:pt x="279174" y="277919"/>
                </a:lnTo>
                <a:lnTo>
                  <a:pt x="279461" y="277631"/>
                </a:lnTo>
                <a:lnTo>
                  <a:pt x="279749" y="277343"/>
                </a:lnTo>
                <a:lnTo>
                  <a:pt x="280324" y="276767"/>
                </a:lnTo>
                <a:lnTo>
                  <a:pt x="280612" y="276479"/>
                </a:lnTo>
                <a:lnTo>
                  <a:pt x="280899" y="276191"/>
                </a:lnTo>
                <a:lnTo>
                  <a:pt x="281474" y="275615"/>
                </a:lnTo>
                <a:lnTo>
                  <a:pt x="281762" y="275327"/>
                </a:lnTo>
                <a:lnTo>
                  <a:pt x="282049" y="275039"/>
                </a:lnTo>
                <a:lnTo>
                  <a:pt x="282625" y="274463"/>
                </a:lnTo>
                <a:lnTo>
                  <a:pt x="282912" y="274175"/>
                </a:lnTo>
                <a:lnTo>
                  <a:pt x="283200" y="273887"/>
                </a:lnTo>
                <a:lnTo>
                  <a:pt x="283775" y="273311"/>
                </a:lnTo>
                <a:lnTo>
                  <a:pt x="284062" y="273023"/>
                </a:lnTo>
                <a:lnTo>
                  <a:pt x="284350" y="272735"/>
                </a:lnTo>
                <a:lnTo>
                  <a:pt x="284925" y="272159"/>
                </a:lnTo>
                <a:lnTo>
                  <a:pt x="285213" y="271871"/>
                </a:lnTo>
                <a:lnTo>
                  <a:pt x="285500" y="271583"/>
                </a:lnTo>
                <a:lnTo>
                  <a:pt x="286075" y="271007"/>
                </a:lnTo>
                <a:lnTo>
                  <a:pt x="286363" y="270719"/>
                </a:lnTo>
                <a:lnTo>
                  <a:pt x="286651" y="270431"/>
                </a:lnTo>
                <a:lnTo>
                  <a:pt x="287226" y="269855"/>
                </a:lnTo>
                <a:lnTo>
                  <a:pt x="287513" y="269567"/>
                </a:lnTo>
                <a:lnTo>
                  <a:pt x="287801" y="269279"/>
                </a:lnTo>
                <a:lnTo>
                  <a:pt x="288376" y="268703"/>
                </a:lnTo>
                <a:lnTo>
                  <a:pt x="288664" y="268415"/>
                </a:lnTo>
                <a:lnTo>
                  <a:pt x="288951" y="268127"/>
                </a:lnTo>
                <a:lnTo>
                  <a:pt x="289526" y="267551"/>
                </a:lnTo>
                <a:lnTo>
                  <a:pt x="289814" y="267263"/>
                </a:lnTo>
                <a:lnTo>
                  <a:pt x="290101" y="266975"/>
                </a:lnTo>
                <a:lnTo>
                  <a:pt x="290676" y="266687"/>
                </a:lnTo>
                <a:lnTo>
                  <a:pt x="290964" y="266111"/>
                </a:lnTo>
                <a:lnTo>
                  <a:pt x="291252" y="265823"/>
                </a:lnTo>
                <a:lnTo>
                  <a:pt x="291827" y="265535"/>
                </a:lnTo>
                <a:lnTo>
                  <a:pt x="292114" y="264959"/>
                </a:lnTo>
                <a:lnTo>
                  <a:pt x="292402" y="264671"/>
                </a:lnTo>
                <a:lnTo>
                  <a:pt x="292977" y="264383"/>
                </a:lnTo>
                <a:lnTo>
                  <a:pt x="293265" y="263807"/>
                </a:lnTo>
                <a:lnTo>
                  <a:pt x="293552" y="263519"/>
                </a:lnTo>
                <a:lnTo>
                  <a:pt x="294127" y="263231"/>
                </a:lnTo>
                <a:lnTo>
                  <a:pt x="294415" y="262655"/>
                </a:lnTo>
                <a:lnTo>
                  <a:pt x="294702" y="262367"/>
                </a:lnTo>
                <a:lnTo>
                  <a:pt x="295278" y="262079"/>
                </a:lnTo>
                <a:lnTo>
                  <a:pt x="295565" y="261503"/>
                </a:lnTo>
                <a:lnTo>
                  <a:pt x="295853" y="261215"/>
                </a:lnTo>
                <a:lnTo>
                  <a:pt x="296428" y="260927"/>
                </a:lnTo>
                <a:lnTo>
                  <a:pt x="296715" y="260351"/>
                </a:lnTo>
                <a:lnTo>
                  <a:pt x="297003" y="260063"/>
                </a:lnTo>
                <a:lnTo>
                  <a:pt x="297578" y="259775"/>
                </a:lnTo>
                <a:lnTo>
                  <a:pt x="297866" y="259199"/>
                </a:lnTo>
                <a:lnTo>
                  <a:pt x="298153" y="258911"/>
                </a:lnTo>
                <a:lnTo>
                  <a:pt x="298441" y="258623"/>
                </a:lnTo>
                <a:lnTo>
                  <a:pt x="299016" y="258047"/>
                </a:lnTo>
                <a:lnTo>
                  <a:pt x="299303" y="257759"/>
                </a:lnTo>
                <a:lnTo>
                  <a:pt x="299591" y="257471"/>
                </a:lnTo>
                <a:lnTo>
                  <a:pt x="300166" y="256895"/>
                </a:lnTo>
                <a:lnTo>
                  <a:pt x="300454" y="256607"/>
                </a:lnTo>
                <a:lnTo>
                  <a:pt x="300741" y="256319"/>
                </a:lnTo>
                <a:lnTo>
                  <a:pt x="301316" y="255743"/>
                </a:lnTo>
                <a:lnTo>
                  <a:pt x="301604" y="255455"/>
                </a:lnTo>
                <a:lnTo>
                  <a:pt x="301892" y="255167"/>
                </a:lnTo>
                <a:lnTo>
                  <a:pt x="302467" y="254591"/>
                </a:lnTo>
                <a:lnTo>
                  <a:pt x="302754" y="254303"/>
                </a:lnTo>
                <a:lnTo>
                  <a:pt x="303042" y="254015"/>
                </a:lnTo>
                <a:lnTo>
                  <a:pt x="303617" y="253439"/>
                </a:lnTo>
                <a:lnTo>
                  <a:pt x="303905" y="253151"/>
                </a:lnTo>
                <a:lnTo>
                  <a:pt x="304192" y="252863"/>
                </a:lnTo>
                <a:lnTo>
                  <a:pt x="304767" y="252287"/>
                </a:lnTo>
                <a:lnTo>
                  <a:pt x="305055" y="251999"/>
                </a:lnTo>
                <a:lnTo>
                  <a:pt x="305342" y="251711"/>
                </a:lnTo>
                <a:lnTo>
                  <a:pt x="305918" y="251135"/>
                </a:lnTo>
                <a:lnTo>
                  <a:pt x="306205" y="250847"/>
                </a:lnTo>
                <a:lnTo>
                  <a:pt x="306493" y="250559"/>
                </a:lnTo>
                <a:lnTo>
                  <a:pt x="307068" y="249983"/>
                </a:lnTo>
                <a:lnTo>
                  <a:pt x="307355" y="249695"/>
                </a:lnTo>
                <a:lnTo>
                  <a:pt x="307643" y="249407"/>
                </a:lnTo>
                <a:lnTo>
                  <a:pt x="308218" y="248831"/>
                </a:lnTo>
                <a:lnTo>
                  <a:pt x="308506" y="248543"/>
                </a:lnTo>
                <a:lnTo>
                  <a:pt x="308793" y="248255"/>
                </a:lnTo>
                <a:lnTo>
                  <a:pt x="309368" y="247679"/>
                </a:lnTo>
                <a:lnTo>
                  <a:pt x="309656" y="247391"/>
                </a:lnTo>
                <a:lnTo>
                  <a:pt x="309943" y="247103"/>
                </a:lnTo>
                <a:lnTo>
                  <a:pt x="310519" y="246527"/>
                </a:lnTo>
                <a:lnTo>
                  <a:pt x="310806" y="246239"/>
                </a:lnTo>
                <a:lnTo>
                  <a:pt x="311094" y="245951"/>
                </a:lnTo>
                <a:lnTo>
                  <a:pt x="311669" y="245375"/>
                </a:lnTo>
                <a:lnTo>
                  <a:pt x="311956" y="245087"/>
                </a:lnTo>
                <a:lnTo>
                  <a:pt x="312244" y="244799"/>
                </a:lnTo>
                <a:lnTo>
                  <a:pt x="312819" y="244223"/>
                </a:lnTo>
                <a:lnTo>
                  <a:pt x="313107" y="243935"/>
                </a:lnTo>
                <a:lnTo>
                  <a:pt x="313394" y="243647"/>
                </a:lnTo>
                <a:lnTo>
                  <a:pt x="313969" y="243071"/>
                </a:lnTo>
                <a:lnTo>
                  <a:pt x="314257" y="242783"/>
                </a:lnTo>
                <a:lnTo>
                  <a:pt x="314545" y="242495"/>
                </a:lnTo>
                <a:lnTo>
                  <a:pt x="315120" y="241919"/>
                </a:lnTo>
                <a:lnTo>
                  <a:pt x="315407" y="241631"/>
                </a:lnTo>
                <a:lnTo>
                  <a:pt x="315695" y="241343"/>
                </a:lnTo>
                <a:lnTo>
                  <a:pt x="316270" y="240767"/>
                </a:lnTo>
                <a:lnTo>
                  <a:pt x="316557" y="240479"/>
                </a:lnTo>
                <a:lnTo>
                  <a:pt x="316845" y="240191"/>
                </a:lnTo>
                <a:lnTo>
                  <a:pt x="317420" y="239615"/>
                </a:lnTo>
                <a:lnTo>
                  <a:pt x="317708" y="239327"/>
                </a:lnTo>
                <a:lnTo>
                  <a:pt x="317995" y="239039"/>
                </a:lnTo>
                <a:lnTo>
                  <a:pt x="318570" y="238463"/>
                </a:lnTo>
                <a:lnTo>
                  <a:pt x="318858" y="238175"/>
                </a:lnTo>
                <a:lnTo>
                  <a:pt x="319146" y="237887"/>
                </a:lnTo>
                <a:lnTo>
                  <a:pt x="319721" y="237311"/>
                </a:lnTo>
                <a:lnTo>
                  <a:pt x="320008" y="237023"/>
                </a:lnTo>
                <a:lnTo>
                  <a:pt x="320296" y="236735"/>
                </a:lnTo>
                <a:lnTo>
                  <a:pt x="320871" y="236159"/>
                </a:lnTo>
                <a:lnTo>
                  <a:pt x="321159" y="235871"/>
                </a:lnTo>
                <a:lnTo>
                  <a:pt x="321446" y="235583"/>
                </a:lnTo>
                <a:lnTo>
                  <a:pt x="322021" y="235007"/>
                </a:lnTo>
                <a:lnTo>
                  <a:pt x="322309" y="234719"/>
                </a:lnTo>
                <a:lnTo>
                  <a:pt x="322596" y="234431"/>
                </a:lnTo>
                <a:lnTo>
                  <a:pt x="323172" y="233855"/>
                </a:lnTo>
                <a:lnTo>
                  <a:pt x="323459" y="233567"/>
                </a:lnTo>
                <a:lnTo>
                  <a:pt x="323747" y="233279"/>
                </a:lnTo>
                <a:lnTo>
                  <a:pt x="324322" y="232703"/>
                </a:lnTo>
                <a:lnTo>
                  <a:pt x="324609" y="232415"/>
                </a:lnTo>
                <a:lnTo>
                  <a:pt x="324897" y="232127"/>
                </a:lnTo>
                <a:lnTo>
                  <a:pt x="325472" y="231551"/>
                </a:lnTo>
                <a:lnTo>
                  <a:pt x="325760" y="231263"/>
                </a:lnTo>
                <a:lnTo>
                  <a:pt x="326047" y="230975"/>
                </a:lnTo>
                <a:lnTo>
                  <a:pt x="326622" y="230399"/>
                </a:lnTo>
                <a:lnTo>
                  <a:pt x="326910" y="230111"/>
                </a:lnTo>
                <a:lnTo>
                  <a:pt x="327197" y="229823"/>
                </a:lnTo>
                <a:lnTo>
                  <a:pt x="327773" y="229247"/>
                </a:lnTo>
                <a:lnTo>
                  <a:pt x="328060" y="228959"/>
                </a:lnTo>
                <a:lnTo>
                  <a:pt x="328348" y="228671"/>
                </a:lnTo>
                <a:lnTo>
                  <a:pt x="328923" y="228095"/>
                </a:lnTo>
                <a:lnTo>
                  <a:pt x="329210" y="227807"/>
                </a:lnTo>
                <a:lnTo>
                  <a:pt x="329498" y="227519"/>
                </a:lnTo>
                <a:lnTo>
                  <a:pt x="330073" y="226943"/>
                </a:lnTo>
                <a:lnTo>
                  <a:pt x="330361" y="226655"/>
                </a:lnTo>
                <a:lnTo>
                  <a:pt x="330648" y="226367"/>
                </a:lnTo>
                <a:lnTo>
                  <a:pt x="331223" y="225791"/>
                </a:lnTo>
                <a:lnTo>
                  <a:pt x="331511" y="225503"/>
                </a:lnTo>
                <a:lnTo>
                  <a:pt x="331799" y="225215"/>
                </a:lnTo>
                <a:lnTo>
                  <a:pt x="332374" y="224639"/>
                </a:lnTo>
                <a:lnTo>
                  <a:pt x="332661" y="224351"/>
                </a:lnTo>
                <a:lnTo>
                  <a:pt x="332949" y="224063"/>
                </a:lnTo>
                <a:lnTo>
                  <a:pt x="333524" y="223487"/>
                </a:lnTo>
                <a:lnTo>
                  <a:pt x="333811" y="223199"/>
                </a:lnTo>
                <a:lnTo>
                  <a:pt x="334099" y="222911"/>
                </a:lnTo>
                <a:lnTo>
                  <a:pt x="334674" y="222335"/>
                </a:lnTo>
                <a:lnTo>
                  <a:pt x="334962" y="222047"/>
                </a:lnTo>
                <a:lnTo>
                  <a:pt x="335249" y="221759"/>
                </a:lnTo>
                <a:lnTo>
                  <a:pt x="335824" y="221183"/>
                </a:lnTo>
                <a:lnTo>
                  <a:pt x="336112" y="220895"/>
                </a:lnTo>
                <a:lnTo>
                  <a:pt x="336400" y="220607"/>
                </a:lnTo>
                <a:lnTo>
                  <a:pt x="336975" y="220031"/>
                </a:lnTo>
                <a:lnTo>
                  <a:pt x="337262" y="219743"/>
                </a:lnTo>
                <a:lnTo>
                  <a:pt x="337550" y="219455"/>
                </a:lnTo>
                <a:lnTo>
                  <a:pt x="338125" y="218879"/>
                </a:lnTo>
                <a:lnTo>
                  <a:pt x="338413" y="218591"/>
                </a:lnTo>
                <a:lnTo>
                  <a:pt x="338700" y="218303"/>
                </a:lnTo>
                <a:lnTo>
                  <a:pt x="339275" y="217727"/>
                </a:lnTo>
                <a:lnTo>
                  <a:pt x="339563" y="217439"/>
                </a:lnTo>
                <a:lnTo>
                  <a:pt x="339850" y="217151"/>
                </a:lnTo>
                <a:lnTo>
                  <a:pt x="340426" y="216575"/>
                </a:lnTo>
                <a:lnTo>
                  <a:pt x="340713" y="216287"/>
                </a:lnTo>
                <a:lnTo>
                  <a:pt x="341001" y="215999"/>
                </a:lnTo>
                <a:lnTo>
                  <a:pt x="341576" y="215423"/>
                </a:lnTo>
                <a:lnTo>
                  <a:pt x="341863" y="215135"/>
                </a:lnTo>
                <a:lnTo>
                  <a:pt x="342151" y="214847"/>
                </a:lnTo>
                <a:lnTo>
                  <a:pt x="342726" y="214271"/>
                </a:lnTo>
                <a:lnTo>
                  <a:pt x="343014" y="213983"/>
                </a:lnTo>
                <a:lnTo>
                  <a:pt x="343301" y="213695"/>
                </a:lnTo>
                <a:lnTo>
                  <a:pt x="343876" y="213119"/>
                </a:lnTo>
                <a:lnTo>
                  <a:pt x="344164" y="212831"/>
                </a:lnTo>
                <a:lnTo>
                  <a:pt x="344451" y="212543"/>
                </a:lnTo>
                <a:lnTo>
                  <a:pt x="345027" y="211967"/>
                </a:lnTo>
                <a:lnTo>
                  <a:pt x="345314" y="211679"/>
                </a:lnTo>
                <a:lnTo>
                  <a:pt x="345602" y="211391"/>
                </a:lnTo>
                <a:lnTo>
                  <a:pt x="346177" y="211103"/>
                </a:lnTo>
                <a:lnTo>
                  <a:pt x="346464" y="210527"/>
                </a:lnTo>
                <a:lnTo>
                  <a:pt x="346752" y="210239"/>
                </a:lnTo>
                <a:lnTo>
                  <a:pt x="347327" y="209951"/>
                </a:lnTo>
                <a:lnTo>
                  <a:pt x="347615" y="209087"/>
                </a:lnTo>
                <a:lnTo>
                  <a:pt x="347902" y="208799"/>
                </a:lnTo>
                <a:lnTo>
                  <a:pt x="348477" y="208223"/>
                </a:lnTo>
                <a:lnTo>
                  <a:pt x="348765" y="207935"/>
                </a:lnTo>
                <a:lnTo>
                  <a:pt x="349053" y="207647"/>
                </a:lnTo>
                <a:lnTo>
                  <a:pt x="349628" y="206783"/>
                </a:lnTo>
                <a:lnTo>
                  <a:pt x="349915" y="206495"/>
                </a:lnTo>
                <a:lnTo>
                  <a:pt x="350203" y="205919"/>
                </a:lnTo>
                <a:lnTo>
                  <a:pt x="350778" y="205343"/>
                </a:lnTo>
                <a:lnTo>
                  <a:pt x="351065" y="204767"/>
                </a:lnTo>
                <a:lnTo>
                  <a:pt x="351353" y="204191"/>
                </a:lnTo>
                <a:lnTo>
                  <a:pt x="351928" y="203327"/>
                </a:lnTo>
                <a:lnTo>
                  <a:pt x="352216" y="203039"/>
                </a:lnTo>
                <a:lnTo>
                  <a:pt x="352503" y="202175"/>
                </a:lnTo>
                <a:lnTo>
                  <a:pt x="353078" y="201311"/>
                </a:lnTo>
                <a:lnTo>
                  <a:pt x="353366" y="200735"/>
                </a:lnTo>
                <a:lnTo>
                  <a:pt x="353654" y="199871"/>
                </a:lnTo>
                <a:lnTo>
                  <a:pt x="354229" y="199007"/>
                </a:lnTo>
                <a:lnTo>
                  <a:pt x="354516" y="197856"/>
                </a:lnTo>
                <a:lnTo>
                  <a:pt x="354804" y="197280"/>
                </a:lnTo>
                <a:lnTo>
                  <a:pt x="355379" y="196128"/>
                </a:lnTo>
                <a:lnTo>
                  <a:pt x="355667" y="194976"/>
                </a:lnTo>
                <a:lnTo>
                  <a:pt x="355954" y="193248"/>
                </a:lnTo>
                <a:lnTo>
                  <a:pt x="356529" y="191808"/>
                </a:lnTo>
                <a:lnTo>
                  <a:pt x="356817" y="189792"/>
                </a:lnTo>
                <a:lnTo>
                  <a:pt x="357104" y="186912"/>
                </a:lnTo>
                <a:lnTo>
                  <a:pt x="357104" y="180576"/>
                </a:lnTo>
                <a:lnTo>
                  <a:pt x="356817" y="177696"/>
                </a:lnTo>
                <a:lnTo>
                  <a:pt x="356529" y="175680"/>
                </a:lnTo>
                <a:lnTo>
                  <a:pt x="355954" y="174240"/>
                </a:lnTo>
                <a:lnTo>
                  <a:pt x="355667" y="172512"/>
                </a:lnTo>
                <a:lnTo>
                  <a:pt x="355379" y="171360"/>
                </a:lnTo>
                <a:lnTo>
                  <a:pt x="354804" y="170208"/>
                </a:lnTo>
                <a:lnTo>
                  <a:pt x="354516" y="169632"/>
                </a:lnTo>
                <a:lnTo>
                  <a:pt x="354229" y="168480"/>
                </a:lnTo>
                <a:lnTo>
                  <a:pt x="353654" y="167616"/>
                </a:lnTo>
                <a:lnTo>
                  <a:pt x="353366" y="166752"/>
                </a:lnTo>
                <a:lnTo>
                  <a:pt x="353078" y="166176"/>
                </a:lnTo>
                <a:lnTo>
                  <a:pt x="352503" y="165312"/>
                </a:lnTo>
                <a:lnTo>
                  <a:pt x="352216" y="164448"/>
                </a:lnTo>
                <a:lnTo>
                  <a:pt x="351928" y="164160"/>
                </a:lnTo>
                <a:lnTo>
                  <a:pt x="351353" y="163296"/>
                </a:lnTo>
                <a:lnTo>
                  <a:pt x="351065" y="162720"/>
                </a:lnTo>
                <a:lnTo>
                  <a:pt x="350778" y="162144"/>
                </a:lnTo>
                <a:lnTo>
                  <a:pt x="350203" y="161568"/>
                </a:lnTo>
                <a:lnTo>
                  <a:pt x="349915" y="160992"/>
                </a:lnTo>
                <a:lnTo>
                  <a:pt x="349628" y="160704"/>
                </a:lnTo>
                <a:lnTo>
                  <a:pt x="349053" y="159840"/>
                </a:lnTo>
                <a:lnTo>
                  <a:pt x="348765" y="159552"/>
                </a:lnTo>
                <a:lnTo>
                  <a:pt x="348477" y="159264"/>
                </a:lnTo>
                <a:lnTo>
                  <a:pt x="347902" y="158688"/>
                </a:lnTo>
                <a:lnTo>
                  <a:pt x="347615" y="158400"/>
                </a:lnTo>
                <a:lnTo>
                  <a:pt x="347327" y="157536"/>
                </a:lnTo>
                <a:lnTo>
                  <a:pt x="346752" y="157248"/>
                </a:lnTo>
                <a:lnTo>
                  <a:pt x="346464" y="156960"/>
                </a:lnTo>
                <a:lnTo>
                  <a:pt x="346177" y="156384"/>
                </a:lnTo>
                <a:lnTo>
                  <a:pt x="345602" y="156096"/>
                </a:lnTo>
                <a:lnTo>
                  <a:pt x="345314" y="155808"/>
                </a:lnTo>
                <a:lnTo>
                  <a:pt x="345027" y="155520"/>
                </a:lnTo>
                <a:lnTo>
                  <a:pt x="344451" y="154944"/>
                </a:lnTo>
                <a:lnTo>
                  <a:pt x="344164" y="154656"/>
                </a:lnTo>
                <a:lnTo>
                  <a:pt x="343876" y="154368"/>
                </a:lnTo>
                <a:lnTo>
                  <a:pt x="343301" y="153792"/>
                </a:lnTo>
                <a:lnTo>
                  <a:pt x="343014" y="153504"/>
                </a:lnTo>
                <a:lnTo>
                  <a:pt x="342726" y="153216"/>
                </a:lnTo>
                <a:lnTo>
                  <a:pt x="342151" y="152640"/>
                </a:lnTo>
                <a:lnTo>
                  <a:pt x="341863" y="152352"/>
                </a:lnTo>
                <a:lnTo>
                  <a:pt x="341576" y="152064"/>
                </a:lnTo>
                <a:lnTo>
                  <a:pt x="341001" y="151488"/>
                </a:lnTo>
                <a:lnTo>
                  <a:pt x="340713" y="151200"/>
                </a:lnTo>
                <a:lnTo>
                  <a:pt x="340426" y="150912"/>
                </a:lnTo>
                <a:lnTo>
                  <a:pt x="339850" y="150336"/>
                </a:lnTo>
                <a:lnTo>
                  <a:pt x="339563" y="150048"/>
                </a:lnTo>
                <a:lnTo>
                  <a:pt x="339275" y="149760"/>
                </a:lnTo>
                <a:lnTo>
                  <a:pt x="338700" y="149184"/>
                </a:lnTo>
                <a:lnTo>
                  <a:pt x="338413" y="148896"/>
                </a:lnTo>
                <a:lnTo>
                  <a:pt x="338125" y="148608"/>
                </a:lnTo>
                <a:lnTo>
                  <a:pt x="337550" y="148032"/>
                </a:lnTo>
                <a:lnTo>
                  <a:pt x="337262" y="147744"/>
                </a:lnTo>
                <a:lnTo>
                  <a:pt x="336975" y="147456"/>
                </a:lnTo>
                <a:lnTo>
                  <a:pt x="336400" y="146880"/>
                </a:lnTo>
                <a:lnTo>
                  <a:pt x="336112" y="146592"/>
                </a:lnTo>
                <a:lnTo>
                  <a:pt x="335824" y="146304"/>
                </a:lnTo>
                <a:lnTo>
                  <a:pt x="335249" y="145728"/>
                </a:lnTo>
                <a:lnTo>
                  <a:pt x="334962" y="145440"/>
                </a:lnTo>
                <a:lnTo>
                  <a:pt x="334674" y="145152"/>
                </a:lnTo>
                <a:lnTo>
                  <a:pt x="334099" y="144576"/>
                </a:lnTo>
                <a:lnTo>
                  <a:pt x="333811" y="144288"/>
                </a:lnTo>
                <a:lnTo>
                  <a:pt x="333524" y="144000"/>
                </a:lnTo>
                <a:lnTo>
                  <a:pt x="332949" y="143424"/>
                </a:lnTo>
                <a:lnTo>
                  <a:pt x="332661" y="143136"/>
                </a:lnTo>
                <a:lnTo>
                  <a:pt x="332374" y="142848"/>
                </a:lnTo>
                <a:lnTo>
                  <a:pt x="331799" y="142272"/>
                </a:lnTo>
                <a:lnTo>
                  <a:pt x="331511" y="141984"/>
                </a:lnTo>
                <a:lnTo>
                  <a:pt x="331223" y="141696"/>
                </a:lnTo>
                <a:lnTo>
                  <a:pt x="330648" y="141120"/>
                </a:lnTo>
                <a:lnTo>
                  <a:pt x="330361" y="140832"/>
                </a:lnTo>
                <a:lnTo>
                  <a:pt x="330073" y="140544"/>
                </a:lnTo>
                <a:lnTo>
                  <a:pt x="329498" y="139968"/>
                </a:lnTo>
                <a:lnTo>
                  <a:pt x="329210" y="139680"/>
                </a:lnTo>
                <a:lnTo>
                  <a:pt x="328923" y="139392"/>
                </a:lnTo>
                <a:lnTo>
                  <a:pt x="328348" y="138816"/>
                </a:lnTo>
                <a:lnTo>
                  <a:pt x="328060" y="138528"/>
                </a:lnTo>
                <a:lnTo>
                  <a:pt x="327773" y="138240"/>
                </a:lnTo>
                <a:lnTo>
                  <a:pt x="327197" y="137664"/>
                </a:lnTo>
                <a:lnTo>
                  <a:pt x="326910" y="137376"/>
                </a:lnTo>
                <a:lnTo>
                  <a:pt x="326622" y="137088"/>
                </a:lnTo>
                <a:lnTo>
                  <a:pt x="326047" y="136512"/>
                </a:lnTo>
                <a:lnTo>
                  <a:pt x="325760" y="136224"/>
                </a:lnTo>
                <a:lnTo>
                  <a:pt x="325472" y="135936"/>
                </a:lnTo>
                <a:lnTo>
                  <a:pt x="324897" y="135360"/>
                </a:lnTo>
                <a:lnTo>
                  <a:pt x="324609" y="135072"/>
                </a:lnTo>
                <a:lnTo>
                  <a:pt x="324322" y="134784"/>
                </a:lnTo>
                <a:lnTo>
                  <a:pt x="323747" y="134208"/>
                </a:lnTo>
                <a:lnTo>
                  <a:pt x="323459" y="133920"/>
                </a:lnTo>
                <a:lnTo>
                  <a:pt x="323172" y="133632"/>
                </a:lnTo>
                <a:lnTo>
                  <a:pt x="322596" y="133056"/>
                </a:lnTo>
                <a:lnTo>
                  <a:pt x="322309" y="132768"/>
                </a:lnTo>
                <a:lnTo>
                  <a:pt x="322021" y="132480"/>
                </a:lnTo>
                <a:lnTo>
                  <a:pt x="321446" y="131904"/>
                </a:lnTo>
                <a:lnTo>
                  <a:pt x="321159" y="131616"/>
                </a:lnTo>
                <a:lnTo>
                  <a:pt x="320871" y="131328"/>
                </a:lnTo>
                <a:lnTo>
                  <a:pt x="320296" y="130752"/>
                </a:lnTo>
                <a:lnTo>
                  <a:pt x="320008" y="130464"/>
                </a:lnTo>
                <a:lnTo>
                  <a:pt x="319721" y="130176"/>
                </a:lnTo>
                <a:lnTo>
                  <a:pt x="319146" y="129600"/>
                </a:lnTo>
                <a:lnTo>
                  <a:pt x="318858" y="129312"/>
                </a:lnTo>
                <a:lnTo>
                  <a:pt x="318570" y="129024"/>
                </a:lnTo>
                <a:lnTo>
                  <a:pt x="317995" y="128448"/>
                </a:lnTo>
                <a:lnTo>
                  <a:pt x="317708" y="128160"/>
                </a:lnTo>
                <a:lnTo>
                  <a:pt x="317420" y="127872"/>
                </a:lnTo>
                <a:lnTo>
                  <a:pt x="316845" y="127296"/>
                </a:lnTo>
                <a:lnTo>
                  <a:pt x="316557" y="127008"/>
                </a:lnTo>
                <a:lnTo>
                  <a:pt x="316270" y="126720"/>
                </a:lnTo>
                <a:lnTo>
                  <a:pt x="315695" y="126144"/>
                </a:lnTo>
                <a:lnTo>
                  <a:pt x="315407" y="125856"/>
                </a:lnTo>
                <a:lnTo>
                  <a:pt x="315120" y="125568"/>
                </a:lnTo>
                <a:lnTo>
                  <a:pt x="314545" y="124992"/>
                </a:lnTo>
                <a:lnTo>
                  <a:pt x="314257" y="124704"/>
                </a:lnTo>
                <a:lnTo>
                  <a:pt x="313969" y="124416"/>
                </a:lnTo>
                <a:lnTo>
                  <a:pt x="313394" y="123840"/>
                </a:lnTo>
                <a:lnTo>
                  <a:pt x="313107" y="123552"/>
                </a:lnTo>
                <a:lnTo>
                  <a:pt x="312819" y="123264"/>
                </a:lnTo>
                <a:lnTo>
                  <a:pt x="312244" y="122688"/>
                </a:lnTo>
                <a:lnTo>
                  <a:pt x="311956" y="122400"/>
                </a:lnTo>
                <a:lnTo>
                  <a:pt x="311669" y="122112"/>
                </a:lnTo>
                <a:lnTo>
                  <a:pt x="311094" y="121536"/>
                </a:lnTo>
                <a:lnTo>
                  <a:pt x="310806" y="121248"/>
                </a:lnTo>
                <a:lnTo>
                  <a:pt x="310519" y="120960"/>
                </a:lnTo>
                <a:lnTo>
                  <a:pt x="309943" y="120384"/>
                </a:lnTo>
                <a:lnTo>
                  <a:pt x="309656" y="120096"/>
                </a:lnTo>
                <a:lnTo>
                  <a:pt x="309368" y="119808"/>
                </a:lnTo>
                <a:lnTo>
                  <a:pt x="308793" y="119232"/>
                </a:lnTo>
                <a:lnTo>
                  <a:pt x="308506" y="118944"/>
                </a:lnTo>
                <a:lnTo>
                  <a:pt x="308218" y="118656"/>
                </a:lnTo>
                <a:lnTo>
                  <a:pt x="307643" y="118080"/>
                </a:lnTo>
                <a:lnTo>
                  <a:pt x="307355" y="117792"/>
                </a:lnTo>
                <a:lnTo>
                  <a:pt x="307068" y="117504"/>
                </a:lnTo>
                <a:lnTo>
                  <a:pt x="306493" y="116928"/>
                </a:lnTo>
                <a:lnTo>
                  <a:pt x="306205" y="116640"/>
                </a:lnTo>
                <a:lnTo>
                  <a:pt x="305918" y="116352"/>
                </a:lnTo>
                <a:lnTo>
                  <a:pt x="305342" y="115776"/>
                </a:lnTo>
                <a:lnTo>
                  <a:pt x="305055" y="115488"/>
                </a:lnTo>
                <a:lnTo>
                  <a:pt x="304767" y="115200"/>
                </a:lnTo>
                <a:lnTo>
                  <a:pt x="304192" y="114624"/>
                </a:lnTo>
                <a:lnTo>
                  <a:pt x="303905" y="114336"/>
                </a:lnTo>
                <a:lnTo>
                  <a:pt x="303617" y="114048"/>
                </a:lnTo>
                <a:lnTo>
                  <a:pt x="303042" y="113472"/>
                </a:lnTo>
                <a:lnTo>
                  <a:pt x="302754" y="113184"/>
                </a:lnTo>
                <a:lnTo>
                  <a:pt x="302467" y="112896"/>
                </a:lnTo>
                <a:lnTo>
                  <a:pt x="301892" y="112320"/>
                </a:lnTo>
                <a:lnTo>
                  <a:pt x="301604" y="112032"/>
                </a:lnTo>
                <a:lnTo>
                  <a:pt x="301316" y="111744"/>
                </a:lnTo>
                <a:lnTo>
                  <a:pt x="300741" y="111168"/>
                </a:lnTo>
                <a:lnTo>
                  <a:pt x="300454" y="110880"/>
                </a:lnTo>
                <a:lnTo>
                  <a:pt x="300166" y="110592"/>
                </a:lnTo>
                <a:lnTo>
                  <a:pt x="299591" y="110016"/>
                </a:lnTo>
                <a:lnTo>
                  <a:pt x="299303" y="109728"/>
                </a:lnTo>
                <a:lnTo>
                  <a:pt x="299016" y="109440"/>
                </a:lnTo>
                <a:lnTo>
                  <a:pt x="298441" y="108864"/>
                </a:lnTo>
                <a:lnTo>
                  <a:pt x="298153" y="108576"/>
                </a:lnTo>
                <a:lnTo>
                  <a:pt x="297866" y="108288"/>
                </a:lnTo>
                <a:lnTo>
                  <a:pt x="297578" y="107712"/>
                </a:lnTo>
                <a:lnTo>
                  <a:pt x="297003" y="107424"/>
                </a:lnTo>
                <a:lnTo>
                  <a:pt x="296715" y="107136"/>
                </a:lnTo>
                <a:lnTo>
                  <a:pt x="296428" y="106560"/>
                </a:lnTo>
                <a:lnTo>
                  <a:pt x="295853" y="106272"/>
                </a:lnTo>
                <a:lnTo>
                  <a:pt x="295565" y="105984"/>
                </a:lnTo>
                <a:lnTo>
                  <a:pt x="295278" y="105408"/>
                </a:lnTo>
                <a:lnTo>
                  <a:pt x="294702" y="105120"/>
                </a:lnTo>
                <a:lnTo>
                  <a:pt x="294415" y="104832"/>
                </a:lnTo>
                <a:lnTo>
                  <a:pt x="294127" y="104256"/>
                </a:lnTo>
                <a:lnTo>
                  <a:pt x="293552" y="103968"/>
                </a:lnTo>
                <a:lnTo>
                  <a:pt x="293265" y="103680"/>
                </a:lnTo>
                <a:lnTo>
                  <a:pt x="292977" y="103104"/>
                </a:lnTo>
                <a:lnTo>
                  <a:pt x="292402" y="102816"/>
                </a:lnTo>
                <a:lnTo>
                  <a:pt x="292114" y="102528"/>
                </a:lnTo>
                <a:lnTo>
                  <a:pt x="291827" y="101952"/>
                </a:lnTo>
                <a:lnTo>
                  <a:pt x="291252" y="101664"/>
                </a:lnTo>
                <a:lnTo>
                  <a:pt x="290964" y="101376"/>
                </a:lnTo>
                <a:lnTo>
                  <a:pt x="290676" y="100800"/>
                </a:lnTo>
                <a:lnTo>
                  <a:pt x="290101" y="100512"/>
                </a:lnTo>
                <a:lnTo>
                  <a:pt x="289814" y="100224"/>
                </a:lnTo>
                <a:lnTo>
                  <a:pt x="289526" y="99936"/>
                </a:lnTo>
                <a:lnTo>
                  <a:pt x="288951" y="99360"/>
                </a:lnTo>
                <a:lnTo>
                  <a:pt x="288664" y="99072"/>
                </a:lnTo>
                <a:lnTo>
                  <a:pt x="288376" y="98784"/>
                </a:lnTo>
                <a:lnTo>
                  <a:pt x="287801" y="98208"/>
                </a:lnTo>
                <a:lnTo>
                  <a:pt x="287513" y="97920"/>
                </a:lnTo>
                <a:lnTo>
                  <a:pt x="287226" y="97632"/>
                </a:lnTo>
                <a:lnTo>
                  <a:pt x="286651" y="97056"/>
                </a:lnTo>
                <a:lnTo>
                  <a:pt x="286363" y="96768"/>
                </a:lnTo>
                <a:lnTo>
                  <a:pt x="286075" y="96480"/>
                </a:lnTo>
                <a:lnTo>
                  <a:pt x="285500" y="95904"/>
                </a:lnTo>
                <a:lnTo>
                  <a:pt x="285213" y="95616"/>
                </a:lnTo>
                <a:lnTo>
                  <a:pt x="284925" y="95328"/>
                </a:lnTo>
                <a:lnTo>
                  <a:pt x="284350" y="94752"/>
                </a:lnTo>
                <a:lnTo>
                  <a:pt x="284062" y="94464"/>
                </a:lnTo>
                <a:lnTo>
                  <a:pt x="283775" y="94176"/>
                </a:lnTo>
                <a:lnTo>
                  <a:pt x="283200" y="93600"/>
                </a:lnTo>
                <a:lnTo>
                  <a:pt x="282912" y="93312"/>
                </a:lnTo>
                <a:lnTo>
                  <a:pt x="282625" y="93024"/>
                </a:lnTo>
                <a:lnTo>
                  <a:pt x="282049" y="92448"/>
                </a:lnTo>
                <a:lnTo>
                  <a:pt x="281762" y="92160"/>
                </a:lnTo>
                <a:lnTo>
                  <a:pt x="281474" y="91872"/>
                </a:lnTo>
                <a:lnTo>
                  <a:pt x="280899" y="91296"/>
                </a:lnTo>
                <a:lnTo>
                  <a:pt x="280612" y="91008"/>
                </a:lnTo>
                <a:lnTo>
                  <a:pt x="280324" y="90720"/>
                </a:lnTo>
                <a:lnTo>
                  <a:pt x="279749" y="90144"/>
                </a:lnTo>
                <a:lnTo>
                  <a:pt x="279461" y="89856"/>
                </a:lnTo>
                <a:lnTo>
                  <a:pt x="279174" y="89568"/>
                </a:lnTo>
                <a:lnTo>
                  <a:pt x="278599" y="88992"/>
                </a:lnTo>
                <a:lnTo>
                  <a:pt x="278311" y="88704"/>
                </a:lnTo>
                <a:lnTo>
                  <a:pt x="278024" y="88416"/>
                </a:lnTo>
                <a:lnTo>
                  <a:pt x="277448" y="87840"/>
                </a:lnTo>
                <a:lnTo>
                  <a:pt x="277161" y="87552"/>
                </a:lnTo>
                <a:lnTo>
                  <a:pt x="276873" y="87264"/>
                </a:lnTo>
                <a:lnTo>
                  <a:pt x="276298" y="86688"/>
                </a:lnTo>
                <a:lnTo>
                  <a:pt x="276011" y="86400"/>
                </a:lnTo>
                <a:lnTo>
                  <a:pt x="275723" y="86112"/>
                </a:lnTo>
                <a:lnTo>
                  <a:pt x="275148" y="85536"/>
                </a:lnTo>
                <a:lnTo>
                  <a:pt x="274860" y="85248"/>
                </a:lnTo>
                <a:lnTo>
                  <a:pt x="274573" y="84960"/>
                </a:lnTo>
                <a:lnTo>
                  <a:pt x="273998" y="84384"/>
                </a:lnTo>
                <a:lnTo>
                  <a:pt x="273710" y="84096"/>
                </a:lnTo>
                <a:lnTo>
                  <a:pt x="273422" y="83808"/>
                </a:lnTo>
                <a:lnTo>
                  <a:pt x="272847" y="83232"/>
                </a:lnTo>
                <a:lnTo>
                  <a:pt x="272560" y="82944"/>
                </a:lnTo>
                <a:lnTo>
                  <a:pt x="272272" y="82656"/>
                </a:lnTo>
                <a:lnTo>
                  <a:pt x="271697" y="82080"/>
                </a:lnTo>
                <a:lnTo>
                  <a:pt x="271410" y="81792"/>
                </a:lnTo>
                <a:lnTo>
                  <a:pt x="271122" y="81504"/>
                </a:lnTo>
                <a:lnTo>
                  <a:pt x="270547" y="80928"/>
                </a:lnTo>
                <a:lnTo>
                  <a:pt x="270259" y="80640"/>
                </a:lnTo>
                <a:lnTo>
                  <a:pt x="269972" y="80352"/>
                </a:lnTo>
                <a:lnTo>
                  <a:pt x="269397" y="79776"/>
                </a:lnTo>
                <a:lnTo>
                  <a:pt x="269109" y="79488"/>
                </a:lnTo>
                <a:lnTo>
                  <a:pt x="268821" y="79200"/>
                </a:lnTo>
                <a:lnTo>
                  <a:pt x="268246" y="78624"/>
                </a:lnTo>
                <a:lnTo>
                  <a:pt x="267959" y="78336"/>
                </a:lnTo>
                <a:lnTo>
                  <a:pt x="267671" y="78048"/>
                </a:lnTo>
                <a:lnTo>
                  <a:pt x="267096" y="77472"/>
                </a:lnTo>
                <a:lnTo>
                  <a:pt x="266808" y="77184"/>
                </a:lnTo>
                <a:lnTo>
                  <a:pt x="266521" y="76896"/>
                </a:lnTo>
                <a:lnTo>
                  <a:pt x="265946" y="76320"/>
                </a:lnTo>
                <a:lnTo>
                  <a:pt x="265658" y="76032"/>
                </a:lnTo>
                <a:lnTo>
                  <a:pt x="265371" y="75744"/>
                </a:lnTo>
                <a:lnTo>
                  <a:pt x="264795" y="75168"/>
                </a:lnTo>
                <a:lnTo>
                  <a:pt x="264508" y="74880"/>
                </a:lnTo>
                <a:lnTo>
                  <a:pt x="264220" y="74592"/>
                </a:lnTo>
                <a:lnTo>
                  <a:pt x="263645" y="74016"/>
                </a:lnTo>
                <a:lnTo>
                  <a:pt x="263358" y="73728"/>
                </a:lnTo>
                <a:lnTo>
                  <a:pt x="263070" y="73440"/>
                </a:lnTo>
                <a:lnTo>
                  <a:pt x="262495" y="72864"/>
                </a:lnTo>
                <a:lnTo>
                  <a:pt x="262207" y="72576"/>
                </a:lnTo>
                <a:lnTo>
                  <a:pt x="261920" y="72288"/>
                </a:lnTo>
                <a:lnTo>
                  <a:pt x="261345" y="71712"/>
                </a:lnTo>
                <a:lnTo>
                  <a:pt x="261057" y="71424"/>
                </a:lnTo>
                <a:lnTo>
                  <a:pt x="260770" y="71136"/>
                </a:lnTo>
                <a:lnTo>
                  <a:pt x="260194" y="70560"/>
                </a:lnTo>
                <a:lnTo>
                  <a:pt x="259907" y="70272"/>
                </a:lnTo>
                <a:lnTo>
                  <a:pt x="259619" y="69984"/>
                </a:lnTo>
                <a:lnTo>
                  <a:pt x="259044" y="69408"/>
                </a:lnTo>
                <a:lnTo>
                  <a:pt x="258757" y="69120"/>
                </a:lnTo>
                <a:lnTo>
                  <a:pt x="258469" y="68832"/>
                </a:lnTo>
                <a:lnTo>
                  <a:pt x="257894" y="68256"/>
                </a:lnTo>
                <a:lnTo>
                  <a:pt x="257606" y="67968"/>
                </a:lnTo>
                <a:lnTo>
                  <a:pt x="257319" y="67680"/>
                </a:lnTo>
                <a:lnTo>
                  <a:pt x="256744" y="67104"/>
                </a:lnTo>
                <a:lnTo>
                  <a:pt x="256456" y="66816"/>
                </a:lnTo>
                <a:lnTo>
                  <a:pt x="256168" y="66528"/>
                </a:lnTo>
                <a:lnTo>
                  <a:pt x="255593" y="65952"/>
                </a:lnTo>
                <a:lnTo>
                  <a:pt x="255306" y="65664"/>
                </a:lnTo>
                <a:lnTo>
                  <a:pt x="255018" y="65376"/>
                </a:lnTo>
                <a:lnTo>
                  <a:pt x="254443" y="64800"/>
                </a:lnTo>
                <a:lnTo>
                  <a:pt x="254156" y="64512"/>
                </a:lnTo>
                <a:lnTo>
                  <a:pt x="253868" y="64224"/>
                </a:lnTo>
                <a:lnTo>
                  <a:pt x="253293" y="63360"/>
                </a:lnTo>
                <a:lnTo>
                  <a:pt x="253005" y="63072"/>
                </a:lnTo>
                <a:lnTo>
                  <a:pt x="252718" y="62496"/>
                </a:lnTo>
                <a:lnTo>
                  <a:pt x="252143" y="61920"/>
                </a:lnTo>
                <a:lnTo>
                  <a:pt x="251855" y="61344"/>
                </a:lnTo>
                <a:lnTo>
                  <a:pt x="251567" y="60768"/>
                </a:lnTo>
                <a:lnTo>
                  <a:pt x="250992" y="60192"/>
                </a:lnTo>
                <a:lnTo>
                  <a:pt x="250705" y="59616"/>
                </a:lnTo>
                <a:lnTo>
                  <a:pt x="250417" y="59040"/>
                </a:lnTo>
                <a:lnTo>
                  <a:pt x="249842" y="58464"/>
                </a:lnTo>
                <a:lnTo>
                  <a:pt x="249554" y="57600"/>
                </a:lnTo>
                <a:lnTo>
                  <a:pt x="249267" y="56736"/>
                </a:lnTo>
                <a:lnTo>
                  <a:pt x="248692" y="56160"/>
                </a:lnTo>
                <a:lnTo>
                  <a:pt x="248404" y="55296"/>
                </a:lnTo>
                <a:lnTo>
                  <a:pt x="248117" y="54432"/>
                </a:lnTo>
                <a:lnTo>
                  <a:pt x="247542" y="53280"/>
                </a:lnTo>
                <a:lnTo>
                  <a:pt x="247254" y="52704"/>
                </a:lnTo>
                <a:lnTo>
                  <a:pt x="246966" y="51552"/>
                </a:lnTo>
                <a:lnTo>
                  <a:pt x="246391" y="49824"/>
                </a:lnTo>
                <a:lnTo>
                  <a:pt x="246104" y="48384"/>
                </a:lnTo>
                <a:lnTo>
                  <a:pt x="245816" y="46944"/>
                </a:lnTo>
                <a:lnTo>
                  <a:pt x="245241" y="44640"/>
                </a:lnTo>
                <a:lnTo>
                  <a:pt x="245241" y="33984"/>
                </a:lnTo>
                <a:lnTo>
                  <a:pt x="245816" y="31680"/>
                </a:lnTo>
                <a:lnTo>
                  <a:pt x="246104" y="29664"/>
                </a:lnTo>
                <a:lnTo>
                  <a:pt x="246391" y="28512"/>
                </a:lnTo>
                <a:lnTo>
                  <a:pt x="246966" y="27072"/>
                </a:lnTo>
                <a:lnTo>
                  <a:pt x="247254" y="25920"/>
                </a:lnTo>
                <a:lnTo>
                  <a:pt x="247542" y="25056"/>
                </a:lnTo>
                <a:lnTo>
                  <a:pt x="248117" y="23904"/>
                </a:lnTo>
                <a:lnTo>
                  <a:pt x="248404" y="23040"/>
                </a:lnTo>
                <a:lnTo>
                  <a:pt x="248692" y="22464"/>
                </a:lnTo>
                <a:lnTo>
                  <a:pt x="249267" y="21600"/>
                </a:lnTo>
                <a:lnTo>
                  <a:pt x="249554" y="20736"/>
                </a:lnTo>
                <a:lnTo>
                  <a:pt x="249842" y="20160"/>
                </a:lnTo>
                <a:lnTo>
                  <a:pt x="250417" y="19296"/>
                </a:lnTo>
                <a:lnTo>
                  <a:pt x="250705" y="19008"/>
                </a:lnTo>
                <a:lnTo>
                  <a:pt x="250992" y="18144"/>
                </a:lnTo>
                <a:lnTo>
                  <a:pt x="251567" y="17280"/>
                </a:lnTo>
                <a:lnTo>
                  <a:pt x="251855" y="16992"/>
                </a:lnTo>
                <a:lnTo>
                  <a:pt x="252143" y="16704"/>
                </a:lnTo>
                <a:lnTo>
                  <a:pt x="252718" y="15840"/>
                </a:lnTo>
                <a:lnTo>
                  <a:pt x="253005" y="15552"/>
                </a:lnTo>
                <a:lnTo>
                  <a:pt x="253293" y="14976"/>
                </a:lnTo>
                <a:lnTo>
                  <a:pt x="253868" y="14400"/>
                </a:lnTo>
                <a:lnTo>
                  <a:pt x="254156" y="13824"/>
                </a:lnTo>
                <a:lnTo>
                  <a:pt x="254443" y="13536"/>
                </a:lnTo>
                <a:lnTo>
                  <a:pt x="255018" y="13248"/>
                </a:lnTo>
                <a:lnTo>
                  <a:pt x="255306" y="12672"/>
                </a:lnTo>
                <a:lnTo>
                  <a:pt x="255593" y="12384"/>
                </a:lnTo>
                <a:lnTo>
                  <a:pt x="256168" y="12096"/>
                </a:lnTo>
                <a:lnTo>
                  <a:pt x="256456" y="11520"/>
                </a:lnTo>
                <a:lnTo>
                  <a:pt x="256744" y="11232"/>
                </a:lnTo>
                <a:lnTo>
                  <a:pt x="257319" y="10944"/>
                </a:lnTo>
                <a:lnTo>
                  <a:pt x="257606" y="10368"/>
                </a:lnTo>
                <a:lnTo>
                  <a:pt x="257894" y="10080"/>
                </a:lnTo>
                <a:lnTo>
                  <a:pt x="258469" y="9792"/>
                </a:lnTo>
                <a:lnTo>
                  <a:pt x="258757" y="9216"/>
                </a:lnTo>
                <a:lnTo>
                  <a:pt x="259044" y="8928"/>
                </a:lnTo>
                <a:lnTo>
                  <a:pt x="259619" y="8640"/>
                </a:lnTo>
                <a:lnTo>
                  <a:pt x="260194" y="8064"/>
                </a:lnTo>
                <a:lnTo>
                  <a:pt x="260770" y="7776"/>
                </a:lnTo>
                <a:lnTo>
                  <a:pt x="261057" y="7488"/>
                </a:lnTo>
                <a:lnTo>
                  <a:pt x="261920" y="6912"/>
                </a:lnTo>
                <a:lnTo>
                  <a:pt x="262207" y="6624"/>
                </a:lnTo>
                <a:lnTo>
                  <a:pt x="263070" y="6336"/>
                </a:lnTo>
                <a:lnTo>
                  <a:pt x="263358" y="5760"/>
                </a:lnTo>
                <a:lnTo>
                  <a:pt x="264220" y="5472"/>
                </a:lnTo>
                <a:lnTo>
                  <a:pt x="264795" y="5184"/>
                </a:lnTo>
                <a:lnTo>
                  <a:pt x="265658" y="4608"/>
                </a:lnTo>
                <a:lnTo>
                  <a:pt x="265946" y="4320"/>
                </a:lnTo>
                <a:lnTo>
                  <a:pt x="266808" y="4032"/>
                </a:lnTo>
                <a:lnTo>
                  <a:pt x="267671" y="3456"/>
                </a:lnTo>
                <a:lnTo>
                  <a:pt x="268821" y="3168"/>
                </a:lnTo>
                <a:lnTo>
                  <a:pt x="269397" y="2880"/>
                </a:lnTo>
                <a:lnTo>
                  <a:pt x="270547" y="2304"/>
                </a:lnTo>
                <a:lnTo>
                  <a:pt x="271697" y="2016"/>
                </a:lnTo>
                <a:lnTo>
                  <a:pt x="272847" y="1728"/>
                </a:lnTo>
                <a:lnTo>
                  <a:pt x="273998" y="1152"/>
                </a:lnTo>
                <a:lnTo>
                  <a:pt x="276011" y="864"/>
                </a:lnTo>
                <a:lnTo>
                  <a:pt x="278024" y="576"/>
                </a:lnTo>
                <a:close/>
                <a:moveTo>
                  <a:pt x="36261" y="0"/>
                </a:moveTo>
                <a:lnTo>
                  <a:pt x="42305" y="0"/>
                </a:lnTo>
                <a:lnTo>
                  <a:pt x="45471" y="576"/>
                </a:lnTo>
                <a:lnTo>
                  <a:pt x="47773" y="864"/>
                </a:lnTo>
                <a:lnTo>
                  <a:pt x="49212" y="1152"/>
                </a:lnTo>
                <a:lnTo>
                  <a:pt x="50651" y="1728"/>
                </a:lnTo>
                <a:lnTo>
                  <a:pt x="51802" y="2016"/>
                </a:lnTo>
                <a:lnTo>
                  <a:pt x="52953" y="2304"/>
                </a:lnTo>
                <a:lnTo>
                  <a:pt x="53817" y="2880"/>
                </a:lnTo>
                <a:lnTo>
                  <a:pt x="54968" y="3168"/>
                </a:lnTo>
                <a:lnTo>
                  <a:pt x="55831" y="3456"/>
                </a:lnTo>
                <a:lnTo>
                  <a:pt x="56407" y="4032"/>
                </a:lnTo>
                <a:lnTo>
                  <a:pt x="57270" y="4320"/>
                </a:lnTo>
                <a:lnTo>
                  <a:pt x="58133" y="4608"/>
                </a:lnTo>
                <a:lnTo>
                  <a:pt x="58709" y="5184"/>
                </a:lnTo>
                <a:lnTo>
                  <a:pt x="59285" y="5472"/>
                </a:lnTo>
                <a:lnTo>
                  <a:pt x="59860" y="5760"/>
                </a:lnTo>
                <a:lnTo>
                  <a:pt x="60724" y="6336"/>
                </a:lnTo>
                <a:lnTo>
                  <a:pt x="61011" y="6624"/>
                </a:lnTo>
                <a:lnTo>
                  <a:pt x="61587" y="6912"/>
                </a:lnTo>
                <a:lnTo>
                  <a:pt x="62163" y="7488"/>
                </a:lnTo>
                <a:lnTo>
                  <a:pt x="62738" y="7776"/>
                </a:lnTo>
                <a:lnTo>
                  <a:pt x="63314" y="8064"/>
                </a:lnTo>
                <a:lnTo>
                  <a:pt x="63889" y="8640"/>
                </a:lnTo>
                <a:lnTo>
                  <a:pt x="64177" y="8928"/>
                </a:lnTo>
                <a:lnTo>
                  <a:pt x="64465" y="9216"/>
                </a:lnTo>
                <a:lnTo>
                  <a:pt x="65040" y="9792"/>
                </a:lnTo>
                <a:lnTo>
                  <a:pt x="65328" y="10080"/>
                </a:lnTo>
                <a:lnTo>
                  <a:pt x="66192" y="10368"/>
                </a:lnTo>
                <a:lnTo>
                  <a:pt x="66479" y="10944"/>
                </a:lnTo>
                <a:lnTo>
                  <a:pt x="66767" y="11232"/>
                </a:lnTo>
                <a:lnTo>
                  <a:pt x="67343" y="11520"/>
                </a:lnTo>
                <a:lnTo>
                  <a:pt x="67631" y="12096"/>
                </a:lnTo>
                <a:lnTo>
                  <a:pt x="67918" y="12384"/>
                </a:lnTo>
                <a:lnTo>
                  <a:pt x="68494" y="12672"/>
                </a:lnTo>
                <a:lnTo>
                  <a:pt x="68782" y="13248"/>
                </a:lnTo>
                <a:lnTo>
                  <a:pt x="69069" y="13536"/>
                </a:lnTo>
                <a:lnTo>
                  <a:pt x="69645" y="13824"/>
                </a:lnTo>
                <a:lnTo>
                  <a:pt x="69933" y="14400"/>
                </a:lnTo>
                <a:lnTo>
                  <a:pt x="70221" y="14688"/>
                </a:lnTo>
                <a:lnTo>
                  <a:pt x="70796" y="14976"/>
                </a:lnTo>
                <a:lnTo>
                  <a:pt x="71084" y="15552"/>
                </a:lnTo>
                <a:lnTo>
                  <a:pt x="71372" y="15840"/>
                </a:lnTo>
                <a:lnTo>
                  <a:pt x="71947" y="16128"/>
                </a:lnTo>
                <a:lnTo>
                  <a:pt x="72235" y="16704"/>
                </a:lnTo>
                <a:lnTo>
                  <a:pt x="72523" y="16992"/>
                </a:lnTo>
                <a:lnTo>
                  <a:pt x="73099" y="17280"/>
                </a:lnTo>
                <a:lnTo>
                  <a:pt x="73386" y="17856"/>
                </a:lnTo>
                <a:lnTo>
                  <a:pt x="73674" y="18144"/>
                </a:lnTo>
                <a:lnTo>
                  <a:pt x="74250" y="18432"/>
                </a:lnTo>
                <a:lnTo>
                  <a:pt x="74537" y="19008"/>
                </a:lnTo>
                <a:lnTo>
                  <a:pt x="74825" y="19296"/>
                </a:lnTo>
                <a:lnTo>
                  <a:pt x="75401" y="19584"/>
                </a:lnTo>
                <a:lnTo>
                  <a:pt x="75689" y="20160"/>
                </a:lnTo>
                <a:lnTo>
                  <a:pt x="75976" y="20448"/>
                </a:lnTo>
                <a:lnTo>
                  <a:pt x="76552" y="20736"/>
                </a:lnTo>
                <a:lnTo>
                  <a:pt x="76840" y="21312"/>
                </a:lnTo>
                <a:lnTo>
                  <a:pt x="77128" y="21600"/>
                </a:lnTo>
                <a:lnTo>
                  <a:pt x="77703" y="21888"/>
                </a:lnTo>
                <a:lnTo>
                  <a:pt x="77991" y="22464"/>
                </a:lnTo>
                <a:lnTo>
                  <a:pt x="78279" y="22752"/>
                </a:lnTo>
                <a:lnTo>
                  <a:pt x="78854" y="23040"/>
                </a:lnTo>
                <a:lnTo>
                  <a:pt x="79142" y="23616"/>
                </a:lnTo>
                <a:lnTo>
                  <a:pt x="79430" y="23904"/>
                </a:lnTo>
                <a:lnTo>
                  <a:pt x="80005" y="24192"/>
                </a:lnTo>
                <a:lnTo>
                  <a:pt x="80293" y="24768"/>
                </a:lnTo>
                <a:lnTo>
                  <a:pt x="80581" y="25056"/>
                </a:lnTo>
                <a:lnTo>
                  <a:pt x="81157" y="25344"/>
                </a:lnTo>
                <a:lnTo>
                  <a:pt x="81444" y="25920"/>
                </a:lnTo>
                <a:lnTo>
                  <a:pt x="81732" y="26208"/>
                </a:lnTo>
                <a:lnTo>
                  <a:pt x="82308" y="26496"/>
                </a:lnTo>
                <a:lnTo>
                  <a:pt x="82596" y="27072"/>
                </a:lnTo>
                <a:lnTo>
                  <a:pt x="82883" y="27360"/>
                </a:lnTo>
                <a:lnTo>
                  <a:pt x="83459" y="27648"/>
                </a:lnTo>
                <a:lnTo>
                  <a:pt x="83747" y="28224"/>
                </a:lnTo>
                <a:lnTo>
                  <a:pt x="84035" y="28512"/>
                </a:lnTo>
                <a:lnTo>
                  <a:pt x="84610" y="28800"/>
                </a:lnTo>
                <a:lnTo>
                  <a:pt x="84898" y="29376"/>
                </a:lnTo>
                <a:lnTo>
                  <a:pt x="85186" y="29664"/>
                </a:lnTo>
                <a:lnTo>
                  <a:pt x="85761" y="29952"/>
                </a:lnTo>
                <a:lnTo>
                  <a:pt x="86049" y="30528"/>
                </a:lnTo>
                <a:lnTo>
                  <a:pt x="86337" y="30816"/>
                </a:lnTo>
                <a:lnTo>
                  <a:pt x="86912" y="31104"/>
                </a:lnTo>
                <a:lnTo>
                  <a:pt x="87200" y="31680"/>
                </a:lnTo>
                <a:lnTo>
                  <a:pt x="87488" y="31968"/>
                </a:lnTo>
                <a:lnTo>
                  <a:pt x="88064" y="32256"/>
                </a:lnTo>
                <a:lnTo>
                  <a:pt x="88351" y="32832"/>
                </a:lnTo>
                <a:lnTo>
                  <a:pt x="88639" y="33120"/>
                </a:lnTo>
                <a:lnTo>
                  <a:pt x="89215" y="33408"/>
                </a:lnTo>
                <a:lnTo>
                  <a:pt x="89503" y="33984"/>
                </a:lnTo>
                <a:lnTo>
                  <a:pt x="89790" y="34272"/>
                </a:lnTo>
                <a:lnTo>
                  <a:pt x="90366" y="34560"/>
                </a:lnTo>
                <a:lnTo>
                  <a:pt x="90654" y="35136"/>
                </a:lnTo>
                <a:lnTo>
                  <a:pt x="90942" y="35424"/>
                </a:lnTo>
                <a:lnTo>
                  <a:pt x="91517" y="35712"/>
                </a:lnTo>
                <a:lnTo>
                  <a:pt x="91805" y="36288"/>
                </a:lnTo>
                <a:lnTo>
                  <a:pt x="92093" y="36576"/>
                </a:lnTo>
                <a:lnTo>
                  <a:pt x="92668" y="36864"/>
                </a:lnTo>
                <a:lnTo>
                  <a:pt x="92956" y="37440"/>
                </a:lnTo>
                <a:lnTo>
                  <a:pt x="93244" y="37728"/>
                </a:lnTo>
                <a:lnTo>
                  <a:pt x="93819" y="38016"/>
                </a:lnTo>
                <a:lnTo>
                  <a:pt x="94107" y="38592"/>
                </a:lnTo>
                <a:lnTo>
                  <a:pt x="94395" y="38880"/>
                </a:lnTo>
                <a:lnTo>
                  <a:pt x="94971" y="39168"/>
                </a:lnTo>
                <a:lnTo>
                  <a:pt x="95258" y="39744"/>
                </a:lnTo>
                <a:lnTo>
                  <a:pt x="95546" y="40032"/>
                </a:lnTo>
                <a:lnTo>
                  <a:pt x="96122" y="40320"/>
                </a:lnTo>
                <a:lnTo>
                  <a:pt x="96410" y="40896"/>
                </a:lnTo>
                <a:lnTo>
                  <a:pt x="96697" y="41184"/>
                </a:lnTo>
                <a:lnTo>
                  <a:pt x="97273" y="41472"/>
                </a:lnTo>
                <a:lnTo>
                  <a:pt x="97561" y="42048"/>
                </a:lnTo>
                <a:lnTo>
                  <a:pt x="97848" y="42336"/>
                </a:lnTo>
                <a:lnTo>
                  <a:pt x="98424" y="42624"/>
                </a:lnTo>
                <a:lnTo>
                  <a:pt x="98712" y="43200"/>
                </a:lnTo>
                <a:lnTo>
                  <a:pt x="99000" y="43488"/>
                </a:lnTo>
                <a:lnTo>
                  <a:pt x="99575" y="43776"/>
                </a:lnTo>
                <a:lnTo>
                  <a:pt x="99863" y="44352"/>
                </a:lnTo>
                <a:lnTo>
                  <a:pt x="100151" y="44640"/>
                </a:lnTo>
                <a:lnTo>
                  <a:pt x="100726" y="44928"/>
                </a:lnTo>
                <a:lnTo>
                  <a:pt x="101014" y="45216"/>
                </a:lnTo>
                <a:lnTo>
                  <a:pt x="101302" y="45792"/>
                </a:lnTo>
                <a:lnTo>
                  <a:pt x="101878" y="46080"/>
                </a:lnTo>
                <a:lnTo>
                  <a:pt x="102165" y="46368"/>
                </a:lnTo>
                <a:lnTo>
                  <a:pt x="102453" y="46944"/>
                </a:lnTo>
                <a:lnTo>
                  <a:pt x="103029" y="47232"/>
                </a:lnTo>
                <a:lnTo>
                  <a:pt x="103316" y="47520"/>
                </a:lnTo>
                <a:lnTo>
                  <a:pt x="103604" y="48096"/>
                </a:lnTo>
                <a:lnTo>
                  <a:pt x="104180" y="48384"/>
                </a:lnTo>
                <a:lnTo>
                  <a:pt x="104468" y="48672"/>
                </a:lnTo>
                <a:lnTo>
                  <a:pt x="104755" y="49248"/>
                </a:lnTo>
                <a:lnTo>
                  <a:pt x="105331" y="49536"/>
                </a:lnTo>
                <a:lnTo>
                  <a:pt x="105619" y="49824"/>
                </a:lnTo>
                <a:lnTo>
                  <a:pt x="105907" y="50400"/>
                </a:lnTo>
                <a:lnTo>
                  <a:pt x="106482" y="50688"/>
                </a:lnTo>
                <a:lnTo>
                  <a:pt x="106770" y="50976"/>
                </a:lnTo>
                <a:lnTo>
                  <a:pt x="107058" y="51552"/>
                </a:lnTo>
                <a:lnTo>
                  <a:pt x="107633" y="51840"/>
                </a:lnTo>
                <a:lnTo>
                  <a:pt x="107921" y="52128"/>
                </a:lnTo>
                <a:lnTo>
                  <a:pt x="108209" y="52704"/>
                </a:lnTo>
                <a:lnTo>
                  <a:pt x="108784" y="52992"/>
                </a:lnTo>
                <a:lnTo>
                  <a:pt x="109072" y="53280"/>
                </a:lnTo>
                <a:lnTo>
                  <a:pt x="109360" y="53856"/>
                </a:lnTo>
                <a:lnTo>
                  <a:pt x="109936" y="54144"/>
                </a:lnTo>
                <a:lnTo>
                  <a:pt x="110223" y="54432"/>
                </a:lnTo>
                <a:lnTo>
                  <a:pt x="110511" y="55008"/>
                </a:lnTo>
                <a:lnTo>
                  <a:pt x="111087" y="55296"/>
                </a:lnTo>
                <a:lnTo>
                  <a:pt x="111375" y="55584"/>
                </a:lnTo>
                <a:lnTo>
                  <a:pt x="111662" y="56160"/>
                </a:lnTo>
                <a:lnTo>
                  <a:pt x="112238" y="56448"/>
                </a:lnTo>
                <a:lnTo>
                  <a:pt x="112526" y="56736"/>
                </a:lnTo>
                <a:lnTo>
                  <a:pt x="112814" y="57312"/>
                </a:lnTo>
                <a:lnTo>
                  <a:pt x="113389" y="57600"/>
                </a:lnTo>
                <a:lnTo>
                  <a:pt x="113677" y="57888"/>
                </a:lnTo>
                <a:lnTo>
                  <a:pt x="113965" y="58464"/>
                </a:lnTo>
                <a:lnTo>
                  <a:pt x="114540" y="58752"/>
                </a:lnTo>
                <a:lnTo>
                  <a:pt x="114828" y="59040"/>
                </a:lnTo>
                <a:lnTo>
                  <a:pt x="115116" y="59616"/>
                </a:lnTo>
                <a:lnTo>
                  <a:pt x="115691" y="59904"/>
                </a:lnTo>
                <a:lnTo>
                  <a:pt x="115979" y="60192"/>
                </a:lnTo>
                <a:lnTo>
                  <a:pt x="116267" y="60768"/>
                </a:lnTo>
                <a:lnTo>
                  <a:pt x="116843" y="61056"/>
                </a:lnTo>
                <a:lnTo>
                  <a:pt x="117130" y="61344"/>
                </a:lnTo>
                <a:lnTo>
                  <a:pt x="117418" y="61920"/>
                </a:lnTo>
                <a:lnTo>
                  <a:pt x="117994" y="62208"/>
                </a:lnTo>
                <a:lnTo>
                  <a:pt x="118282" y="62496"/>
                </a:lnTo>
                <a:lnTo>
                  <a:pt x="118569" y="63072"/>
                </a:lnTo>
                <a:lnTo>
                  <a:pt x="119145" y="63360"/>
                </a:lnTo>
                <a:lnTo>
                  <a:pt x="119433" y="63648"/>
                </a:lnTo>
                <a:lnTo>
                  <a:pt x="119720" y="64224"/>
                </a:lnTo>
                <a:lnTo>
                  <a:pt x="120296" y="64512"/>
                </a:lnTo>
                <a:lnTo>
                  <a:pt x="120584" y="64800"/>
                </a:lnTo>
                <a:lnTo>
                  <a:pt x="120872" y="65376"/>
                </a:lnTo>
                <a:lnTo>
                  <a:pt x="121447" y="65664"/>
                </a:lnTo>
                <a:lnTo>
                  <a:pt x="121735" y="65952"/>
                </a:lnTo>
                <a:lnTo>
                  <a:pt x="122023" y="66528"/>
                </a:lnTo>
                <a:lnTo>
                  <a:pt x="122598" y="66816"/>
                </a:lnTo>
                <a:lnTo>
                  <a:pt x="122886" y="67104"/>
                </a:lnTo>
                <a:lnTo>
                  <a:pt x="123174" y="67680"/>
                </a:lnTo>
                <a:lnTo>
                  <a:pt x="123750" y="67968"/>
                </a:lnTo>
                <a:lnTo>
                  <a:pt x="124037" y="68256"/>
                </a:lnTo>
                <a:lnTo>
                  <a:pt x="124325" y="68832"/>
                </a:lnTo>
                <a:lnTo>
                  <a:pt x="124901" y="69120"/>
                </a:lnTo>
                <a:lnTo>
                  <a:pt x="125188" y="69408"/>
                </a:lnTo>
                <a:lnTo>
                  <a:pt x="125476" y="69984"/>
                </a:lnTo>
                <a:lnTo>
                  <a:pt x="126052" y="70272"/>
                </a:lnTo>
                <a:lnTo>
                  <a:pt x="126340" y="70560"/>
                </a:lnTo>
                <a:lnTo>
                  <a:pt x="126627" y="71136"/>
                </a:lnTo>
                <a:lnTo>
                  <a:pt x="127203" y="71424"/>
                </a:lnTo>
                <a:lnTo>
                  <a:pt x="127491" y="71712"/>
                </a:lnTo>
                <a:lnTo>
                  <a:pt x="127779" y="72288"/>
                </a:lnTo>
                <a:lnTo>
                  <a:pt x="128354" y="72576"/>
                </a:lnTo>
                <a:lnTo>
                  <a:pt x="128642" y="72864"/>
                </a:lnTo>
                <a:lnTo>
                  <a:pt x="128930" y="73440"/>
                </a:lnTo>
                <a:lnTo>
                  <a:pt x="129505" y="73728"/>
                </a:lnTo>
                <a:lnTo>
                  <a:pt x="129793" y="74016"/>
                </a:lnTo>
                <a:lnTo>
                  <a:pt x="130081" y="74592"/>
                </a:lnTo>
                <a:lnTo>
                  <a:pt x="130656" y="74880"/>
                </a:lnTo>
                <a:lnTo>
                  <a:pt x="130944" y="75168"/>
                </a:lnTo>
                <a:lnTo>
                  <a:pt x="131232" y="75744"/>
                </a:lnTo>
                <a:lnTo>
                  <a:pt x="131808" y="76032"/>
                </a:lnTo>
                <a:lnTo>
                  <a:pt x="132095" y="76320"/>
                </a:lnTo>
                <a:lnTo>
                  <a:pt x="132383" y="76896"/>
                </a:lnTo>
                <a:lnTo>
                  <a:pt x="132959" y="77184"/>
                </a:lnTo>
                <a:lnTo>
                  <a:pt x="133247" y="77472"/>
                </a:lnTo>
                <a:lnTo>
                  <a:pt x="133534" y="78048"/>
                </a:lnTo>
                <a:lnTo>
                  <a:pt x="134110" y="78336"/>
                </a:lnTo>
                <a:lnTo>
                  <a:pt x="134398" y="78624"/>
                </a:lnTo>
                <a:lnTo>
                  <a:pt x="134686" y="79200"/>
                </a:lnTo>
                <a:lnTo>
                  <a:pt x="135261" y="79488"/>
                </a:lnTo>
                <a:lnTo>
                  <a:pt x="135549" y="79776"/>
                </a:lnTo>
                <a:lnTo>
                  <a:pt x="135837" y="80352"/>
                </a:lnTo>
                <a:lnTo>
                  <a:pt x="136412" y="80640"/>
                </a:lnTo>
                <a:lnTo>
                  <a:pt x="136700" y="80928"/>
                </a:lnTo>
                <a:lnTo>
                  <a:pt x="136988" y="81504"/>
                </a:lnTo>
                <a:lnTo>
                  <a:pt x="137563" y="81792"/>
                </a:lnTo>
                <a:lnTo>
                  <a:pt x="137851" y="82080"/>
                </a:lnTo>
                <a:lnTo>
                  <a:pt x="138139" y="82656"/>
                </a:lnTo>
                <a:lnTo>
                  <a:pt x="138715" y="82944"/>
                </a:lnTo>
                <a:lnTo>
                  <a:pt x="139002" y="83232"/>
                </a:lnTo>
                <a:lnTo>
                  <a:pt x="139290" y="83808"/>
                </a:lnTo>
                <a:lnTo>
                  <a:pt x="139866" y="84096"/>
                </a:lnTo>
                <a:lnTo>
                  <a:pt x="140154" y="84384"/>
                </a:lnTo>
                <a:lnTo>
                  <a:pt x="140441" y="84960"/>
                </a:lnTo>
                <a:lnTo>
                  <a:pt x="141017" y="85248"/>
                </a:lnTo>
                <a:lnTo>
                  <a:pt x="141305" y="85536"/>
                </a:lnTo>
                <a:lnTo>
                  <a:pt x="141592" y="86112"/>
                </a:lnTo>
                <a:lnTo>
                  <a:pt x="142168" y="86400"/>
                </a:lnTo>
                <a:lnTo>
                  <a:pt x="142456" y="86688"/>
                </a:lnTo>
                <a:lnTo>
                  <a:pt x="142744" y="87264"/>
                </a:lnTo>
                <a:lnTo>
                  <a:pt x="143319" y="87552"/>
                </a:lnTo>
                <a:lnTo>
                  <a:pt x="143607" y="87840"/>
                </a:lnTo>
                <a:lnTo>
                  <a:pt x="143895" y="88416"/>
                </a:lnTo>
                <a:lnTo>
                  <a:pt x="144470" y="88704"/>
                </a:lnTo>
                <a:lnTo>
                  <a:pt x="144758" y="88992"/>
                </a:lnTo>
                <a:lnTo>
                  <a:pt x="145046" y="89568"/>
                </a:lnTo>
                <a:lnTo>
                  <a:pt x="145622" y="89856"/>
                </a:lnTo>
                <a:lnTo>
                  <a:pt x="145909" y="90144"/>
                </a:lnTo>
                <a:lnTo>
                  <a:pt x="146197" y="90720"/>
                </a:lnTo>
                <a:lnTo>
                  <a:pt x="146773" y="91008"/>
                </a:lnTo>
                <a:lnTo>
                  <a:pt x="147060" y="91296"/>
                </a:lnTo>
                <a:lnTo>
                  <a:pt x="147348" y="91872"/>
                </a:lnTo>
                <a:lnTo>
                  <a:pt x="147924" y="92160"/>
                </a:lnTo>
                <a:lnTo>
                  <a:pt x="148212" y="92448"/>
                </a:lnTo>
                <a:lnTo>
                  <a:pt x="148499" y="93024"/>
                </a:lnTo>
                <a:lnTo>
                  <a:pt x="149075" y="93312"/>
                </a:lnTo>
                <a:lnTo>
                  <a:pt x="149363" y="93600"/>
                </a:lnTo>
                <a:lnTo>
                  <a:pt x="149651" y="94176"/>
                </a:lnTo>
                <a:lnTo>
                  <a:pt x="150226" y="94464"/>
                </a:lnTo>
                <a:lnTo>
                  <a:pt x="150514" y="94752"/>
                </a:lnTo>
                <a:lnTo>
                  <a:pt x="150802" y="95328"/>
                </a:lnTo>
                <a:lnTo>
                  <a:pt x="151377" y="95616"/>
                </a:lnTo>
                <a:lnTo>
                  <a:pt x="151665" y="95904"/>
                </a:lnTo>
                <a:lnTo>
                  <a:pt x="151953" y="96480"/>
                </a:lnTo>
                <a:lnTo>
                  <a:pt x="152528" y="96768"/>
                </a:lnTo>
                <a:lnTo>
                  <a:pt x="152816" y="97056"/>
                </a:lnTo>
                <a:lnTo>
                  <a:pt x="153104" y="97632"/>
                </a:lnTo>
                <a:lnTo>
                  <a:pt x="153680" y="97920"/>
                </a:lnTo>
                <a:lnTo>
                  <a:pt x="153967" y="98208"/>
                </a:lnTo>
                <a:lnTo>
                  <a:pt x="154255" y="98784"/>
                </a:lnTo>
                <a:lnTo>
                  <a:pt x="154831" y="99072"/>
                </a:lnTo>
                <a:lnTo>
                  <a:pt x="155119" y="99360"/>
                </a:lnTo>
                <a:lnTo>
                  <a:pt x="155406" y="99936"/>
                </a:lnTo>
                <a:lnTo>
                  <a:pt x="155982" y="100224"/>
                </a:lnTo>
                <a:lnTo>
                  <a:pt x="156270" y="100512"/>
                </a:lnTo>
                <a:lnTo>
                  <a:pt x="156558" y="100800"/>
                </a:lnTo>
                <a:lnTo>
                  <a:pt x="157133" y="101376"/>
                </a:lnTo>
                <a:lnTo>
                  <a:pt x="157421" y="101664"/>
                </a:lnTo>
                <a:lnTo>
                  <a:pt x="157709" y="101952"/>
                </a:lnTo>
                <a:lnTo>
                  <a:pt x="158284" y="102528"/>
                </a:lnTo>
                <a:lnTo>
                  <a:pt x="158572" y="102816"/>
                </a:lnTo>
                <a:lnTo>
                  <a:pt x="158860" y="103104"/>
                </a:lnTo>
                <a:lnTo>
                  <a:pt x="159435" y="103680"/>
                </a:lnTo>
                <a:lnTo>
                  <a:pt x="159723" y="103968"/>
                </a:lnTo>
                <a:lnTo>
                  <a:pt x="160011" y="104256"/>
                </a:lnTo>
                <a:lnTo>
                  <a:pt x="160587" y="104832"/>
                </a:lnTo>
                <a:lnTo>
                  <a:pt x="160874" y="105120"/>
                </a:lnTo>
                <a:lnTo>
                  <a:pt x="161162" y="105408"/>
                </a:lnTo>
                <a:lnTo>
                  <a:pt x="161738" y="105984"/>
                </a:lnTo>
                <a:lnTo>
                  <a:pt x="162026" y="106272"/>
                </a:lnTo>
                <a:lnTo>
                  <a:pt x="162313" y="106560"/>
                </a:lnTo>
                <a:lnTo>
                  <a:pt x="162889" y="107136"/>
                </a:lnTo>
                <a:lnTo>
                  <a:pt x="163177" y="107424"/>
                </a:lnTo>
                <a:lnTo>
                  <a:pt x="163464" y="107712"/>
                </a:lnTo>
                <a:lnTo>
                  <a:pt x="164040" y="108288"/>
                </a:lnTo>
                <a:lnTo>
                  <a:pt x="164328" y="108576"/>
                </a:lnTo>
                <a:lnTo>
                  <a:pt x="164616" y="108864"/>
                </a:lnTo>
                <a:lnTo>
                  <a:pt x="165191" y="109440"/>
                </a:lnTo>
                <a:lnTo>
                  <a:pt x="165479" y="109728"/>
                </a:lnTo>
                <a:lnTo>
                  <a:pt x="165767" y="110016"/>
                </a:lnTo>
                <a:lnTo>
                  <a:pt x="166342" y="110592"/>
                </a:lnTo>
                <a:lnTo>
                  <a:pt x="166630" y="110880"/>
                </a:lnTo>
                <a:lnTo>
                  <a:pt x="166918" y="111168"/>
                </a:lnTo>
                <a:lnTo>
                  <a:pt x="167494" y="111744"/>
                </a:lnTo>
                <a:lnTo>
                  <a:pt x="167781" y="112032"/>
                </a:lnTo>
                <a:lnTo>
                  <a:pt x="168069" y="112320"/>
                </a:lnTo>
                <a:lnTo>
                  <a:pt x="168645" y="112896"/>
                </a:lnTo>
                <a:lnTo>
                  <a:pt x="168933" y="113184"/>
                </a:lnTo>
                <a:lnTo>
                  <a:pt x="169220" y="113472"/>
                </a:lnTo>
                <a:lnTo>
                  <a:pt x="169796" y="114048"/>
                </a:lnTo>
                <a:lnTo>
                  <a:pt x="170084" y="114336"/>
                </a:lnTo>
                <a:lnTo>
                  <a:pt x="170371" y="114624"/>
                </a:lnTo>
                <a:lnTo>
                  <a:pt x="170947" y="115200"/>
                </a:lnTo>
                <a:lnTo>
                  <a:pt x="171235" y="115488"/>
                </a:lnTo>
                <a:lnTo>
                  <a:pt x="171523" y="115776"/>
                </a:lnTo>
                <a:lnTo>
                  <a:pt x="172098" y="116352"/>
                </a:lnTo>
                <a:lnTo>
                  <a:pt x="172386" y="116640"/>
                </a:lnTo>
                <a:lnTo>
                  <a:pt x="172674" y="116928"/>
                </a:lnTo>
                <a:lnTo>
                  <a:pt x="173249" y="117504"/>
                </a:lnTo>
                <a:lnTo>
                  <a:pt x="173537" y="117792"/>
                </a:lnTo>
                <a:lnTo>
                  <a:pt x="173825" y="118080"/>
                </a:lnTo>
                <a:lnTo>
                  <a:pt x="174401" y="118656"/>
                </a:lnTo>
                <a:lnTo>
                  <a:pt x="174688" y="118944"/>
                </a:lnTo>
                <a:lnTo>
                  <a:pt x="174976" y="119232"/>
                </a:lnTo>
                <a:lnTo>
                  <a:pt x="175552" y="119808"/>
                </a:lnTo>
                <a:lnTo>
                  <a:pt x="175839" y="120096"/>
                </a:lnTo>
                <a:lnTo>
                  <a:pt x="176127" y="120384"/>
                </a:lnTo>
                <a:lnTo>
                  <a:pt x="176703" y="120960"/>
                </a:lnTo>
                <a:lnTo>
                  <a:pt x="176991" y="121248"/>
                </a:lnTo>
                <a:lnTo>
                  <a:pt x="177278" y="121536"/>
                </a:lnTo>
                <a:lnTo>
                  <a:pt x="177854" y="122112"/>
                </a:lnTo>
                <a:lnTo>
                  <a:pt x="178142" y="122400"/>
                </a:lnTo>
                <a:lnTo>
                  <a:pt x="178430" y="122688"/>
                </a:lnTo>
                <a:lnTo>
                  <a:pt x="179005" y="123264"/>
                </a:lnTo>
                <a:lnTo>
                  <a:pt x="179293" y="123552"/>
                </a:lnTo>
                <a:lnTo>
                  <a:pt x="179581" y="123840"/>
                </a:lnTo>
                <a:lnTo>
                  <a:pt x="180156" y="124416"/>
                </a:lnTo>
                <a:lnTo>
                  <a:pt x="180444" y="124704"/>
                </a:lnTo>
                <a:lnTo>
                  <a:pt x="180732" y="124992"/>
                </a:lnTo>
                <a:lnTo>
                  <a:pt x="181307" y="125568"/>
                </a:lnTo>
                <a:lnTo>
                  <a:pt x="181595" y="125856"/>
                </a:lnTo>
                <a:lnTo>
                  <a:pt x="181883" y="126144"/>
                </a:lnTo>
                <a:lnTo>
                  <a:pt x="182459" y="126720"/>
                </a:lnTo>
                <a:lnTo>
                  <a:pt x="182746" y="127008"/>
                </a:lnTo>
                <a:lnTo>
                  <a:pt x="183034" y="127296"/>
                </a:lnTo>
                <a:lnTo>
                  <a:pt x="183610" y="127872"/>
                </a:lnTo>
                <a:lnTo>
                  <a:pt x="183898" y="128160"/>
                </a:lnTo>
                <a:lnTo>
                  <a:pt x="184185" y="128448"/>
                </a:lnTo>
                <a:lnTo>
                  <a:pt x="184761" y="129024"/>
                </a:lnTo>
                <a:lnTo>
                  <a:pt x="185049" y="129312"/>
                </a:lnTo>
                <a:lnTo>
                  <a:pt x="185337" y="129600"/>
                </a:lnTo>
                <a:lnTo>
                  <a:pt x="185912" y="130176"/>
                </a:lnTo>
                <a:lnTo>
                  <a:pt x="186200" y="130464"/>
                </a:lnTo>
                <a:lnTo>
                  <a:pt x="186488" y="130752"/>
                </a:lnTo>
                <a:lnTo>
                  <a:pt x="187063" y="131328"/>
                </a:lnTo>
                <a:lnTo>
                  <a:pt x="187351" y="131616"/>
                </a:lnTo>
                <a:lnTo>
                  <a:pt x="187639" y="131904"/>
                </a:lnTo>
                <a:lnTo>
                  <a:pt x="188214" y="132480"/>
                </a:lnTo>
                <a:lnTo>
                  <a:pt x="188502" y="132768"/>
                </a:lnTo>
                <a:lnTo>
                  <a:pt x="188790" y="133056"/>
                </a:lnTo>
                <a:lnTo>
                  <a:pt x="189366" y="133632"/>
                </a:lnTo>
                <a:lnTo>
                  <a:pt x="189653" y="133920"/>
                </a:lnTo>
                <a:lnTo>
                  <a:pt x="189941" y="134208"/>
                </a:lnTo>
                <a:lnTo>
                  <a:pt x="190517" y="134784"/>
                </a:lnTo>
                <a:lnTo>
                  <a:pt x="190805" y="135072"/>
                </a:lnTo>
                <a:lnTo>
                  <a:pt x="191092" y="135360"/>
                </a:lnTo>
                <a:lnTo>
                  <a:pt x="191668" y="135936"/>
                </a:lnTo>
                <a:lnTo>
                  <a:pt x="191956" y="136224"/>
                </a:lnTo>
                <a:lnTo>
                  <a:pt x="192243" y="136512"/>
                </a:lnTo>
                <a:lnTo>
                  <a:pt x="192819" y="137088"/>
                </a:lnTo>
                <a:lnTo>
                  <a:pt x="193107" y="137376"/>
                </a:lnTo>
                <a:lnTo>
                  <a:pt x="193395" y="137664"/>
                </a:lnTo>
                <a:lnTo>
                  <a:pt x="193970" y="138240"/>
                </a:lnTo>
                <a:lnTo>
                  <a:pt x="194258" y="138528"/>
                </a:lnTo>
                <a:lnTo>
                  <a:pt x="194546" y="138816"/>
                </a:lnTo>
                <a:lnTo>
                  <a:pt x="195121" y="139392"/>
                </a:lnTo>
                <a:lnTo>
                  <a:pt x="195409" y="139680"/>
                </a:lnTo>
                <a:lnTo>
                  <a:pt x="195697" y="139968"/>
                </a:lnTo>
                <a:lnTo>
                  <a:pt x="196273" y="140544"/>
                </a:lnTo>
                <a:lnTo>
                  <a:pt x="196560" y="140832"/>
                </a:lnTo>
                <a:lnTo>
                  <a:pt x="196848" y="141120"/>
                </a:lnTo>
                <a:lnTo>
                  <a:pt x="197424" y="141696"/>
                </a:lnTo>
                <a:lnTo>
                  <a:pt x="197711" y="141984"/>
                </a:lnTo>
                <a:lnTo>
                  <a:pt x="197999" y="142272"/>
                </a:lnTo>
                <a:lnTo>
                  <a:pt x="198575" y="142848"/>
                </a:lnTo>
                <a:lnTo>
                  <a:pt x="198863" y="143136"/>
                </a:lnTo>
                <a:lnTo>
                  <a:pt x="199150" y="143424"/>
                </a:lnTo>
                <a:lnTo>
                  <a:pt x="199726" y="144000"/>
                </a:lnTo>
                <a:lnTo>
                  <a:pt x="200014" y="144288"/>
                </a:lnTo>
                <a:lnTo>
                  <a:pt x="200302" y="144576"/>
                </a:lnTo>
                <a:lnTo>
                  <a:pt x="200877" y="145152"/>
                </a:lnTo>
                <a:lnTo>
                  <a:pt x="201165" y="145440"/>
                </a:lnTo>
                <a:lnTo>
                  <a:pt x="201453" y="145728"/>
                </a:lnTo>
                <a:lnTo>
                  <a:pt x="202028" y="146304"/>
                </a:lnTo>
                <a:lnTo>
                  <a:pt x="202316" y="146592"/>
                </a:lnTo>
                <a:lnTo>
                  <a:pt x="202604" y="146880"/>
                </a:lnTo>
                <a:lnTo>
                  <a:pt x="203179" y="147456"/>
                </a:lnTo>
                <a:lnTo>
                  <a:pt x="203467" y="147744"/>
                </a:lnTo>
                <a:lnTo>
                  <a:pt x="203755" y="148032"/>
                </a:lnTo>
                <a:lnTo>
                  <a:pt x="204331" y="148608"/>
                </a:lnTo>
                <a:lnTo>
                  <a:pt x="204618" y="148896"/>
                </a:lnTo>
                <a:lnTo>
                  <a:pt x="204906" y="149184"/>
                </a:lnTo>
                <a:lnTo>
                  <a:pt x="205482" y="149760"/>
                </a:lnTo>
                <a:lnTo>
                  <a:pt x="205770" y="150048"/>
                </a:lnTo>
                <a:lnTo>
                  <a:pt x="206057" y="150336"/>
                </a:lnTo>
                <a:lnTo>
                  <a:pt x="206633" y="150912"/>
                </a:lnTo>
                <a:lnTo>
                  <a:pt x="206921" y="151200"/>
                </a:lnTo>
                <a:lnTo>
                  <a:pt x="207209" y="151488"/>
                </a:lnTo>
                <a:lnTo>
                  <a:pt x="207784" y="152064"/>
                </a:lnTo>
                <a:lnTo>
                  <a:pt x="208072" y="152352"/>
                </a:lnTo>
                <a:lnTo>
                  <a:pt x="208360" y="152640"/>
                </a:lnTo>
                <a:lnTo>
                  <a:pt x="208935" y="153216"/>
                </a:lnTo>
                <a:lnTo>
                  <a:pt x="209223" y="153504"/>
                </a:lnTo>
                <a:lnTo>
                  <a:pt x="209511" y="153792"/>
                </a:lnTo>
                <a:lnTo>
                  <a:pt x="210086" y="154368"/>
                </a:lnTo>
                <a:lnTo>
                  <a:pt x="210374" y="154656"/>
                </a:lnTo>
                <a:lnTo>
                  <a:pt x="210662" y="154944"/>
                </a:lnTo>
                <a:lnTo>
                  <a:pt x="211238" y="155520"/>
                </a:lnTo>
                <a:lnTo>
                  <a:pt x="211525" y="155808"/>
                </a:lnTo>
                <a:lnTo>
                  <a:pt x="211813" y="156096"/>
                </a:lnTo>
                <a:lnTo>
                  <a:pt x="212389" y="156384"/>
                </a:lnTo>
                <a:lnTo>
                  <a:pt x="212677" y="156960"/>
                </a:lnTo>
                <a:lnTo>
                  <a:pt x="212964" y="157536"/>
                </a:lnTo>
                <a:lnTo>
                  <a:pt x="213540" y="158112"/>
                </a:lnTo>
                <a:lnTo>
                  <a:pt x="213828" y="158400"/>
                </a:lnTo>
                <a:lnTo>
                  <a:pt x="214115" y="158688"/>
                </a:lnTo>
                <a:lnTo>
                  <a:pt x="214691" y="159264"/>
                </a:lnTo>
                <a:lnTo>
                  <a:pt x="214979" y="159552"/>
                </a:lnTo>
                <a:lnTo>
                  <a:pt x="215267" y="160416"/>
                </a:lnTo>
                <a:lnTo>
                  <a:pt x="215842" y="160704"/>
                </a:lnTo>
                <a:lnTo>
                  <a:pt x="216130" y="161568"/>
                </a:lnTo>
                <a:lnTo>
                  <a:pt x="216418" y="161856"/>
                </a:lnTo>
                <a:lnTo>
                  <a:pt x="216993" y="162144"/>
                </a:lnTo>
                <a:lnTo>
                  <a:pt x="217281" y="163008"/>
                </a:lnTo>
                <a:lnTo>
                  <a:pt x="217569" y="163872"/>
                </a:lnTo>
                <a:lnTo>
                  <a:pt x="218145" y="164160"/>
                </a:lnTo>
                <a:lnTo>
                  <a:pt x="218432" y="165024"/>
                </a:lnTo>
                <a:lnTo>
                  <a:pt x="218720" y="165600"/>
                </a:lnTo>
                <a:lnTo>
                  <a:pt x="219296" y="166464"/>
                </a:lnTo>
                <a:lnTo>
                  <a:pt x="219583" y="167328"/>
                </a:lnTo>
                <a:lnTo>
                  <a:pt x="219871" y="167904"/>
                </a:lnTo>
                <a:lnTo>
                  <a:pt x="220447" y="169056"/>
                </a:lnTo>
                <a:lnTo>
                  <a:pt x="220735" y="169920"/>
                </a:lnTo>
                <a:lnTo>
                  <a:pt x="221022" y="171072"/>
                </a:lnTo>
                <a:lnTo>
                  <a:pt x="221598" y="172224"/>
                </a:lnTo>
                <a:lnTo>
                  <a:pt x="221886" y="173664"/>
                </a:lnTo>
                <a:lnTo>
                  <a:pt x="222174" y="175392"/>
                </a:lnTo>
                <a:lnTo>
                  <a:pt x="222749" y="177696"/>
                </a:lnTo>
                <a:lnTo>
                  <a:pt x="223037" y="180576"/>
                </a:lnTo>
                <a:lnTo>
                  <a:pt x="223037" y="186912"/>
                </a:lnTo>
                <a:lnTo>
                  <a:pt x="222749" y="189792"/>
                </a:lnTo>
                <a:lnTo>
                  <a:pt x="222174" y="192096"/>
                </a:lnTo>
                <a:lnTo>
                  <a:pt x="221886" y="193824"/>
                </a:lnTo>
                <a:lnTo>
                  <a:pt x="221598" y="195264"/>
                </a:lnTo>
                <a:lnTo>
                  <a:pt x="221022" y="196416"/>
                </a:lnTo>
                <a:lnTo>
                  <a:pt x="220735" y="197568"/>
                </a:lnTo>
                <a:lnTo>
                  <a:pt x="220447" y="198431"/>
                </a:lnTo>
                <a:lnTo>
                  <a:pt x="219871" y="199583"/>
                </a:lnTo>
                <a:lnTo>
                  <a:pt x="219583" y="200159"/>
                </a:lnTo>
                <a:lnTo>
                  <a:pt x="219296" y="201023"/>
                </a:lnTo>
                <a:lnTo>
                  <a:pt x="218720" y="201887"/>
                </a:lnTo>
                <a:lnTo>
                  <a:pt x="218432" y="202463"/>
                </a:lnTo>
                <a:lnTo>
                  <a:pt x="218145" y="203327"/>
                </a:lnTo>
                <a:lnTo>
                  <a:pt x="217569" y="203615"/>
                </a:lnTo>
                <a:lnTo>
                  <a:pt x="217281" y="204479"/>
                </a:lnTo>
                <a:lnTo>
                  <a:pt x="216993" y="205343"/>
                </a:lnTo>
                <a:lnTo>
                  <a:pt x="216418" y="205631"/>
                </a:lnTo>
                <a:lnTo>
                  <a:pt x="216130" y="205919"/>
                </a:lnTo>
                <a:lnTo>
                  <a:pt x="215842" y="206783"/>
                </a:lnTo>
                <a:lnTo>
                  <a:pt x="215267" y="207071"/>
                </a:lnTo>
                <a:lnTo>
                  <a:pt x="214979" y="207935"/>
                </a:lnTo>
                <a:lnTo>
                  <a:pt x="214691" y="208223"/>
                </a:lnTo>
                <a:lnTo>
                  <a:pt x="214115" y="208799"/>
                </a:lnTo>
                <a:lnTo>
                  <a:pt x="213828" y="209087"/>
                </a:lnTo>
                <a:lnTo>
                  <a:pt x="213540" y="209375"/>
                </a:lnTo>
                <a:lnTo>
                  <a:pt x="212964" y="209951"/>
                </a:lnTo>
                <a:lnTo>
                  <a:pt x="212677" y="210527"/>
                </a:lnTo>
                <a:lnTo>
                  <a:pt x="212389" y="211103"/>
                </a:lnTo>
                <a:lnTo>
                  <a:pt x="211813" y="211391"/>
                </a:lnTo>
                <a:lnTo>
                  <a:pt x="211525" y="211679"/>
                </a:lnTo>
                <a:lnTo>
                  <a:pt x="211238" y="211967"/>
                </a:lnTo>
                <a:lnTo>
                  <a:pt x="210662" y="212543"/>
                </a:lnTo>
                <a:lnTo>
                  <a:pt x="210374" y="212831"/>
                </a:lnTo>
                <a:lnTo>
                  <a:pt x="210086" y="213119"/>
                </a:lnTo>
                <a:lnTo>
                  <a:pt x="209511" y="213695"/>
                </a:lnTo>
                <a:lnTo>
                  <a:pt x="209223" y="213983"/>
                </a:lnTo>
                <a:lnTo>
                  <a:pt x="208935" y="214271"/>
                </a:lnTo>
                <a:lnTo>
                  <a:pt x="208360" y="214847"/>
                </a:lnTo>
                <a:lnTo>
                  <a:pt x="208072" y="215135"/>
                </a:lnTo>
                <a:lnTo>
                  <a:pt x="207784" y="215423"/>
                </a:lnTo>
                <a:lnTo>
                  <a:pt x="207209" y="215999"/>
                </a:lnTo>
                <a:lnTo>
                  <a:pt x="206921" y="216287"/>
                </a:lnTo>
                <a:lnTo>
                  <a:pt x="206633" y="216575"/>
                </a:lnTo>
                <a:lnTo>
                  <a:pt x="206057" y="217151"/>
                </a:lnTo>
                <a:lnTo>
                  <a:pt x="205770" y="217439"/>
                </a:lnTo>
                <a:lnTo>
                  <a:pt x="205482" y="217727"/>
                </a:lnTo>
                <a:lnTo>
                  <a:pt x="204906" y="218303"/>
                </a:lnTo>
                <a:lnTo>
                  <a:pt x="204618" y="218591"/>
                </a:lnTo>
                <a:lnTo>
                  <a:pt x="204331" y="218879"/>
                </a:lnTo>
                <a:lnTo>
                  <a:pt x="203755" y="219455"/>
                </a:lnTo>
                <a:lnTo>
                  <a:pt x="203467" y="219743"/>
                </a:lnTo>
                <a:lnTo>
                  <a:pt x="203179" y="220031"/>
                </a:lnTo>
                <a:lnTo>
                  <a:pt x="202604" y="220607"/>
                </a:lnTo>
                <a:lnTo>
                  <a:pt x="202316" y="220895"/>
                </a:lnTo>
                <a:lnTo>
                  <a:pt x="202028" y="221183"/>
                </a:lnTo>
                <a:lnTo>
                  <a:pt x="201453" y="221759"/>
                </a:lnTo>
                <a:lnTo>
                  <a:pt x="201165" y="222047"/>
                </a:lnTo>
                <a:lnTo>
                  <a:pt x="200877" y="222335"/>
                </a:lnTo>
                <a:lnTo>
                  <a:pt x="200302" y="222911"/>
                </a:lnTo>
                <a:lnTo>
                  <a:pt x="200014" y="223199"/>
                </a:lnTo>
                <a:lnTo>
                  <a:pt x="199726" y="223487"/>
                </a:lnTo>
                <a:lnTo>
                  <a:pt x="199150" y="224063"/>
                </a:lnTo>
                <a:lnTo>
                  <a:pt x="198863" y="224351"/>
                </a:lnTo>
                <a:lnTo>
                  <a:pt x="198575" y="224639"/>
                </a:lnTo>
                <a:lnTo>
                  <a:pt x="197999" y="225215"/>
                </a:lnTo>
                <a:lnTo>
                  <a:pt x="197711" y="225503"/>
                </a:lnTo>
                <a:lnTo>
                  <a:pt x="197424" y="225791"/>
                </a:lnTo>
                <a:lnTo>
                  <a:pt x="196848" y="226367"/>
                </a:lnTo>
                <a:lnTo>
                  <a:pt x="196560" y="226655"/>
                </a:lnTo>
                <a:lnTo>
                  <a:pt x="196273" y="226943"/>
                </a:lnTo>
                <a:lnTo>
                  <a:pt x="195697" y="227519"/>
                </a:lnTo>
                <a:lnTo>
                  <a:pt x="195409" y="227807"/>
                </a:lnTo>
                <a:lnTo>
                  <a:pt x="195121" y="228095"/>
                </a:lnTo>
                <a:lnTo>
                  <a:pt x="194546" y="228671"/>
                </a:lnTo>
                <a:lnTo>
                  <a:pt x="194258" y="228959"/>
                </a:lnTo>
                <a:lnTo>
                  <a:pt x="193970" y="229247"/>
                </a:lnTo>
                <a:lnTo>
                  <a:pt x="193395" y="229823"/>
                </a:lnTo>
                <a:lnTo>
                  <a:pt x="193107" y="230111"/>
                </a:lnTo>
                <a:lnTo>
                  <a:pt x="192819" y="230399"/>
                </a:lnTo>
                <a:lnTo>
                  <a:pt x="192243" y="230975"/>
                </a:lnTo>
                <a:lnTo>
                  <a:pt x="191956" y="231263"/>
                </a:lnTo>
                <a:lnTo>
                  <a:pt x="191668" y="231551"/>
                </a:lnTo>
                <a:lnTo>
                  <a:pt x="191092" y="232127"/>
                </a:lnTo>
                <a:lnTo>
                  <a:pt x="190805" y="232415"/>
                </a:lnTo>
                <a:lnTo>
                  <a:pt x="190517" y="232703"/>
                </a:lnTo>
                <a:lnTo>
                  <a:pt x="189941" y="233279"/>
                </a:lnTo>
                <a:lnTo>
                  <a:pt x="189653" y="233567"/>
                </a:lnTo>
                <a:lnTo>
                  <a:pt x="189366" y="233855"/>
                </a:lnTo>
                <a:lnTo>
                  <a:pt x="188790" y="234431"/>
                </a:lnTo>
                <a:lnTo>
                  <a:pt x="188502" y="234719"/>
                </a:lnTo>
                <a:lnTo>
                  <a:pt x="188214" y="235007"/>
                </a:lnTo>
                <a:lnTo>
                  <a:pt x="187639" y="235583"/>
                </a:lnTo>
                <a:lnTo>
                  <a:pt x="187351" y="235871"/>
                </a:lnTo>
                <a:lnTo>
                  <a:pt x="187063" y="236159"/>
                </a:lnTo>
                <a:lnTo>
                  <a:pt x="186488" y="236735"/>
                </a:lnTo>
                <a:lnTo>
                  <a:pt x="186200" y="237023"/>
                </a:lnTo>
                <a:lnTo>
                  <a:pt x="185912" y="237311"/>
                </a:lnTo>
                <a:lnTo>
                  <a:pt x="185337" y="237887"/>
                </a:lnTo>
                <a:lnTo>
                  <a:pt x="185049" y="238175"/>
                </a:lnTo>
                <a:lnTo>
                  <a:pt x="184761" y="238463"/>
                </a:lnTo>
                <a:lnTo>
                  <a:pt x="184185" y="239039"/>
                </a:lnTo>
                <a:lnTo>
                  <a:pt x="183898" y="239327"/>
                </a:lnTo>
                <a:lnTo>
                  <a:pt x="183610" y="239615"/>
                </a:lnTo>
                <a:lnTo>
                  <a:pt x="183034" y="240191"/>
                </a:lnTo>
                <a:lnTo>
                  <a:pt x="182746" y="240479"/>
                </a:lnTo>
                <a:lnTo>
                  <a:pt x="182459" y="240767"/>
                </a:lnTo>
                <a:lnTo>
                  <a:pt x="181883" y="241343"/>
                </a:lnTo>
                <a:lnTo>
                  <a:pt x="181595" y="241631"/>
                </a:lnTo>
                <a:lnTo>
                  <a:pt x="181307" y="241919"/>
                </a:lnTo>
                <a:lnTo>
                  <a:pt x="180732" y="242495"/>
                </a:lnTo>
                <a:lnTo>
                  <a:pt x="180444" y="242783"/>
                </a:lnTo>
                <a:lnTo>
                  <a:pt x="180156" y="243071"/>
                </a:lnTo>
                <a:lnTo>
                  <a:pt x="179581" y="243647"/>
                </a:lnTo>
                <a:lnTo>
                  <a:pt x="179293" y="243935"/>
                </a:lnTo>
                <a:lnTo>
                  <a:pt x="179005" y="244223"/>
                </a:lnTo>
                <a:lnTo>
                  <a:pt x="178430" y="244799"/>
                </a:lnTo>
                <a:lnTo>
                  <a:pt x="178142" y="245087"/>
                </a:lnTo>
                <a:lnTo>
                  <a:pt x="177854" y="245375"/>
                </a:lnTo>
                <a:lnTo>
                  <a:pt x="177278" y="245951"/>
                </a:lnTo>
                <a:lnTo>
                  <a:pt x="176991" y="246239"/>
                </a:lnTo>
                <a:lnTo>
                  <a:pt x="176703" y="246527"/>
                </a:lnTo>
                <a:lnTo>
                  <a:pt x="176127" y="247103"/>
                </a:lnTo>
                <a:lnTo>
                  <a:pt x="175839" y="247391"/>
                </a:lnTo>
                <a:lnTo>
                  <a:pt x="175552" y="247679"/>
                </a:lnTo>
                <a:lnTo>
                  <a:pt x="174976" y="248255"/>
                </a:lnTo>
                <a:lnTo>
                  <a:pt x="174688" y="248543"/>
                </a:lnTo>
                <a:lnTo>
                  <a:pt x="174401" y="248831"/>
                </a:lnTo>
                <a:lnTo>
                  <a:pt x="173825" y="249407"/>
                </a:lnTo>
                <a:lnTo>
                  <a:pt x="173537" y="249695"/>
                </a:lnTo>
                <a:lnTo>
                  <a:pt x="173249" y="249983"/>
                </a:lnTo>
                <a:lnTo>
                  <a:pt x="172674" y="250559"/>
                </a:lnTo>
                <a:lnTo>
                  <a:pt x="172386" y="250847"/>
                </a:lnTo>
                <a:lnTo>
                  <a:pt x="172098" y="251135"/>
                </a:lnTo>
                <a:lnTo>
                  <a:pt x="171523" y="251711"/>
                </a:lnTo>
                <a:lnTo>
                  <a:pt x="171235" y="251999"/>
                </a:lnTo>
                <a:lnTo>
                  <a:pt x="170947" y="252287"/>
                </a:lnTo>
                <a:lnTo>
                  <a:pt x="170371" y="252863"/>
                </a:lnTo>
                <a:lnTo>
                  <a:pt x="170084" y="253151"/>
                </a:lnTo>
                <a:lnTo>
                  <a:pt x="169796" y="253439"/>
                </a:lnTo>
                <a:lnTo>
                  <a:pt x="169220" y="254015"/>
                </a:lnTo>
                <a:lnTo>
                  <a:pt x="168933" y="254303"/>
                </a:lnTo>
                <a:lnTo>
                  <a:pt x="168645" y="254591"/>
                </a:lnTo>
                <a:lnTo>
                  <a:pt x="168069" y="255167"/>
                </a:lnTo>
                <a:lnTo>
                  <a:pt x="167781" y="255455"/>
                </a:lnTo>
                <a:lnTo>
                  <a:pt x="167494" y="255743"/>
                </a:lnTo>
                <a:lnTo>
                  <a:pt x="166918" y="256319"/>
                </a:lnTo>
                <a:lnTo>
                  <a:pt x="166630" y="256607"/>
                </a:lnTo>
                <a:lnTo>
                  <a:pt x="166342" y="256895"/>
                </a:lnTo>
                <a:lnTo>
                  <a:pt x="165767" y="257471"/>
                </a:lnTo>
                <a:lnTo>
                  <a:pt x="165479" y="257759"/>
                </a:lnTo>
                <a:lnTo>
                  <a:pt x="165191" y="258047"/>
                </a:lnTo>
                <a:lnTo>
                  <a:pt x="164616" y="258623"/>
                </a:lnTo>
                <a:lnTo>
                  <a:pt x="164328" y="258911"/>
                </a:lnTo>
                <a:lnTo>
                  <a:pt x="164040" y="259199"/>
                </a:lnTo>
                <a:lnTo>
                  <a:pt x="163464" y="259775"/>
                </a:lnTo>
                <a:lnTo>
                  <a:pt x="163177" y="260063"/>
                </a:lnTo>
                <a:lnTo>
                  <a:pt x="162889" y="260351"/>
                </a:lnTo>
                <a:lnTo>
                  <a:pt x="162313" y="260927"/>
                </a:lnTo>
                <a:lnTo>
                  <a:pt x="162026" y="261215"/>
                </a:lnTo>
                <a:lnTo>
                  <a:pt x="161738" y="261503"/>
                </a:lnTo>
                <a:lnTo>
                  <a:pt x="161162" y="262079"/>
                </a:lnTo>
                <a:lnTo>
                  <a:pt x="160874" y="262367"/>
                </a:lnTo>
                <a:lnTo>
                  <a:pt x="160587" y="262655"/>
                </a:lnTo>
                <a:lnTo>
                  <a:pt x="160011" y="263231"/>
                </a:lnTo>
                <a:lnTo>
                  <a:pt x="159723" y="263519"/>
                </a:lnTo>
                <a:lnTo>
                  <a:pt x="159435" y="263807"/>
                </a:lnTo>
                <a:lnTo>
                  <a:pt x="158860" y="264383"/>
                </a:lnTo>
                <a:lnTo>
                  <a:pt x="158572" y="264671"/>
                </a:lnTo>
                <a:lnTo>
                  <a:pt x="158284" y="264959"/>
                </a:lnTo>
                <a:lnTo>
                  <a:pt x="157709" y="265535"/>
                </a:lnTo>
                <a:lnTo>
                  <a:pt x="157421" y="265823"/>
                </a:lnTo>
                <a:lnTo>
                  <a:pt x="157133" y="266111"/>
                </a:lnTo>
                <a:lnTo>
                  <a:pt x="156558" y="266687"/>
                </a:lnTo>
                <a:lnTo>
                  <a:pt x="156270" y="266975"/>
                </a:lnTo>
                <a:lnTo>
                  <a:pt x="155982" y="267263"/>
                </a:lnTo>
                <a:lnTo>
                  <a:pt x="155406" y="267551"/>
                </a:lnTo>
                <a:lnTo>
                  <a:pt x="155119" y="268127"/>
                </a:lnTo>
                <a:lnTo>
                  <a:pt x="154831" y="268415"/>
                </a:lnTo>
                <a:lnTo>
                  <a:pt x="154255" y="268703"/>
                </a:lnTo>
                <a:lnTo>
                  <a:pt x="153967" y="269279"/>
                </a:lnTo>
                <a:lnTo>
                  <a:pt x="153680" y="269567"/>
                </a:lnTo>
                <a:lnTo>
                  <a:pt x="153104" y="269855"/>
                </a:lnTo>
                <a:lnTo>
                  <a:pt x="152816" y="270431"/>
                </a:lnTo>
                <a:lnTo>
                  <a:pt x="152528" y="270719"/>
                </a:lnTo>
                <a:lnTo>
                  <a:pt x="151953" y="271007"/>
                </a:lnTo>
                <a:lnTo>
                  <a:pt x="151665" y="271583"/>
                </a:lnTo>
                <a:lnTo>
                  <a:pt x="151377" y="271871"/>
                </a:lnTo>
                <a:lnTo>
                  <a:pt x="150802" y="272159"/>
                </a:lnTo>
                <a:lnTo>
                  <a:pt x="150514" y="272735"/>
                </a:lnTo>
                <a:lnTo>
                  <a:pt x="150226" y="273023"/>
                </a:lnTo>
                <a:lnTo>
                  <a:pt x="149651" y="273311"/>
                </a:lnTo>
                <a:lnTo>
                  <a:pt x="149363" y="273887"/>
                </a:lnTo>
                <a:lnTo>
                  <a:pt x="149075" y="274175"/>
                </a:lnTo>
                <a:lnTo>
                  <a:pt x="148499" y="274463"/>
                </a:lnTo>
                <a:lnTo>
                  <a:pt x="148212" y="275039"/>
                </a:lnTo>
                <a:lnTo>
                  <a:pt x="147924" y="275327"/>
                </a:lnTo>
                <a:lnTo>
                  <a:pt x="147348" y="275615"/>
                </a:lnTo>
                <a:lnTo>
                  <a:pt x="147060" y="276191"/>
                </a:lnTo>
                <a:lnTo>
                  <a:pt x="146773" y="276479"/>
                </a:lnTo>
                <a:lnTo>
                  <a:pt x="146197" y="276767"/>
                </a:lnTo>
                <a:lnTo>
                  <a:pt x="145909" y="277343"/>
                </a:lnTo>
                <a:lnTo>
                  <a:pt x="145622" y="277631"/>
                </a:lnTo>
                <a:lnTo>
                  <a:pt x="145046" y="277919"/>
                </a:lnTo>
                <a:lnTo>
                  <a:pt x="144758" y="278495"/>
                </a:lnTo>
                <a:lnTo>
                  <a:pt x="144470" y="278783"/>
                </a:lnTo>
                <a:lnTo>
                  <a:pt x="143895" y="279071"/>
                </a:lnTo>
                <a:lnTo>
                  <a:pt x="143607" y="279647"/>
                </a:lnTo>
                <a:lnTo>
                  <a:pt x="143319" y="279935"/>
                </a:lnTo>
                <a:lnTo>
                  <a:pt x="142744" y="280223"/>
                </a:lnTo>
                <a:lnTo>
                  <a:pt x="142456" y="280799"/>
                </a:lnTo>
                <a:lnTo>
                  <a:pt x="142168" y="281087"/>
                </a:lnTo>
                <a:lnTo>
                  <a:pt x="141592" y="281375"/>
                </a:lnTo>
                <a:lnTo>
                  <a:pt x="141305" y="281951"/>
                </a:lnTo>
                <a:lnTo>
                  <a:pt x="141017" y="282239"/>
                </a:lnTo>
                <a:lnTo>
                  <a:pt x="140441" y="282527"/>
                </a:lnTo>
                <a:lnTo>
                  <a:pt x="140154" y="283103"/>
                </a:lnTo>
                <a:lnTo>
                  <a:pt x="139866" y="283391"/>
                </a:lnTo>
                <a:lnTo>
                  <a:pt x="139290" y="283679"/>
                </a:lnTo>
                <a:lnTo>
                  <a:pt x="139002" y="284255"/>
                </a:lnTo>
                <a:lnTo>
                  <a:pt x="138715" y="284543"/>
                </a:lnTo>
                <a:lnTo>
                  <a:pt x="138139" y="284831"/>
                </a:lnTo>
                <a:lnTo>
                  <a:pt x="137851" y="285407"/>
                </a:lnTo>
                <a:lnTo>
                  <a:pt x="137563" y="285695"/>
                </a:lnTo>
                <a:lnTo>
                  <a:pt x="136988" y="285983"/>
                </a:lnTo>
                <a:lnTo>
                  <a:pt x="136700" y="286559"/>
                </a:lnTo>
                <a:lnTo>
                  <a:pt x="136412" y="286847"/>
                </a:lnTo>
                <a:lnTo>
                  <a:pt x="135837" y="287135"/>
                </a:lnTo>
                <a:lnTo>
                  <a:pt x="135549" y="287711"/>
                </a:lnTo>
                <a:lnTo>
                  <a:pt x="135261" y="287999"/>
                </a:lnTo>
                <a:lnTo>
                  <a:pt x="134686" y="288287"/>
                </a:lnTo>
                <a:lnTo>
                  <a:pt x="134398" y="288863"/>
                </a:lnTo>
                <a:lnTo>
                  <a:pt x="134110" y="289151"/>
                </a:lnTo>
                <a:lnTo>
                  <a:pt x="133534" y="289439"/>
                </a:lnTo>
                <a:lnTo>
                  <a:pt x="133247" y="290015"/>
                </a:lnTo>
                <a:lnTo>
                  <a:pt x="132959" y="290303"/>
                </a:lnTo>
                <a:lnTo>
                  <a:pt x="132383" y="290591"/>
                </a:lnTo>
                <a:lnTo>
                  <a:pt x="132095" y="291167"/>
                </a:lnTo>
                <a:lnTo>
                  <a:pt x="131808" y="291455"/>
                </a:lnTo>
                <a:lnTo>
                  <a:pt x="131232" y="291743"/>
                </a:lnTo>
                <a:lnTo>
                  <a:pt x="130944" y="292319"/>
                </a:lnTo>
                <a:lnTo>
                  <a:pt x="130656" y="292607"/>
                </a:lnTo>
                <a:lnTo>
                  <a:pt x="130081" y="292895"/>
                </a:lnTo>
                <a:lnTo>
                  <a:pt x="129793" y="293471"/>
                </a:lnTo>
                <a:lnTo>
                  <a:pt x="129505" y="293759"/>
                </a:lnTo>
                <a:lnTo>
                  <a:pt x="128930" y="294047"/>
                </a:lnTo>
                <a:lnTo>
                  <a:pt x="128642" y="294623"/>
                </a:lnTo>
                <a:lnTo>
                  <a:pt x="128354" y="294911"/>
                </a:lnTo>
                <a:lnTo>
                  <a:pt x="127779" y="295199"/>
                </a:lnTo>
                <a:lnTo>
                  <a:pt x="127491" y="295775"/>
                </a:lnTo>
                <a:lnTo>
                  <a:pt x="127203" y="296063"/>
                </a:lnTo>
                <a:lnTo>
                  <a:pt x="126627" y="296351"/>
                </a:lnTo>
                <a:lnTo>
                  <a:pt x="126340" y="296927"/>
                </a:lnTo>
                <a:lnTo>
                  <a:pt x="126052" y="297215"/>
                </a:lnTo>
                <a:lnTo>
                  <a:pt x="125476" y="297503"/>
                </a:lnTo>
                <a:lnTo>
                  <a:pt x="125188" y="298079"/>
                </a:lnTo>
                <a:lnTo>
                  <a:pt x="124901" y="298367"/>
                </a:lnTo>
                <a:lnTo>
                  <a:pt x="124325" y="298655"/>
                </a:lnTo>
                <a:lnTo>
                  <a:pt x="124037" y="299231"/>
                </a:lnTo>
                <a:lnTo>
                  <a:pt x="123750" y="299519"/>
                </a:lnTo>
                <a:lnTo>
                  <a:pt x="123174" y="299807"/>
                </a:lnTo>
                <a:lnTo>
                  <a:pt x="122886" y="300383"/>
                </a:lnTo>
                <a:lnTo>
                  <a:pt x="122598" y="300671"/>
                </a:lnTo>
                <a:lnTo>
                  <a:pt x="122023" y="300959"/>
                </a:lnTo>
                <a:lnTo>
                  <a:pt x="121735" y="301535"/>
                </a:lnTo>
                <a:lnTo>
                  <a:pt x="121447" y="301823"/>
                </a:lnTo>
                <a:lnTo>
                  <a:pt x="120872" y="302111"/>
                </a:lnTo>
                <a:lnTo>
                  <a:pt x="120584" y="302687"/>
                </a:lnTo>
                <a:lnTo>
                  <a:pt x="120296" y="302975"/>
                </a:lnTo>
                <a:lnTo>
                  <a:pt x="119720" y="303263"/>
                </a:lnTo>
                <a:lnTo>
                  <a:pt x="119433" y="303839"/>
                </a:lnTo>
                <a:lnTo>
                  <a:pt x="119145" y="304127"/>
                </a:lnTo>
                <a:lnTo>
                  <a:pt x="118569" y="304415"/>
                </a:lnTo>
                <a:lnTo>
                  <a:pt x="118282" y="304991"/>
                </a:lnTo>
                <a:lnTo>
                  <a:pt x="117994" y="305279"/>
                </a:lnTo>
                <a:lnTo>
                  <a:pt x="117418" y="305567"/>
                </a:lnTo>
                <a:lnTo>
                  <a:pt x="117130" y="306143"/>
                </a:lnTo>
                <a:lnTo>
                  <a:pt x="116843" y="306431"/>
                </a:lnTo>
                <a:lnTo>
                  <a:pt x="116267" y="306719"/>
                </a:lnTo>
                <a:lnTo>
                  <a:pt x="115979" y="307295"/>
                </a:lnTo>
                <a:lnTo>
                  <a:pt x="115691" y="307583"/>
                </a:lnTo>
                <a:lnTo>
                  <a:pt x="115116" y="307871"/>
                </a:lnTo>
                <a:lnTo>
                  <a:pt x="114828" y="308447"/>
                </a:lnTo>
                <a:lnTo>
                  <a:pt x="114540" y="308735"/>
                </a:lnTo>
                <a:lnTo>
                  <a:pt x="113965" y="309023"/>
                </a:lnTo>
                <a:lnTo>
                  <a:pt x="113677" y="309599"/>
                </a:lnTo>
                <a:lnTo>
                  <a:pt x="113389" y="309887"/>
                </a:lnTo>
                <a:lnTo>
                  <a:pt x="112814" y="310175"/>
                </a:lnTo>
                <a:lnTo>
                  <a:pt x="112526" y="310751"/>
                </a:lnTo>
                <a:lnTo>
                  <a:pt x="112238" y="311039"/>
                </a:lnTo>
                <a:lnTo>
                  <a:pt x="111662" y="311327"/>
                </a:lnTo>
                <a:lnTo>
                  <a:pt x="111375" y="311903"/>
                </a:lnTo>
                <a:lnTo>
                  <a:pt x="111087" y="312191"/>
                </a:lnTo>
                <a:lnTo>
                  <a:pt x="110511" y="312479"/>
                </a:lnTo>
                <a:lnTo>
                  <a:pt x="110223" y="313055"/>
                </a:lnTo>
                <a:lnTo>
                  <a:pt x="109936" y="313343"/>
                </a:lnTo>
                <a:lnTo>
                  <a:pt x="109360" y="313631"/>
                </a:lnTo>
                <a:lnTo>
                  <a:pt x="109072" y="314207"/>
                </a:lnTo>
                <a:lnTo>
                  <a:pt x="108784" y="314495"/>
                </a:lnTo>
                <a:lnTo>
                  <a:pt x="108209" y="314783"/>
                </a:lnTo>
                <a:lnTo>
                  <a:pt x="107921" y="315359"/>
                </a:lnTo>
                <a:lnTo>
                  <a:pt x="107633" y="315647"/>
                </a:lnTo>
                <a:lnTo>
                  <a:pt x="107058" y="315935"/>
                </a:lnTo>
                <a:lnTo>
                  <a:pt x="106770" y="316511"/>
                </a:lnTo>
                <a:lnTo>
                  <a:pt x="106482" y="316799"/>
                </a:lnTo>
                <a:lnTo>
                  <a:pt x="105907" y="317087"/>
                </a:lnTo>
                <a:lnTo>
                  <a:pt x="105619" y="317663"/>
                </a:lnTo>
                <a:lnTo>
                  <a:pt x="105331" y="317951"/>
                </a:lnTo>
                <a:lnTo>
                  <a:pt x="104755" y="318239"/>
                </a:lnTo>
                <a:lnTo>
                  <a:pt x="104468" y="318815"/>
                </a:lnTo>
                <a:lnTo>
                  <a:pt x="104180" y="319103"/>
                </a:lnTo>
                <a:lnTo>
                  <a:pt x="103604" y="319391"/>
                </a:lnTo>
                <a:lnTo>
                  <a:pt x="103316" y="319967"/>
                </a:lnTo>
                <a:lnTo>
                  <a:pt x="103029" y="320255"/>
                </a:lnTo>
                <a:lnTo>
                  <a:pt x="102453" y="320543"/>
                </a:lnTo>
                <a:lnTo>
                  <a:pt x="102165" y="321119"/>
                </a:lnTo>
                <a:lnTo>
                  <a:pt x="101878" y="321407"/>
                </a:lnTo>
                <a:lnTo>
                  <a:pt x="101302" y="321695"/>
                </a:lnTo>
                <a:lnTo>
                  <a:pt x="101014" y="322271"/>
                </a:lnTo>
                <a:lnTo>
                  <a:pt x="100726" y="322559"/>
                </a:lnTo>
                <a:lnTo>
                  <a:pt x="100151" y="322847"/>
                </a:lnTo>
                <a:lnTo>
                  <a:pt x="99863" y="323135"/>
                </a:lnTo>
                <a:lnTo>
                  <a:pt x="99575" y="323711"/>
                </a:lnTo>
                <a:lnTo>
                  <a:pt x="99000" y="323999"/>
                </a:lnTo>
                <a:lnTo>
                  <a:pt x="98712" y="324287"/>
                </a:lnTo>
                <a:lnTo>
                  <a:pt x="98424" y="324863"/>
                </a:lnTo>
                <a:lnTo>
                  <a:pt x="97848" y="325151"/>
                </a:lnTo>
                <a:lnTo>
                  <a:pt x="97561" y="325439"/>
                </a:lnTo>
                <a:lnTo>
                  <a:pt x="97273" y="326015"/>
                </a:lnTo>
                <a:lnTo>
                  <a:pt x="96697" y="326303"/>
                </a:lnTo>
                <a:lnTo>
                  <a:pt x="96410" y="326591"/>
                </a:lnTo>
                <a:lnTo>
                  <a:pt x="96122" y="327167"/>
                </a:lnTo>
                <a:lnTo>
                  <a:pt x="95546" y="327455"/>
                </a:lnTo>
                <a:lnTo>
                  <a:pt x="95258" y="327743"/>
                </a:lnTo>
                <a:lnTo>
                  <a:pt x="94971" y="328319"/>
                </a:lnTo>
                <a:lnTo>
                  <a:pt x="94395" y="328607"/>
                </a:lnTo>
                <a:lnTo>
                  <a:pt x="94107" y="328895"/>
                </a:lnTo>
                <a:lnTo>
                  <a:pt x="93819" y="329471"/>
                </a:lnTo>
                <a:lnTo>
                  <a:pt x="93244" y="329759"/>
                </a:lnTo>
                <a:lnTo>
                  <a:pt x="92956" y="330047"/>
                </a:lnTo>
                <a:lnTo>
                  <a:pt x="92668" y="330623"/>
                </a:lnTo>
                <a:lnTo>
                  <a:pt x="92093" y="330911"/>
                </a:lnTo>
                <a:lnTo>
                  <a:pt x="91805" y="331199"/>
                </a:lnTo>
                <a:lnTo>
                  <a:pt x="91517" y="331775"/>
                </a:lnTo>
                <a:lnTo>
                  <a:pt x="90942" y="332063"/>
                </a:lnTo>
                <a:lnTo>
                  <a:pt x="90654" y="332351"/>
                </a:lnTo>
                <a:lnTo>
                  <a:pt x="90366" y="332927"/>
                </a:lnTo>
                <a:lnTo>
                  <a:pt x="89790" y="333215"/>
                </a:lnTo>
                <a:lnTo>
                  <a:pt x="89503" y="333503"/>
                </a:lnTo>
                <a:lnTo>
                  <a:pt x="89215" y="334079"/>
                </a:lnTo>
                <a:lnTo>
                  <a:pt x="88639" y="334367"/>
                </a:lnTo>
                <a:lnTo>
                  <a:pt x="88351" y="334655"/>
                </a:lnTo>
                <a:lnTo>
                  <a:pt x="88064" y="335231"/>
                </a:lnTo>
                <a:lnTo>
                  <a:pt x="87488" y="335519"/>
                </a:lnTo>
                <a:lnTo>
                  <a:pt x="87200" y="335807"/>
                </a:lnTo>
                <a:lnTo>
                  <a:pt x="86912" y="336383"/>
                </a:lnTo>
                <a:lnTo>
                  <a:pt x="86337" y="336671"/>
                </a:lnTo>
                <a:lnTo>
                  <a:pt x="86049" y="336959"/>
                </a:lnTo>
                <a:lnTo>
                  <a:pt x="85761" y="337535"/>
                </a:lnTo>
                <a:lnTo>
                  <a:pt x="85186" y="337823"/>
                </a:lnTo>
                <a:lnTo>
                  <a:pt x="84898" y="338111"/>
                </a:lnTo>
                <a:lnTo>
                  <a:pt x="84610" y="338687"/>
                </a:lnTo>
                <a:lnTo>
                  <a:pt x="84035" y="338975"/>
                </a:lnTo>
                <a:lnTo>
                  <a:pt x="83747" y="339263"/>
                </a:lnTo>
                <a:lnTo>
                  <a:pt x="83459" y="339839"/>
                </a:lnTo>
                <a:lnTo>
                  <a:pt x="82883" y="340127"/>
                </a:lnTo>
                <a:lnTo>
                  <a:pt x="82596" y="340415"/>
                </a:lnTo>
                <a:lnTo>
                  <a:pt x="82308" y="340991"/>
                </a:lnTo>
                <a:lnTo>
                  <a:pt x="81732" y="341279"/>
                </a:lnTo>
                <a:lnTo>
                  <a:pt x="81444" y="341567"/>
                </a:lnTo>
                <a:lnTo>
                  <a:pt x="81157" y="342143"/>
                </a:lnTo>
                <a:lnTo>
                  <a:pt x="80581" y="342431"/>
                </a:lnTo>
                <a:lnTo>
                  <a:pt x="80293" y="342719"/>
                </a:lnTo>
                <a:lnTo>
                  <a:pt x="80005" y="343295"/>
                </a:lnTo>
                <a:lnTo>
                  <a:pt x="79430" y="343583"/>
                </a:lnTo>
                <a:lnTo>
                  <a:pt x="79142" y="343871"/>
                </a:lnTo>
                <a:lnTo>
                  <a:pt x="78854" y="344447"/>
                </a:lnTo>
                <a:lnTo>
                  <a:pt x="78279" y="344735"/>
                </a:lnTo>
                <a:lnTo>
                  <a:pt x="77991" y="345023"/>
                </a:lnTo>
                <a:lnTo>
                  <a:pt x="77703" y="345599"/>
                </a:lnTo>
                <a:lnTo>
                  <a:pt x="77128" y="345887"/>
                </a:lnTo>
                <a:lnTo>
                  <a:pt x="76840" y="346175"/>
                </a:lnTo>
                <a:lnTo>
                  <a:pt x="76552" y="346751"/>
                </a:lnTo>
                <a:lnTo>
                  <a:pt x="75976" y="347039"/>
                </a:lnTo>
                <a:lnTo>
                  <a:pt x="75689" y="347327"/>
                </a:lnTo>
                <a:lnTo>
                  <a:pt x="75401" y="347903"/>
                </a:lnTo>
                <a:lnTo>
                  <a:pt x="74825" y="348191"/>
                </a:lnTo>
                <a:lnTo>
                  <a:pt x="74537" y="348479"/>
                </a:lnTo>
                <a:lnTo>
                  <a:pt x="74250" y="349055"/>
                </a:lnTo>
                <a:lnTo>
                  <a:pt x="73674" y="349343"/>
                </a:lnTo>
                <a:lnTo>
                  <a:pt x="73386" y="349631"/>
                </a:lnTo>
                <a:lnTo>
                  <a:pt x="73099" y="350207"/>
                </a:lnTo>
                <a:lnTo>
                  <a:pt x="72523" y="350495"/>
                </a:lnTo>
                <a:lnTo>
                  <a:pt x="72235" y="350783"/>
                </a:lnTo>
                <a:lnTo>
                  <a:pt x="71947" y="351359"/>
                </a:lnTo>
                <a:lnTo>
                  <a:pt x="71372" y="351647"/>
                </a:lnTo>
                <a:lnTo>
                  <a:pt x="71084" y="351935"/>
                </a:lnTo>
                <a:lnTo>
                  <a:pt x="70796" y="352511"/>
                </a:lnTo>
                <a:lnTo>
                  <a:pt x="70221" y="352799"/>
                </a:lnTo>
                <a:lnTo>
                  <a:pt x="69933" y="353087"/>
                </a:lnTo>
                <a:lnTo>
                  <a:pt x="69645" y="353663"/>
                </a:lnTo>
                <a:lnTo>
                  <a:pt x="69069" y="353951"/>
                </a:lnTo>
                <a:lnTo>
                  <a:pt x="68782" y="354239"/>
                </a:lnTo>
                <a:lnTo>
                  <a:pt x="68494" y="354815"/>
                </a:lnTo>
                <a:lnTo>
                  <a:pt x="67918" y="355103"/>
                </a:lnTo>
                <a:lnTo>
                  <a:pt x="67631" y="355391"/>
                </a:lnTo>
                <a:lnTo>
                  <a:pt x="67343" y="355967"/>
                </a:lnTo>
                <a:lnTo>
                  <a:pt x="66767" y="356255"/>
                </a:lnTo>
                <a:lnTo>
                  <a:pt x="66479" y="356543"/>
                </a:lnTo>
                <a:lnTo>
                  <a:pt x="66192" y="357119"/>
                </a:lnTo>
                <a:lnTo>
                  <a:pt x="65328" y="357407"/>
                </a:lnTo>
                <a:lnTo>
                  <a:pt x="65040" y="357695"/>
                </a:lnTo>
                <a:lnTo>
                  <a:pt x="64465" y="358271"/>
                </a:lnTo>
                <a:lnTo>
                  <a:pt x="64177" y="358559"/>
                </a:lnTo>
                <a:lnTo>
                  <a:pt x="63889" y="358847"/>
                </a:lnTo>
                <a:lnTo>
                  <a:pt x="63314" y="359423"/>
                </a:lnTo>
                <a:lnTo>
                  <a:pt x="62738" y="359711"/>
                </a:lnTo>
                <a:lnTo>
                  <a:pt x="62163" y="359999"/>
                </a:lnTo>
                <a:lnTo>
                  <a:pt x="61587" y="360575"/>
                </a:lnTo>
                <a:lnTo>
                  <a:pt x="61011" y="360863"/>
                </a:lnTo>
                <a:lnTo>
                  <a:pt x="60724" y="361151"/>
                </a:lnTo>
                <a:lnTo>
                  <a:pt x="59860" y="361727"/>
                </a:lnTo>
                <a:lnTo>
                  <a:pt x="59285" y="362015"/>
                </a:lnTo>
                <a:lnTo>
                  <a:pt x="58709" y="362303"/>
                </a:lnTo>
                <a:lnTo>
                  <a:pt x="58133" y="362879"/>
                </a:lnTo>
                <a:lnTo>
                  <a:pt x="57270" y="363167"/>
                </a:lnTo>
                <a:lnTo>
                  <a:pt x="56407" y="363455"/>
                </a:lnTo>
                <a:lnTo>
                  <a:pt x="55831" y="364031"/>
                </a:lnTo>
                <a:lnTo>
                  <a:pt x="54968" y="364319"/>
                </a:lnTo>
                <a:lnTo>
                  <a:pt x="53817" y="364607"/>
                </a:lnTo>
                <a:lnTo>
                  <a:pt x="52953" y="365183"/>
                </a:lnTo>
                <a:lnTo>
                  <a:pt x="51802" y="365471"/>
                </a:lnTo>
                <a:lnTo>
                  <a:pt x="50651" y="365759"/>
                </a:lnTo>
                <a:lnTo>
                  <a:pt x="49212" y="366335"/>
                </a:lnTo>
                <a:lnTo>
                  <a:pt x="47773" y="366623"/>
                </a:lnTo>
                <a:lnTo>
                  <a:pt x="45471" y="366911"/>
                </a:lnTo>
                <a:lnTo>
                  <a:pt x="42305" y="367487"/>
                </a:lnTo>
                <a:lnTo>
                  <a:pt x="36261" y="367487"/>
                </a:lnTo>
                <a:lnTo>
                  <a:pt x="33096" y="366911"/>
                </a:lnTo>
                <a:lnTo>
                  <a:pt x="30793" y="366623"/>
                </a:lnTo>
                <a:lnTo>
                  <a:pt x="29355" y="366335"/>
                </a:lnTo>
                <a:lnTo>
                  <a:pt x="27628" y="365759"/>
                </a:lnTo>
                <a:lnTo>
                  <a:pt x="26477" y="365471"/>
                </a:lnTo>
                <a:lnTo>
                  <a:pt x="25325" y="365183"/>
                </a:lnTo>
                <a:lnTo>
                  <a:pt x="24750" y="364607"/>
                </a:lnTo>
                <a:lnTo>
                  <a:pt x="23599" y="364319"/>
                </a:lnTo>
                <a:lnTo>
                  <a:pt x="22735" y="364031"/>
                </a:lnTo>
                <a:lnTo>
                  <a:pt x="21872" y="363455"/>
                </a:lnTo>
                <a:lnTo>
                  <a:pt x="21296" y="363167"/>
                </a:lnTo>
                <a:lnTo>
                  <a:pt x="20433" y="362879"/>
                </a:lnTo>
                <a:lnTo>
                  <a:pt x="19570" y="362303"/>
                </a:lnTo>
                <a:lnTo>
                  <a:pt x="19282" y="362015"/>
                </a:lnTo>
                <a:lnTo>
                  <a:pt x="18419" y="361727"/>
                </a:lnTo>
                <a:lnTo>
                  <a:pt x="17843" y="361151"/>
                </a:lnTo>
                <a:lnTo>
                  <a:pt x="17267" y="360863"/>
                </a:lnTo>
                <a:lnTo>
                  <a:pt x="16980" y="360575"/>
                </a:lnTo>
                <a:lnTo>
                  <a:pt x="16116" y="359999"/>
                </a:lnTo>
                <a:lnTo>
                  <a:pt x="15828" y="359711"/>
                </a:lnTo>
                <a:lnTo>
                  <a:pt x="14965" y="359423"/>
                </a:lnTo>
                <a:lnTo>
                  <a:pt x="14677" y="358847"/>
                </a:lnTo>
                <a:lnTo>
                  <a:pt x="14389" y="358559"/>
                </a:lnTo>
                <a:lnTo>
                  <a:pt x="13814" y="358271"/>
                </a:lnTo>
                <a:lnTo>
                  <a:pt x="13526" y="357695"/>
                </a:lnTo>
                <a:lnTo>
                  <a:pt x="13238" y="357407"/>
                </a:lnTo>
                <a:lnTo>
                  <a:pt x="12375" y="357119"/>
                </a:lnTo>
                <a:lnTo>
                  <a:pt x="12087" y="356543"/>
                </a:lnTo>
                <a:lnTo>
                  <a:pt x="11512" y="356255"/>
                </a:lnTo>
                <a:lnTo>
                  <a:pt x="11224" y="355967"/>
                </a:lnTo>
                <a:lnTo>
                  <a:pt x="10936" y="355391"/>
                </a:lnTo>
                <a:lnTo>
                  <a:pt x="10360" y="355103"/>
                </a:lnTo>
                <a:lnTo>
                  <a:pt x="10073" y="354239"/>
                </a:lnTo>
                <a:lnTo>
                  <a:pt x="9785" y="353951"/>
                </a:lnTo>
                <a:lnTo>
                  <a:pt x="9209" y="353663"/>
                </a:lnTo>
                <a:lnTo>
                  <a:pt x="8921" y="353087"/>
                </a:lnTo>
                <a:lnTo>
                  <a:pt x="8634" y="352799"/>
                </a:lnTo>
                <a:lnTo>
                  <a:pt x="8058" y="352511"/>
                </a:lnTo>
                <a:lnTo>
                  <a:pt x="7770" y="351647"/>
                </a:lnTo>
                <a:lnTo>
                  <a:pt x="7483" y="351359"/>
                </a:lnTo>
                <a:lnTo>
                  <a:pt x="6907" y="350495"/>
                </a:lnTo>
                <a:lnTo>
                  <a:pt x="6619" y="350207"/>
                </a:lnTo>
                <a:lnTo>
                  <a:pt x="6331" y="349343"/>
                </a:lnTo>
                <a:lnTo>
                  <a:pt x="5756" y="349055"/>
                </a:lnTo>
                <a:lnTo>
                  <a:pt x="5468" y="348191"/>
                </a:lnTo>
                <a:lnTo>
                  <a:pt x="5180" y="347903"/>
                </a:lnTo>
                <a:lnTo>
                  <a:pt x="4605" y="347039"/>
                </a:lnTo>
                <a:lnTo>
                  <a:pt x="4317" y="346175"/>
                </a:lnTo>
                <a:lnTo>
                  <a:pt x="4029" y="345599"/>
                </a:lnTo>
                <a:lnTo>
                  <a:pt x="3453" y="344735"/>
                </a:lnTo>
                <a:lnTo>
                  <a:pt x="3166" y="343871"/>
                </a:lnTo>
                <a:lnTo>
                  <a:pt x="2878" y="342719"/>
                </a:lnTo>
                <a:lnTo>
                  <a:pt x="2302" y="341567"/>
                </a:lnTo>
                <a:lnTo>
                  <a:pt x="2014" y="340991"/>
                </a:lnTo>
                <a:lnTo>
                  <a:pt x="1727" y="339263"/>
                </a:lnTo>
                <a:lnTo>
                  <a:pt x="1151" y="338111"/>
                </a:lnTo>
                <a:lnTo>
                  <a:pt x="863" y="336671"/>
                </a:lnTo>
                <a:lnTo>
                  <a:pt x="576" y="334367"/>
                </a:lnTo>
                <a:lnTo>
                  <a:pt x="0" y="330911"/>
                </a:lnTo>
                <a:lnTo>
                  <a:pt x="0" y="325439"/>
                </a:lnTo>
                <a:lnTo>
                  <a:pt x="576" y="322271"/>
                </a:lnTo>
                <a:lnTo>
                  <a:pt x="863" y="320255"/>
                </a:lnTo>
                <a:lnTo>
                  <a:pt x="1151" y="318239"/>
                </a:lnTo>
                <a:lnTo>
                  <a:pt x="1727" y="317087"/>
                </a:lnTo>
                <a:lnTo>
                  <a:pt x="2014" y="315647"/>
                </a:lnTo>
                <a:lnTo>
                  <a:pt x="2302" y="314783"/>
                </a:lnTo>
                <a:lnTo>
                  <a:pt x="2878" y="313631"/>
                </a:lnTo>
                <a:lnTo>
                  <a:pt x="3166" y="313055"/>
                </a:lnTo>
                <a:lnTo>
                  <a:pt x="3453" y="311903"/>
                </a:lnTo>
                <a:lnTo>
                  <a:pt x="4029" y="311039"/>
                </a:lnTo>
                <a:lnTo>
                  <a:pt x="4317" y="310175"/>
                </a:lnTo>
                <a:lnTo>
                  <a:pt x="4605" y="309599"/>
                </a:lnTo>
                <a:lnTo>
                  <a:pt x="5180" y="309023"/>
                </a:lnTo>
                <a:lnTo>
                  <a:pt x="5468" y="308447"/>
                </a:lnTo>
                <a:lnTo>
                  <a:pt x="5756" y="307583"/>
                </a:lnTo>
                <a:lnTo>
                  <a:pt x="6331" y="307295"/>
                </a:lnTo>
                <a:lnTo>
                  <a:pt x="6619" y="306431"/>
                </a:lnTo>
                <a:lnTo>
                  <a:pt x="6907" y="306143"/>
                </a:lnTo>
                <a:lnTo>
                  <a:pt x="7483" y="305279"/>
                </a:lnTo>
                <a:lnTo>
                  <a:pt x="7770" y="304991"/>
                </a:lnTo>
                <a:lnTo>
                  <a:pt x="8058" y="304415"/>
                </a:lnTo>
                <a:lnTo>
                  <a:pt x="8634" y="303839"/>
                </a:lnTo>
                <a:lnTo>
                  <a:pt x="8921" y="303263"/>
                </a:lnTo>
                <a:lnTo>
                  <a:pt x="9209" y="302975"/>
                </a:lnTo>
                <a:lnTo>
                  <a:pt x="9785" y="302687"/>
                </a:lnTo>
                <a:lnTo>
                  <a:pt x="10073" y="302111"/>
                </a:lnTo>
                <a:lnTo>
                  <a:pt x="10360" y="301823"/>
                </a:lnTo>
                <a:lnTo>
                  <a:pt x="10936" y="300959"/>
                </a:lnTo>
                <a:lnTo>
                  <a:pt x="11224" y="300671"/>
                </a:lnTo>
                <a:lnTo>
                  <a:pt x="11512" y="300383"/>
                </a:lnTo>
                <a:lnTo>
                  <a:pt x="12087" y="299807"/>
                </a:lnTo>
                <a:lnTo>
                  <a:pt x="12375" y="299519"/>
                </a:lnTo>
                <a:lnTo>
                  <a:pt x="12663" y="299231"/>
                </a:lnTo>
                <a:lnTo>
                  <a:pt x="13238" y="298655"/>
                </a:lnTo>
                <a:lnTo>
                  <a:pt x="13526" y="298367"/>
                </a:lnTo>
                <a:lnTo>
                  <a:pt x="13814" y="298079"/>
                </a:lnTo>
                <a:lnTo>
                  <a:pt x="14389" y="297503"/>
                </a:lnTo>
                <a:lnTo>
                  <a:pt x="14677" y="297215"/>
                </a:lnTo>
                <a:lnTo>
                  <a:pt x="14965" y="296927"/>
                </a:lnTo>
                <a:lnTo>
                  <a:pt x="15541" y="296351"/>
                </a:lnTo>
                <a:lnTo>
                  <a:pt x="15828" y="296063"/>
                </a:lnTo>
                <a:lnTo>
                  <a:pt x="16116" y="295775"/>
                </a:lnTo>
                <a:lnTo>
                  <a:pt x="16692" y="295199"/>
                </a:lnTo>
                <a:lnTo>
                  <a:pt x="16980" y="294911"/>
                </a:lnTo>
                <a:lnTo>
                  <a:pt x="17267" y="294623"/>
                </a:lnTo>
                <a:lnTo>
                  <a:pt x="17843" y="294047"/>
                </a:lnTo>
                <a:lnTo>
                  <a:pt x="18131" y="293759"/>
                </a:lnTo>
                <a:lnTo>
                  <a:pt x="18419" y="293471"/>
                </a:lnTo>
                <a:lnTo>
                  <a:pt x="18994" y="292895"/>
                </a:lnTo>
                <a:lnTo>
                  <a:pt x="19282" y="292607"/>
                </a:lnTo>
                <a:lnTo>
                  <a:pt x="19570" y="292319"/>
                </a:lnTo>
                <a:lnTo>
                  <a:pt x="20145" y="291743"/>
                </a:lnTo>
                <a:lnTo>
                  <a:pt x="20433" y="291455"/>
                </a:lnTo>
                <a:lnTo>
                  <a:pt x="20721" y="291167"/>
                </a:lnTo>
                <a:lnTo>
                  <a:pt x="21296" y="290591"/>
                </a:lnTo>
                <a:lnTo>
                  <a:pt x="21584" y="290303"/>
                </a:lnTo>
                <a:lnTo>
                  <a:pt x="21872" y="290015"/>
                </a:lnTo>
                <a:lnTo>
                  <a:pt x="22448" y="289439"/>
                </a:lnTo>
                <a:lnTo>
                  <a:pt x="22735" y="289151"/>
                </a:lnTo>
                <a:lnTo>
                  <a:pt x="23023" y="288863"/>
                </a:lnTo>
                <a:lnTo>
                  <a:pt x="23599" y="288287"/>
                </a:lnTo>
                <a:lnTo>
                  <a:pt x="23887" y="287999"/>
                </a:lnTo>
                <a:lnTo>
                  <a:pt x="24174" y="287711"/>
                </a:lnTo>
                <a:lnTo>
                  <a:pt x="24750" y="287135"/>
                </a:lnTo>
                <a:lnTo>
                  <a:pt x="25038" y="286847"/>
                </a:lnTo>
                <a:lnTo>
                  <a:pt x="25325" y="286559"/>
                </a:lnTo>
                <a:lnTo>
                  <a:pt x="25901" y="285983"/>
                </a:lnTo>
                <a:lnTo>
                  <a:pt x="26189" y="285695"/>
                </a:lnTo>
                <a:lnTo>
                  <a:pt x="26477" y="285407"/>
                </a:lnTo>
                <a:lnTo>
                  <a:pt x="27052" y="284831"/>
                </a:lnTo>
                <a:lnTo>
                  <a:pt x="27340" y="284543"/>
                </a:lnTo>
                <a:lnTo>
                  <a:pt x="27628" y="284255"/>
                </a:lnTo>
                <a:lnTo>
                  <a:pt x="28203" y="283679"/>
                </a:lnTo>
                <a:lnTo>
                  <a:pt x="28491" y="283391"/>
                </a:lnTo>
                <a:lnTo>
                  <a:pt x="28779" y="283103"/>
                </a:lnTo>
                <a:lnTo>
                  <a:pt x="29355" y="282527"/>
                </a:lnTo>
                <a:lnTo>
                  <a:pt x="29642" y="282239"/>
                </a:lnTo>
                <a:lnTo>
                  <a:pt x="29930" y="281951"/>
                </a:lnTo>
                <a:lnTo>
                  <a:pt x="30506" y="281375"/>
                </a:lnTo>
                <a:lnTo>
                  <a:pt x="30793" y="281087"/>
                </a:lnTo>
                <a:lnTo>
                  <a:pt x="31081" y="280799"/>
                </a:lnTo>
                <a:lnTo>
                  <a:pt x="31657" y="280223"/>
                </a:lnTo>
                <a:lnTo>
                  <a:pt x="31945" y="279935"/>
                </a:lnTo>
                <a:lnTo>
                  <a:pt x="32232" y="279647"/>
                </a:lnTo>
                <a:lnTo>
                  <a:pt x="32808" y="279071"/>
                </a:lnTo>
                <a:lnTo>
                  <a:pt x="33096" y="278783"/>
                </a:lnTo>
                <a:lnTo>
                  <a:pt x="33384" y="278495"/>
                </a:lnTo>
                <a:lnTo>
                  <a:pt x="33959" y="277919"/>
                </a:lnTo>
                <a:lnTo>
                  <a:pt x="34247" y="277631"/>
                </a:lnTo>
                <a:lnTo>
                  <a:pt x="34535" y="277343"/>
                </a:lnTo>
                <a:lnTo>
                  <a:pt x="35110" y="276767"/>
                </a:lnTo>
                <a:lnTo>
                  <a:pt x="35398" y="276479"/>
                </a:lnTo>
                <a:lnTo>
                  <a:pt x="35686" y="276191"/>
                </a:lnTo>
                <a:lnTo>
                  <a:pt x="36261" y="275615"/>
                </a:lnTo>
                <a:lnTo>
                  <a:pt x="36549" y="275327"/>
                </a:lnTo>
                <a:lnTo>
                  <a:pt x="36837" y="275039"/>
                </a:lnTo>
                <a:lnTo>
                  <a:pt x="37413" y="274463"/>
                </a:lnTo>
                <a:lnTo>
                  <a:pt x="37700" y="274175"/>
                </a:lnTo>
                <a:lnTo>
                  <a:pt x="37988" y="273887"/>
                </a:lnTo>
                <a:lnTo>
                  <a:pt x="38564" y="273311"/>
                </a:lnTo>
                <a:lnTo>
                  <a:pt x="38852" y="273023"/>
                </a:lnTo>
                <a:lnTo>
                  <a:pt x="39139" y="272735"/>
                </a:lnTo>
                <a:lnTo>
                  <a:pt x="39715" y="272159"/>
                </a:lnTo>
                <a:lnTo>
                  <a:pt x="40003" y="271871"/>
                </a:lnTo>
                <a:lnTo>
                  <a:pt x="40291" y="271583"/>
                </a:lnTo>
                <a:lnTo>
                  <a:pt x="40866" y="271007"/>
                </a:lnTo>
                <a:lnTo>
                  <a:pt x="41154" y="270719"/>
                </a:lnTo>
                <a:lnTo>
                  <a:pt x="41442" y="270431"/>
                </a:lnTo>
                <a:lnTo>
                  <a:pt x="42017" y="269855"/>
                </a:lnTo>
                <a:lnTo>
                  <a:pt x="42305" y="269567"/>
                </a:lnTo>
                <a:lnTo>
                  <a:pt x="42593" y="269279"/>
                </a:lnTo>
                <a:lnTo>
                  <a:pt x="43168" y="268703"/>
                </a:lnTo>
                <a:lnTo>
                  <a:pt x="43456" y="268415"/>
                </a:lnTo>
                <a:lnTo>
                  <a:pt x="43744" y="268127"/>
                </a:lnTo>
                <a:lnTo>
                  <a:pt x="44320" y="267551"/>
                </a:lnTo>
                <a:lnTo>
                  <a:pt x="44607" y="267263"/>
                </a:lnTo>
                <a:lnTo>
                  <a:pt x="44895" y="266975"/>
                </a:lnTo>
                <a:lnTo>
                  <a:pt x="45471" y="266687"/>
                </a:lnTo>
                <a:lnTo>
                  <a:pt x="45759" y="266111"/>
                </a:lnTo>
                <a:lnTo>
                  <a:pt x="46046" y="265823"/>
                </a:lnTo>
                <a:lnTo>
                  <a:pt x="46622" y="265535"/>
                </a:lnTo>
                <a:lnTo>
                  <a:pt x="46910" y="264959"/>
                </a:lnTo>
                <a:lnTo>
                  <a:pt x="47197" y="264671"/>
                </a:lnTo>
                <a:lnTo>
                  <a:pt x="47773" y="264383"/>
                </a:lnTo>
                <a:lnTo>
                  <a:pt x="48061" y="263807"/>
                </a:lnTo>
                <a:lnTo>
                  <a:pt x="48349" y="263519"/>
                </a:lnTo>
                <a:lnTo>
                  <a:pt x="48924" y="263231"/>
                </a:lnTo>
                <a:lnTo>
                  <a:pt x="49212" y="262655"/>
                </a:lnTo>
                <a:lnTo>
                  <a:pt x="49500" y="262367"/>
                </a:lnTo>
                <a:lnTo>
                  <a:pt x="50075" y="262079"/>
                </a:lnTo>
                <a:lnTo>
                  <a:pt x="50363" y="261503"/>
                </a:lnTo>
                <a:lnTo>
                  <a:pt x="50651" y="261215"/>
                </a:lnTo>
                <a:lnTo>
                  <a:pt x="51227" y="260927"/>
                </a:lnTo>
                <a:lnTo>
                  <a:pt x="51514" y="260351"/>
                </a:lnTo>
                <a:lnTo>
                  <a:pt x="51802" y="260063"/>
                </a:lnTo>
                <a:lnTo>
                  <a:pt x="52378" y="259775"/>
                </a:lnTo>
                <a:lnTo>
                  <a:pt x="52665" y="259199"/>
                </a:lnTo>
                <a:lnTo>
                  <a:pt x="52953" y="258911"/>
                </a:lnTo>
                <a:lnTo>
                  <a:pt x="53529" y="258623"/>
                </a:lnTo>
                <a:lnTo>
                  <a:pt x="53817" y="258047"/>
                </a:lnTo>
                <a:lnTo>
                  <a:pt x="54104" y="257759"/>
                </a:lnTo>
                <a:lnTo>
                  <a:pt x="54680" y="257471"/>
                </a:lnTo>
                <a:lnTo>
                  <a:pt x="54968" y="256895"/>
                </a:lnTo>
                <a:lnTo>
                  <a:pt x="55256" y="256607"/>
                </a:lnTo>
                <a:lnTo>
                  <a:pt x="55831" y="256319"/>
                </a:lnTo>
                <a:lnTo>
                  <a:pt x="56119" y="255743"/>
                </a:lnTo>
                <a:lnTo>
                  <a:pt x="56407" y="255455"/>
                </a:lnTo>
                <a:lnTo>
                  <a:pt x="56982" y="255167"/>
                </a:lnTo>
                <a:lnTo>
                  <a:pt x="57270" y="254591"/>
                </a:lnTo>
                <a:lnTo>
                  <a:pt x="57558" y="254303"/>
                </a:lnTo>
                <a:lnTo>
                  <a:pt x="58133" y="254015"/>
                </a:lnTo>
                <a:lnTo>
                  <a:pt x="58421" y="253439"/>
                </a:lnTo>
                <a:lnTo>
                  <a:pt x="58709" y="253151"/>
                </a:lnTo>
                <a:lnTo>
                  <a:pt x="59285" y="252863"/>
                </a:lnTo>
                <a:lnTo>
                  <a:pt x="59572" y="252287"/>
                </a:lnTo>
                <a:lnTo>
                  <a:pt x="59860" y="251999"/>
                </a:lnTo>
                <a:lnTo>
                  <a:pt x="60436" y="251711"/>
                </a:lnTo>
                <a:lnTo>
                  <a:pt x="60724" y="251135"/>
                </a:lnTo>
                <a:lnTo>
                  <a:pt x="61011" y="250847"/>
                </a:lnTo>
                <a:lnTo>
                  <a:pt x="61587" y="250559"/>
                </a:lnTo>
                <a:lnTo>
                  <a:pt x="61875" y="249983"/>
                </a:lnTo>
                <a:lnTo>
                  <a:pt x="62163" y="249695"/>
                </a:lnTo>
                <a:lnTo>
                  <a:pt x="62738" y="249407"/>
                </a:lnTo>
                <a:lnTo>
                  <a:pt x="63026" y="248831"/>
                </a:lnTo>
                <a:lnTo>
                  <a:pt x="63314" y="248543"/>
                </a:lnTo>
                <a:lnTo>
                  <a:pt x="63889" y="248255"/>
                </a:lnTo>
                <a:lnTo>
                  <a:pt x="64177" y="247679"/>
                </a:lnTo>
                <a:lnTo>
                  <a:pt x="64465" y="247391"/>
                </a:lnTo>
                <a:lnTo>
                  <a:pt x="65040" y="247103"/>
                </a:lnTo>
                <a:lnTo>
                  <a:pt x="65328" y="246527"/>
                </a:lnTo>
                <a:lnTo>
                  <a:pt x="65616" y="246239"/>
                </a:lnTo>
                <a:lnTo>
                  <a:pt x="66192" y="245951"/>
                </a:lnTo>
                <a:lnTo>
                  <a:pt x="66479" y="245375"/>
                </a:lnTo>
                <a:lnTo>
                  <a:pt x="66767" y="245087"/>
                </a:lnTo>
                <a:lnTo>
                  <a:pt x="67343" y="244799"/>
                </a:lnTo>
                <a:lnTo>
                  <a:pt x="67631" y="244223"/>
                </a:lnTo>
                <a:lnTo>
                  <a:pt x="67918" y="243935"/>
                </a:lnTo>
                <a:lnTo>
                  <a:pt x="68494" y="243647"/>
                </a:lnTo>
                <a:lnTo>
                  <a:pt x="68782" y="243071"/>
                </a:lnTo>
                <a:lnTo>
                  <a:pt x="69069" y="242783"/>
                </a:lnTo>
                <a:lnTo>
                  <a:pt x="69645" y="242495"/>
                </a:lnTo>
                <a:lnTo>
                  <a:pt x="69933" y="241919"/>
                </a:lnTo>
                <a:lnTo>
                  <a:pt x="70221" y="241631"/>
                </a:lnTo>
                <a:lnTo>
                  <a:pt x="70796" y="241343"/>
                </a:lnTo>
                <a:lnTo>
                  <a:pt x="71084" y="240767"/>
                </a:lnTo>
                <a:lnTo>
                  <a:pt x="71372" y="240479"/>
                </a:lnTo>
                <a:lnTo>
                  <a:pt x="71947" y="240191"/>
                </a:lnTo>
                <a:lnTo>
                  <a:pt x="72235" y="239615"/>
                </a:lnTo>
                <a:lnTo>
                  <a:pt x="72523" y="239327"/>
                </a:lnTo>
                <a:lnTo>
                  <a:pt x="73099" y="239039"/>
                </a:lnTo>
                <a:lnTo>
                  <a:pt x="73386" y="238463"/>
                </a:lnTo>
                <a:lnTo>
                  <a:pt x="73674" y="238175"/>
                </a:lnTo>
                <a:lnTo>
                  <a:pt x="74250" y="237887"/>
                </a:lnTo>
                <a:lnTo>
                  <a:pt x="74537" y="237311"/>
                </a:lnTo>
                <a:lnTo>
                  <a:pt x="74825" y="237023"/>
                </a:lnTo>
                <a:lnTo>
                  <a:pt x="75401" y="236735"/>
                </a:lnTo>
                <a:lnTo>
                  <a:pt x="75689" y="236159"/>
                </a:lnTo>
                <a:lnTo>
                  <a:pt x="75976" y="235871"/>
                </a:lnTo>
                <a:lnTo>
                  <a:pt x="76552" y="235583"/>
                </a:lnTo>
                <a:lnTo>
                  <a:pt x="76840" y="235007"/>
                </a:lnTo>
                <a:lnTo>
                  <a:pt x="77128" y="234719"/>
                </a:lnTo>
                <a:lnTo>
                  <a:pt x="77703" y="234431"/>
                </a:lnTo>
                <a:lnTo>
                  <a:pt x="77991" y="233855"/>
                </a:lnTo>
                <a:lnTo>
                  <a:pt x="78279" y="233567"/>
                </a:lnTo>
                <a:lnTo>
                  <a:pt x="78854" y="233279"/>
                </a:lnTo>
                <a:lnTo>
                  <a:pt x="79142" y="232703"/>
                </a:lnTo>
                <a:lnTo>
                  <a:pt x="79430" y="232415"/>
                </a:lnTo>
                <a:lnTo>
                  <a:pt x="80005" y="232127"/>
                </a:lnTo>
                <a:lnTo>
                  <a:pt x="80293" y="231551"/>
                </a:lnTo>
                <a:lnTo>
                  <a:pt x="80581" y="231263"/>
                </a:lnTo>
                <a:lnTo>
                  <a:pt x="81157" y="230975"/>
                </a:lnTo>
                <a:lnTo>
                  <a:pt x="81444" y="230399"/>
                </a:lnTo>
                <a:lnTo>
                  <a:pt x="81732" y="230111"/>
                </a:lnTo>
                <a:lnTo>
                  <a:pt x="82308" y="229823"/>
                </a:lnTo>
                <a:lnTo>
                  <a:pt x="82596" y="229247"/>
                </a:lnTo>
                <a:lnTo>
                  <a:pt x="82883" y="228959"/>
                </a:lnTo>
                <a:lnTo>
                  <a:pt x="83459" y="228671"/>
                </a:lnTo>
                <a:lnTo>
                  <a:pt x="83747" y="228095"/>
                </a:lnTo>
                <a:lnTo>
                  <a:pt x="84035" y="227807"/>
                </a:lnTo>
                <a:lnTo>
                  <a:pt x="84610" y="227519"/>
                </a:lnTo>
                <a:lnTo>
                  <a:pt x="84898" y="226943"/>
                </a:lnTo>
                <a:lnTo>
                  <a:pt x="85186" y="226655"/>
                </a:lnTo>
                <a:lnTo>
                  <a:pt x="85761" y="226367"/>
                </a:lnTo>
                <a:lnTo>
                  <a:pt x="86049" y="225791"/>
                </a:lnTo>
                <a:lnTo>
                  <a:pt x="86337" y="225503"/>
                </a:lnTo>
                <a:lnTo>
                  <a:pt x="86912" y="225215"/>
                </a:lnTo>
                <a:lnTo>
                  <a:pt x="87200" y="224639"/>
                </a:lnTo>
                <a:lnTo>
                  <a:pt x="87488" y="224351"/>
                </a:lnTo>
                <a:lnTo>
                  <a:pt x="88064" y="224063"/>
                </a:lnTo>
                <a:lnTo>
                  <a:pt x="88351" y="223487"/>
                </a:lnTo>
                <a:lnTo>
                  <a:pt x="88639" y="223199"/>
                </a:lnTo>
                <a:lnTo>
                  <a:pt x="89215" y="222911"/>
                </a:lnTo>
                <a:lnTo>
                  <a:pt x="89503" y="222335"/>
                </a:lnTo>
                <a:lnTo>
                  <a:pt x="89790" y="222047"/>
                </a:lnTo>
                <a:lnTo>
                  <a:pt x="90366" y="221759"/>
                </a:lnTo>
                <a:lnTo>
                  <a:pt x="90654" y="221183"/>
                </a:lnTo>
                <a:lnTo>
                  <a:pt x="90942" y="220895"/>
                </a:lnTo>
                <a:lnTo>
                  <a:pt x="91517" y="220607"/>
                </a:lnTo>
                <a:lnTo>
                  <a:pt x="91805" y="220031"/>
                </a:lnTo>
                <a:lnTo>
                  <a:pt x="92093" y="219743"/>
                </a:lnTo>
                <a:lnTo>
                  <a:pt x="92668" y="219455"/>
                </a:lnTo>
                <a:lnTo>
                  <a:pt x="92956" y="218879"/>
                </a:lnTo>
                <a:lnTo>
                  <a:pt x="93244" y="218591"/>
                </a:lnTo>
                <a:lnTo>
                  <a:pt x="93819" y="218303"/>
                </a:lnTo>
                <a:lnTo>
                  <a:pt x="94107" y="217727"/>
                </a:lnTo>
                <a:lnTo>
                  <a:pt x="94395" y="217439"/>
                </a:lnTo>
                <a:lnTo>
                  <a:pt x="94971" y="217151"/>
                </a:lnTo>
                <a:lnTo>
                  <a:pt x="95258" y="216575"/>
                </a:lnTo>
                <a:lnTo>
                  <a:pt x="95546" y="216287"/>
                </a:lnTo>
                <a:lnTo>
                  <a:pt x="96122" y="215999"/>
                </a:lnTo>
                <a:lnTo>
                  <a:pt x="96410" y="215423"/>
                </a:lnTo>
                <a:lnTo>
                  <a:pt x="96697" y="215135"/>
                </a:lnTo>
                <a:lnTo>
                  <a:pt x="97273" y="214847"/>
                </a:lnTo>
                <a:lnTo>
                  <a:pt x="97561" y="214271"/>
                </a:lnTo>
                <a:lnTo>
                  <a:pt x="97848" y="213983"/>
                </a:lnTo>
                <a:lnTo>
                  <a:pt x="98424" y="213695"/>
                </a:lnTo>
                <a:lnTo>
                  <a:pt x="98712" y="213119"/>
                </a:lnTo>
                <a:lnTo>
                  <a:pt x="99000" y="212831"/>
                </a:lnTo>
                <a:lnTo>
                  <a:pt x="99575" y="212543"/>
                </a:lnTo>
                <a:lnTo>
                  <a:pt x="99863" y="211967"/>
                </a:lnTo>
                <a:lnTo>
                  <a:pt x="100151" y="211679"/>
                </a:lnTo>
                <a:lnTo>
                  <a:pt x="100726" y="211391"/>
                </a:lnTo>
                <a:lnTo>
                  <a:pt x="101014" y="211103"/>
                </a:lnTo>
                <a:lnTo>
                  <a:pt x="101302" y="210527"/>
                </a:lnTo>
                <a:lnTo>
                  <a:pt x="101878" y="210239"/>
                </a:lnTo>
                <a:lnTo>
                  <a:pt x="102165" y="209951"/>
                </a:lnTo>
                <a:lnTo>
                  <a:pt x="102453" y="209375"/>
                </a:lnTo>
                <a:lnTo>
                  <a:pt x="103029" y="209087"/>
                </a:lnTo>
                <a:lnTo>
                  <a:pt x="103316" y="208799"/>
                </a:lnTo>
                <a:lnTo>
                  <a:pt x="103604" y="208223"/>
                </a:lnTo>
                <a:lnTo>
                  <a:pt x="104180" y="207935"/>
                </a:lnTo>
                <a:lnTo>
                  <a:pt x="104468" y="207071"/>
                </a:lnTo>
                <a:lnTo>
                  <a:pt x="104755" y="206783"/>
                </a:lnTo>
                <a:lnTo>
                  <a:pt x="105331" y="206495"/>
                </a:lnTo>
                <a:lnTo>
                  <a:pt x="105619" y="205631"/>
                </a:lnTo>
                <a:lnTo>
                  <a:pt x="105907" y="205343"/>
                </a:lnTo>
                <a:lnTo>
                  <a:pt x="106482" y="204479"/>
                </a:lnTo>
                <a:lnTo>
                  <a:pt x="106770" y="204191"/>
                </a:lnTo>
                <a:lnTo>
                  <a:pt x="107058" y="203327"/>
                </a:lnTo>
                <a:lnTo>
                  <a:pt x="107633" y="202463"/>
                </a:lnTo>
                <a:lnTo>
                  <a:pt x="107921" y="201887"/>
                </a:lnTo>
                <a:lnTo>
                  <a:pt x="108209" y="201023"/>
                </a:lnTo>
                <a:lnTo>
                  <a:pt x="108784" y="200159"/>
                </a:lnTo>
                <a:lnTo>
                  <a:pt x="109072" y="199583"/>
                </a:lnTo>
                <a:lnTo>
                  <a:pt x="109360" y="198719"/>
                </a:lnTo>
                <a:lnTo>
                  <a:pt x="109936" y="197856"/>
                </a:lnTo>
                <a:lnTo>
                  <a:pt x="110223" y="196704"/>
                </a:lnTo>
                <a:lnTo>
                  <a:pt x="110511" y="195552"/>
                </a:lnTo>
                <a:lnTo>
                  <a:pt x="111087" y="194400"/>
                </a:lnTo>
                <a:lnTo>
                  <a:pt x="111375" y="192960"/>
                </a:lnTo>
                <a:lnTo>
                  <a:pt x="111662" y="191520"/>
                </a:lnTo>
                <a:lnTo>
                  <a:pt x="112238" y="189216"/>
                </a:lnTo>
                <a:lnTo>
                  <a:pt x="112526" y="184608"/>
                </a:lnTo>
                <a:lnTo>
                  <a:pt x="112526" y="182880"/>
                </a:lnTo>
                <a:lnTo>
                  <a:pt x="112238" y="178272"/>
                </a:lnTo>
                <a:lnTo>
                  <a:pt x="111662" y="175968"/>
                </a:lnTo>
                <a:lnTo>
                  <a:pt x="111375" y="174528"/>
                </a:lnTo>
                <a:lnTo>
                  <a:pt x="111087" y="173088"/>
                </a:lnTo>
                <a:lnTo>
                  <a:pt x="110511" y="171936"/>
                </a:lnTo>
                <a:lnTo>
                  <a:pt x="110223" y="170784"/>
                </a:lnTo>
                <a:lnTo>
                  <a:pt x="109936" y="169632"/>
                </a:lnTo>
                <a:lnTo>
                  <a:pt x="109360" y="168768"/>
                </a:lnTo>
                <a:lnTo>
                  <a:pt x="109072" y="167904"/>
                </a:lnTo>
                <a:lnTo>
                  <a:pt x="108784" y="167328"/>
                </a:lnTo>
                <a:lnTo>
                  <a:pt x="108209" y="166464"/>
                </a:lnTo>
                <a:lnTo>
                  <a:pt x="107921" y="165600"/>
                </a:lnTo>
                <a:lnTo>
                  <a:pt x="107633" y="165024"/>
                </a:lnTo>
                <a:lnTo>
                  <a:pt x="107058" y="164160"/>
                </a:lnTo>
                <a:lnTo>
                  <a:pt x="106770" y="163296"/>
                </a:lnTo>
                <a:lnTo>
                  <a:pt x="106482" y="163008"/>
                </a:lnTo>
                <a:lnTo>
                  <a:pt x="105907" y="162144"/>
                </a:lnTo>
                <a:lnTo>
                  <a:pt x="105619" y="161856"/>
                </a:lnTo>
                <a:lnTo>
                  <a:pt x="105331" y="160992"/>
                </a:lnTo>
                <a:lnTo>
                  <a:pt x="104755" y="160704"/>
                </a:lnTo>
                <a:lnTo>
                  <a:pt x="104468" y="160416"/>
                </a:lnTo>
                <a:lnTo>
                  <a:pt x="104180" y="159552"/>
                </a:lnTo>
                <a:lnTo>
                  <a:pt x="103604" y="159264"/>
                </a:lnTo>
                <a:lnTo>
                  <a:pt x="103316" y="158688"/>
                </a:lnTo>
                <a:lnTo>
                  <a:pt x="103029" y="158400"/>
                </a:lnTo>
                <a:lnTo>
                  <a:pt x="102453" y="158112"/>
                </a:lnTo>
                <a:lnTo>
                  <a:pt x="102165" y="157536"/>
                </a:lnTo>
                <a:lnTo>
                  <a:pt x="101878" y="157248"/>
                </a:lnTo>
                <a:lnTo>
                  <a:pt x="101302" y="156960"/>
                </a:lnTo>
                <a:lnTo>
                  <a:pt x="101014" y="156384"/>
                </a:lnTo>
                <a:lnTo>
                  <a:pt x="100726" y="156096"/>
                </a:lnTo>
                <a:lnTo>
                  <a:pt x="100151" y="155808"/>
                </a:lnTo>
                <a:lnTo>
                  <a:pt x="99863" y="155520"/>
                </a:lnTo>
                <a:lnTo>
                  <a:pt x="99575" y="154944"/>
                </a:lnTo>
                <a:lnTo>
                  <a:pt x="99000" y="154656"/>
                </a:lnTo>
                <a:lnTo>
                  <a:pt x="98712" y="154368"/>
                </a:lnTo>
                <a:lnTo>
                  <a:pt x="98424" y="153792"/>
                </a:lnTo>
                <a:lnTo>
                  <a:pt x="97848" y="153504"/>
                </a:lnTo>
                <a:lnTo>
                  <a:pt x="97561" y="153216"/>
                </a:lnTo>
                <a:lnTo>
                  <a:pt x="97273" y="152640"/>
                </a:lnTo>
                <a:lnTo>
                  <a:pt x="96697" y="152352"/>
                </a:lnTo>
                <a:lnTo>
                  <a:pt x="96410" y="152064"/>
                </a:lnTo>
                <a:lnTo>
                  <a:pt x="96122" y="151488"/>
                </a:lnTo>
                <a:lnTo>
                  <a:pt x="95546" y="151200"/>
                </a:lnTo>
                <a:lnTo>
                  <a:pt x="95258" y="150912"/>
                </a:lnTo>
                <a:lnTo>
                  <a:pt x="94971" y="150336"/>
                </a:lnTo>
                <a:lnTo>
                  <a:pt x="94395" y="150048"/>
                </a:lnTo>
                <a:lnTo>
                  <a:pt x="94107" y="149760"/>
                </a:lnTo>
                <a:lnTo>
                  <a:pt x="93819" y="149184"/>
                </a:lnTo>
                <a:lnTo>
                  <a:pt x="93244" y="148896"/>
                </a:lnTo>
                <a:lnTo>
                  <a:pt x="92956" y="148608"/>
                </a:lnTo>
                <a:lnTo>
                  <a:pt x="92668" y="148032"/>
                </a:lnTo>
                <a:lnTo>
                  <a:pt x="92093" y="147744"/>
                </a:lnTo>
                <a:lnTo>
                  <a:pt x="91805" y="147456"/>
                </a:lnTo>
                <a:lnTo>
                  <a:pt x="91517" y="146880"/>
                </a:lnTo>
                <a:lnTo>
                  <a:pt x="90942" y="146592"/>
                </a:lnTo>
                <a:lnTo>
                  <a:pt x="90654" y="146304"/>
                </a:lnTo>
                <a:lnTo>
                  <a:pt x="90366" y="145728"/>
                </a:lnTo>
                <a:lnTo>
                  <a:pt x="89790" y="145440"/>
                </a:lnTo>
                <a:lnTo>
                  <a:pt x="89503" y="145152"/>
                </a:lnTo>
                <a:lnTo>
                  <a:pt x="89215" y="144576"/>
                </a:lnTo>
                <a:lnTo>
                  <a:pt x="88639" y="144288"/>
                </a:lnTo>
                <a:lnTo>
                  <a:pt x="88351" y="144000"/>
                </a:lnTo>
                <a:lnTo>
                  <a:pt x="88064" y="143424"/>
                </a:lnTo>
                <a:lnTo>
                  <a:pt x="87488" y="143136"/>
                </a:lnTo>
                <a:lnTo>
                  <a:pt x="87200" y="142848"/>
                </a:lnTo>
                <a:lnTo>
                  <a:pt x="86912" y="142272"/>
                </a:lnTo>
                <a:lnTo>
                  <a:pt x="86337" y="141984"/>
                </a:lnTo>
                <a:lnTo>
                  <a:pt x="86049" y="141696"/>
                </a:lnTo>
                <a:lnTo>
                  <a:pt x="85761" y="141120"/>
                </a:lnTo>
                <a:lnTo>
                  <a:pt x="85186" y="140832"/>
                </a:lnTo>
                <a:lnTo>
                  <a:pt x="84898" y="140544"/>
                </a:lnTo>
                <a:lnTo>
                  <a:pt x="84610" y="139968"/>
                </a:lnTo>
                <a:lnTo>
                  <a:pt x="84035" y="139680"/>
                </a:lnTo>
                <a:lnTo>
                  <a:pt x="83747" y="139392"/>
                </a:lnTo>
                <a:lnTo>
                  <a:pt x="83459" y="138816"/>
                </a:lnTo>
                <a:lnTo>
                  <a:pt x="82883" y="138528"/>
                </a:lnTo>
                <a:lnTo>
                  <a:pt x="82596" y="138240"/>
                </a:lnTo>
                <a:lnTo>
                  <a:pt x="82308" y="137664"/>
                </a:lnTo>
                <a:lnTo>
                  <a:pt x="81732" y="137376"/>
                </a:lnTo>
                <a:lnTo>
                  <a:pt x="81444" y="137088"/>
                </a:lnTo>
                <a:lnTo>
                  <a:pt x="81157" y="136512"/>
                </a:lnTo>
                <a:lnTo>
                  <a:pt x="80581" y="136224"/>
                </a:lnTo>
                <a:lnTo>
                  <a:pt x="80293" y="135936"/>
                </a:lnTo>
                <a:lnTo>
                  <a:pt x="80005" y="135360"/>
                </a:lnTo>
                <a:lnTo>
                  <a:pt x="79430" y="135072"/>
                </a:lnTo>
                <a:lnTo>
                  <a:pt x="79142" y="134784"/>
                </a:lnTo>
                <a:lnTo>
                  <a:pt x="78854" y="134208"/>
                </a:lnTo>
                <a:lnTo>
                  <a:pt x="78279" y="133920"/>
                </a:lnTo>
                <a:lnTo>
                  <a:pt x="77991" y="133632"/>
                </a:lnTo>
                <a:lnTo>
                  <a:pt x="77703" y="133056"/>
                </a:lnTo>
                <a:lnTo>
                  <a:pt x="77128" y="132768"/>
                </a:lnTo>
                <a:lnTo>
                  <a:pt x="76840" y="132480"/>
                </a:lnTo>
                <a:lnTo>
                  <a:pt x="76552" y="131904"/>
                </a:lnTo>
                <a:lnTo>
                  <a:pt x="75976" y="131616"/>
                </a:lnTo>
                <a:lnTo>
                  <a:pt x="75689" y="131328"/>
                </a:lnTo>
                <a:lnTo>
                  <a:pt x="75401" y="130752"/>
                </a:lnTo>
                <a:lnTo>
                  <a:pt x="74825" y="130464"/>
                </a:lnTo>
                <a:lnTo>
                  <a:pt x="74537" y="130176"/>
                </a:lnTo>
                <a:lnTo>
                  <a:pt x="74250" y="129600"/>
                </a:lnTo>
                <a:lnTo>
                  <a:pt x="73674" y="129312"/>
                </a:lnTo>
                <a:lnTo>
                  <a:pt x="73386" y="129024"/>
                </a:lnTo>
                <a:lnTo>
                  <a:pt x="73099" y="128448"/>
                </a:lnTo>
                <a:lnTo>
                  <a:pt x="72523" y="128160"/>
                </a:lnTo>
                <a:lnTo>
                  <a:pt x="72235" y="127872"/>
                </a:lnTo>
                <a:lnTo>
                  <a:pt x="71947" y="127296"/>
                </a:lnTo>
                <a:lnTo>
                  <a:pt x="71372" y="127008"/>
                </a:lnTo>
                <a:lnTo>
                  <a:pt x="71084" y="126720"/>
                </a:lnTo>
                <a:lnTo>
                  <a:pt x="70796" y="126144"/>
                </a:lnTo>
                <a:lnTo>
                  <a:pt x="70221" y="125856"/>
                </a:lnTo>
                <a:lnTo>
                  <a:pt x="69933" y="125568"/>
                </a:lnTo>
                <a:lnTo>
                  <a:pt x="69645" y="124992"/>
                </a:lnTo>
                <a:lnTo>
                  <a:pt x="69069" y="124704"/>
                </a:lnTo>
                <a:lnTo>
                  <a:pt x="68782" y="124416"/>
                </a:lnTo>
                <a:lnTo>
                  <a:pt x="68494" y="123840"/>
                </a:lnTo>
                <a:lnTo>
                  <a:pt x="67918" y="123552"/>
                </a:lnTo>
                <a:lnTo>
                  <a:pt x="67631" y="123264"/>
                </a:lnTo>
                <a:lnTo>
                  <a:pt x="67343" y="122688"/>
                </a:lnTo>
                <a:lnTo>
                  <a:pt x="66767" y="122400"/>
                </a:lnTo>
                <a:lnTo>
                  <a:pt x="66479" y="122112"/>
                </a:lnTo>
                <a:lnTo>
                  <a:pt x="66192" y="121536"/>
                </a:lnTo>
                <a:lnTo>
                  <a:pt x="65616" y="121248"/>
                </a:lnTo>
                <a:lnTo>
                  <a:pt x="65328" y="120960"/>
                </a:lnTo>
                <a:lnTo>
                  <a:pt x="65040" y="120384"/>
                </a:lnTo>
                <a:lnTo>
                  <a:pt x="64465" y="120096"/>
                </a:lnTo>
                <a:lnTo>
                  <a:pt x="64177" y="119808"/>
                </a:lnTo>
                <a:lnTo>
                  <a:pt x="63889" y="119232"/>
                </a:lnTo>
                <a:lnTo>
                  <a:pt x="63314" y="118944"/>
                </a:lnTo>
                <a:lnTo>
                  <a:pt x="63026" y="118656"/>
                </a:lnTo>
                <a:lnTo>
                  <a:pt x="62738" y="118080"/>
                </a:lnTo>
                <a:lnTo>
                  <a:pt x="62163" y="117792"/>
                </a:lnTo>
                <a:lnTo>
                  <a:pt x="61875" y="117504"/>
                </a:lnTo>
                <a:lnTo>
                  <a:pt x="61587" y="116928"/>
                </a:lnTo>
                <a:lnTo>
                  <a:pt x="61011" y="116640"/>
                </a:lnTo>
                <a:lnTo>
                  <a:pt x="60724" y="116352"/>
                </a:lnTo>
                <a:lnTo>
                  <a:pt x="60436" y="115776"/>
                </a:lnTo>
                <a:lnTo>
                  <a:pt x="59860" y="115488"/>
                </a:lnTo>
                <a:lnTo>
                  <a:pt x="59572" y="115200"/>
                </a:lnTo>
                <a:lnTo>
                  <a:pt x="59285" y="114624"/>
                </a:lnTo>
                <a:lnTo>
                  <a:pt x="58709" y="114336"/>
                </a:lnTo>
                <a:lnTo>
                  <a:pt x="58421" y="114048"/>
                </a:lnTo>
                <a:lnTo>
                  <a:pt x="58133" y="113472"/>
                </a:lnTo>
                <a:lnTo>
                  <a:pt x="57558" y="113184"/>
                </a:lnTo>
                <a:lnTo>
                  <a:pt x="57270" y="112896"/>
                </a:lnTo>
                <a:lnTo>
                  <a:pt x="56982" y="112320"/>
                </a:lnTo>
                <a:lnTo>
                  <a:pt x="56407" y="112032"/>
                </a:lnTo>
                <a:lnTo>
                  <a:pt x="56119" y="111744"/>
                </a:lnTo>
                <a:lnTo>
                  <a:pt x="55831" y="111168"/>
                </a:lnTo>
                <a:lnTo>
                  <a:pt x="55256" y="110880"/>
                </a:lnTo>
                <a:lnTo>
                  <a:pt x="54968" y="110592"/>
                </a:lnTo>
                <a:lnTo>
                  <a:pt x="54680" y="110016"/>
                </a:lnTo>
                <a:lnTo>
                  <a:pt x="54104" y="109728"/>
                </a:lnTo>
                <a:lnTo>
                  <a:pt x="53817" y="109440"/>
                </a:lnTo>
                <a:lnTo>
                  <a:pt x="53529" y="108864"/>
                </a:lnTo>
                <a:lnTo>
                  <a:pt x="52953" y="108576"/>
                </a:lnTo>
                <a:lnTo>
                  <a:pt x="52665" y="108288"/>
                </a:lnTo>
                <a:lnTo>
                  <a:pt x="52378" y="107712"/>
                </a:lnTo>
                <a:lnTo>
                  <a:pt x="51802" y="107424"/>
                </a:lnTo>
                <a:lnTo>
                  <a:pt x="51514" y="107136"/>
                </a:lnTo>
                <a:lnTo>
                  <a:pt x="51227" y="106560"/>
                </a:lnTo>
                <a:lnTo>
                  <a:pt x="50651" y="106272"/>
                </a:lnTo>
                <a:lnTo>
                  <a:pt x="50363" y="105984"/>
                </a:lnTo>
                <a:lnTo>
                  <a:pt x="50075" y="105408"/>
                </a:lnTo>
                <a:lnTo>
                  <a:pt x="49500" y="105120"/>
                </a:lnTo>
                <a:lnTo>
                  <a:pt x="49212" y="104832"/>
                </a:lnTo>
                <a:lnTo>
                  <a:pt x="48924" y="104256"/>
                </a:lnTo>
                <a:lnTo>
                  <a:pt x="48349" y="103968"/>
                </a:lnTo>
                <a:lnTo>
                  <a:pt x="48061" y="103680"/>
                </a:lnTo>
                <a:lnTo>
                  <a:pt x="47773" y="103104"/>
                </a:lnTo>
                <a:lnTo>
                  <a:pt x="47197" y="102816"/>
                </a:lnTo>
                <a:lnTo>
                  <a:pt x="46910" y="102528"/>
                </a:lnTo>
                <a:lnTo>
                  <a:pt x="46622" y="101952"/>
                </a:lnTo>
                <a:lnTo>
                  <a:pt x="46046" y="101664"/>
                </a:lnTo>
                <a:lnTo>
                  <a:pt x="45759" y="101376"/>
                </a:lnTo>
                <a:lnTo>
                  <a:pt x="45471" y="100800"/>
                </a:lnTo>
                <a:lnTo>
                  <a:pt x="44895" y="100512"/>
                </a:lnTo>
                <a:lnTo>
                  <a:pt x="44607" y="100224"/>
                </a:lnTo>
                <a:lnTo>
                  <a:pt x="44320" y="99936"/>
                </a:lnTo>
                <a:lnTo>
                  <a:pt x="43744" y="99360"/>
                </a:lnTo>
                <a:lnTo>
                  <a:pt x="43456" y="99072"/>
                </a:lnTo>
                <a:lnTo>
                  <a:pt x="43168" y="98784"/>
                </a:lnTo>
                <a:lnTo>
                  <a:pt x="42593" y="98208"/>
                </a:lnTo>
                <a:lnTo>
                  <a:pt x="42305" y="97920"/>
                </a:lnTo>
                <a:lnTo>
                  <a:pt x="42017" y="97632"/>
                </a:lnTo>
                <a:lnTo>
                  <a:pt x="41442" y="97056"/>
                </a:lnTo>
                <a:lnTo>
                  <a:pt x="41154" y="96768"/>
                </a:lnTo>
                <a:lnTo>
                  <a:pt x="40866" y="96480"/>
                </a:lnTo>
                <a:lnTo>
                  <a:pt x="40291" y="95904"/>
                </a:lnTo>
                <a:lnTo>
                  <a:pt x="40003" y="95616"/>
                </a:lnTo>
                <a:lnTo>
                  <a:pt x="39715" y="95328"/>
                </a:lnTo>
                <a:lnTo>
                  <a:pt x="39139" y="94752"/>
                </a:lnTo>
                <a:lnTo>
                  <a:pt x="38852" y="94464"/>
                </a:lnTo>
                <a:lnTo>
                  <a:pt x="38564" y="94176"/>
                </a:lnTo>
                <a:lnTo>
                  <a:pt x="37988" y="93600"/>
                </a:lnTo>
                <a:lnTo>
                  <a:pt x="37700" y="93312"/>
                </a:lnTo>
                <a:lnTo>
                  <a:pt x="37413" y="93024"/>
                </a:lnTo>
                <a:lnTo>
                  <a:pt x="36837" y="92448"/>
                </a:lnTo>
                <a:lnTo>
                  <a:pt x="36549" y="92160"/>
                </a:lnTo>
                <a:lnTo>
                  <a:pt x="36261" y="91872"/>
                </a:lnTo>
                <a:lnTo>
                  <a:pt x="35686" y="91296"/>
                </a:lnTo>
                <a:lnTo>
                  <a:pt x="35398" y="91008"/>
                </a:lnTo>
                <a:lnTo>
                  <a:pt x="35110" y="90720"/>
                </a:lnTo>
                <a:lnTo>
                  <a:pt x="34535" y="90144"/>
                </a:lnTo>
                <a:lnTo>
                  <a:pt x="34247" y="89856"/>
                </a:lnTo>
                <a:lnTo>
                  <a:pt x="33959" y="89568"/>
                </a:lnTo>
                <a:lnTo>
                  <a:pt x="33384" y="88992"/>
                </a:lnTo>
                <a:lnTo>
                  <a:pt x="33096" y="88704"/>
                </a:lnTo>
                <a:lnTo>
                  <a:pt x="32808" y="88416"/>
                </a:lnTo>
                <a:lnTo>
                  <a:pt x="32232" y="87840"/>
                </a:lnTo>
                <a:lnTo>
                  <a:pt x="31945" y="87552"/>
                </a:lnTo>
                <a:lnTo>
                  <a:pt x="31657" y="87264"/>
                </a:lnTo>
                <a:lnTo>
                  <a:pt x="31081" y="86688"/>
                </a:lnTo>
                <a:lnTo>
                  <a:pt x="30793" y="86400"/>
                </a:lnTo>
                <a:lnTo>
                  <a:pt x="30506" y="86112"/>
                </a:lnTo>
                <a:lnTo>
                  <a:pt x="29930" y="85536"/>
                </a:lnTo>
                <a:lnTo>
                  <a:pt x="29642" y="85248"/>
                </a:lnTo>
                <a:lnTo>
                  <a:pt x="29355" y="84960"/>
                </a:lnTo>
                <a:lnTo>
                  <a:pt x="28779" y="84384"/>
                </a:lnTo>
                <a:lnTo>
                  <a:pt x="28491" y="84096"/>
                </a:lnTo>
                <a:lnTo>
                  <a:pt x="28203" y="83808"/>
                </a:lnTo>
                <a:lnTo>
                  <a:pt x="27628" y="83232"/>
                </a:lnTo>
                <a:lnTo>
                  <a:pt x="27340" y="82944"/>
                </a:lnTo>
                <a:lnTo>
                  <a:pt x="27052" y="82656"/>
                </a:lnTo>
                <a:lnTo>
                  <a:pt x="26477" y="82080"/>
                </a:lnTo>
                <a:lnTo>
                  <a:pt x="26189" y="81792"/>
                </a:lnTo>
                <a:lnTo>
                  <a:pt x="25901" y="81504"/>
                </a:lnTo>
                <a:lnTo>
                  <a:pt x="25325" y="80928"/>
                </a:lnTo>
                <a:lnTo>
                  <a:pt x="25038" y="80640"/>
                </a:lnTo>
                <a:lnTo>
                  <a:pt x="24750" y="80352"/>
                </a:lnTo>
                <a:lnTo>
                  <a:pt x="24174" y="79776"/>
                </a:lnTo>
                <a:lnTo>
                  <a:pt x="23887" y="79488"/>
                </a:lnTo>
                <a:lnTo>
                  <a:pt x="23599" y="79200"/>
                </a:lnTo>
                <a:lnTo>
                  <a:pt x="23023" y="78624"/>
                </a:lnTo>
                <a:lnTo>
                  <a:pt x="22735" y="78336"/>
                </a:lnTo>
                <a:lnTo>
                  <a:pt x="22448" y="78048"/>
                </a:lnTo>
                <a:lnTo>
                  <a:pt x="21872" y="77472"/>
                </a:lnTo>
                <a:lnTo>
                  <a:pt x="21584" y="77184"/>
                </a:lnTo>
                <a:lnTo>
                  <a:pt x="21296" y="76896"/>
                </a:lnTo>
                <a:lnTo>
                  <a:pt x="20721" y="76320"/>
                </a:lnTo>
                <a:lnTo>
                  <a:pt x="20433" y="76032"/>
                </a:lnTo>
                <a:lnTo>
                  <a:pt x="20145" y="75744"/>
                </a:lnTo>
                <a:lnTo>
                  <a:pt x="19570" y="75168"/>
                </a:lnTo>
                <a:lnTo>
                  <a:pt x="19282" y="74880"/>
                </a:lnTo>
                <a:lnTo>
                  <a:pt x="18994" y="74592"/>
                </a:lnTo>
                <a:lnTo>
                  <a:pt x="18419" y="74016"/>
                </a:lnTo>
                <a:lnTo>
                  <a:pt x="18131" y="73728"/>
                </a:lnTo>
                <a:lnTo>
                  <a:pt x="17843" y="73440"/>
                </a:lnTo>
                <a:lnTo>
                  <a:pt x="17267" y="72864"/>
                </a:lnTo>
                <a:lnTo>
                  <a:pt x="16980" y="72576"/>
                </a:lnTo>
                <a:lnTo>
                  <a:pt x="16692" y="72288"/>
                </a:lnTo>
                <a:lnTo>
                  <a:pt x="16116" y="71712"/>
                </a:lnTo>
                <a:lnTo>
                  <a:pt x="15828" y="71424"/>
                </a:lnTo>
                <a:lnTo>
                  <a:pt x="15541" y="71136"/>
                </a:lnTo>
                <a:lnTo>
                  <a:pt x="14965" y="70560"/>
                </a:lnTo>
                <a:lnTo>
                  <a:pt x="14677" y="70272"/>
                </a:lnTo>
                <a:lnTo>
                  <a:pt x="14389" y="69984"/>
                </a:lnTo>
                <a:lnTo>
                  <a:pt x="13814" y="69408"/>
                </a:lnTo>
                <a:lnTo>
                  <a:pt x="13526" y="69120"/>
                </a:lnTo>
                <a:lnTo>
                  <a:pt x="13238" y="68832"/>
                </a:lnTo>
                <a:lnTo>
                  <a:pt x="12663" y="68256"/>
                </a:lnTo>
                <a:lnTo>
                  <a:pt x="12375" y="67968"/>
                </a:lnTo>
                <a:lnTo>
                  <a:pt x="12087" y="67680"/>
                </a:lnTo>
                <a:lnTo>
                  <a:pt x="11512" y="67104"/>
                </a:lnTo>
                <a:lnTo>
                  <a:pt x="11224" y="66816"/>
                </a:lnTo>
                <a:lnTo>
                  <a:pt x="10936" y="66528"/>
                </a:lnTo>
                <a:lnTo>
                  <a:pt x="10360" y="65664"/>
                </a:lnTo>
                <a:lnTo>
                  <a:pt x="10073" y="65376"/>
                </a:lnTo>
                <a:lnTo>
                  <a:pt x="9785" y="64800"/>
                </a:lnTo>
                <a:lnTo>
                  <a:pt x="9209" y="64512"/>
                </a:lnTo>
                <a:lnTo>
                  <a:pt x="8921" y="64224"/>
                </a:lnTo>
                <a:lnTo>
                  <a:pt x="8634" y="63648"/>
                </a:lnTo>
                <a:lnTo>
                  <a:pt x="8058" y="63072"/>
                </a:lnTo>
                <a:lnTo>
                  <a:pt x="7770" y="62496"/>
                </a:lnTo>
                <a:lnTo>
                  <a:pt x="7483" y="62208"/>
                </a:lnTo>
                <a:lnTo>
                  <a:pt x="6907" y="61344"/>
                </a:lnTo>
                <a:lnTo>
                  <a:pt x="6619" y="61056"/>
                </a:lnTo>
                <a:lnTo>
                  <a:pt x="6331" y="60192"/>
                </a:lnTo>
                <a:lnTo>
                  <a:pt x="5756" y="59904"/>
                </a:lnTo>
                <a:lnTo>
                  <a:pt x="5468" y="59040"/>
                </a:lnTo>
                <a:lnTo>
                  <a:pt x="5180" y="58464"/>
                </a:lnTo>
                <a:lnTo>
                  <a:pt x="4605" y="57888"/>
                </a:lnTo>
                <a:lnTo>
                  <a:pt x="4317" y="57312"/>
                </a:lnTo>
                <a:lnTo>
                  <a:pt x="4029" y="56448"/>
                </a:lnTo>
                <a:lnTo>
                  <a:pt x="3453" y="55584"/>
                </a:lnTo>
                <a:lnTo>
                  <a:pt x="3166" y="54432"/>
                </a:lnTo>
                <a:lnTo>
                  <a:pt x="2878" y="53856"/>
                </a:lnTo>
                <a:lnTo>
                  <a:pt x="2302" y="52704"/>
                </a:lnTo>
                <a:lnTo>
                  <a:pt x="2014" y="51840"/>
                </a:lnTo>
                <a:lnTo>
                  <a:pt x="1727" y="50400"/>
                </a:lnTo>
                <a:lnTo>
                  <a:pt x="1151" y="49248"/>
                </a:lnTo>
                <a:lnTo>
                  <a:pt x="863" y="47232"/>
                </a:lnTo>
                <a:lnTo>
                  <a:pt x="576" y="45216"/>
                </a:lnTo>
                <a:lnTo>
                  <a:pt x="0" y="42048"/>
                </a:lnTo>
                <a:lnTo>
                  <a:pt x="0" y="36576"/>
                </a:lnTo>
                <a:lnTo>
                  <a:pt x="576" y="33120"/>
                </a:lnTo>
                <a:lnTo>
                  <a:pt x="863" y="30816"/>
                </a:lnTo>
                <a:lnTo>
                  <a:pt x="1151" y="29376"/>
                </a:lnTo>
                <a:lnTo>
                  <a:pt x="1727" y="28224"/>
                </a:lnTo>
                <a:lnTo>
                  <a:pt x="2014" y="26496"/>
                </a:lnTo>
                <a:lnTo>
                  <a:pt x="2302" y="25920"/>
                </a:lnTo>
                <a:lnTo>
                  <a:pt x="2878" y="24768"/>
                </a:lnTo>
                <a:lnTo>
                  <a:pt x="3166" y="23616"/>
                </a:lnTo>
                <a:lnTo>
                  <a:pt x="3453" y="22752"/>
                </a:lnTo>
                <a:lnTo>
                  <a:pt x="4029" y="21888"/>
                </a:lnTo>
                <a:lnTo>
                  <a:pt x="4317" y="21312"/>
                </a:lnTo>
                <a:lnTo>
                  <a:pt x="4605" y="20448"/>
                </a:lnTo>
                <a:lnTo>
                  <a:pt x="5180" y="19584"/>
                </a:lnTo>
                <a:lnTo>
                  <a:pt x="5468" y="19296"/>
                </a:lnTo>
                <a:lnTo>
                  <a:pt x="5756" y="18432"/>
                </a:lnTo>
                <a:lnTo>
                  <a:pt x="6331" y="18144"/>
                </a:lnTo>
                <a:lnTo>
                  <a:pt x="6619" y="17280"/>
                </a:lnTo>
                <a:lnTo>
                  <a:pt x="6907" y="16992"/>
                </a:lnTo>
                <a:lnTo>
                  <a:pt x="7483" y="16128"/>
                </a:lnTo>
                <a:lnTo>
                  <a:pt x="7770" y="15840"/>
                </a:lnTo>
                <a:lnTo>
                  <a:pt x="8058" y="14976"/>
                </a:lnTo>
                <a:lnTo>
                  <a:pt x="8634" y="14688"/>
                </a:lnTo>
                <a:lnTo>
                  <a:pt x="8921" y="14400"/>
                </a:lnTo>
                <a:lnTo>
                  <a:pt x="9209" y="13824"/>
                </a:lnTo>
                <a:lnTo>
                  <a:pt x="9785" y="13536"/>
                </a:lnTo>
                <a:lnTo>
                  <a:pt x="10073" y="13248"/>
                </a:lnTo>
                <a:lnTo>
                  <a:pt x="10360" y="12384"/>
                </a:lnTo>
                <a:lnTo>
                  <a:pt x="10936" y="12096"/>
                </a:lnTo>
                <a:lnTo>
                  <a:pt x="11224" y="11520"/>
                </a:lnTo>
                <a:lnTo>
                  <a:pt x="11512" y="11232"/>
                </a:lnTo>
                <a:lnTo>
                  <a:pt x="12087" y="10944"/>
                </a:lnTo>
                <a:lnTo>
                  <a:pt x="12375" y="10368"/>
                </a:lnTo>
                <a:lnTo>
                  <a:pt x="13238" y="10080"/>
                </a:lnTo>
                <a:lnTo>
                  <a:pt x="13526" y="9792"/>
                </a:lnTo>
                <a:lnTo>
                  <a:pt x="13814" y="9216"/>
                </a:lnTo>
                <a:lnTo>
                  <a:pt x="14389" y="8928"/>
                </a:lnTo>
                <a:lnTo>
                  <a:pt x="14677" y="8640"/>
                </a:lnTo>
                <a:lnTo>
                  <a:pt x="14965" y="8064"/>
                </a:lnTo>
                <a:lnTo>
                  <a:pt x="15828" y="7776"/>
                </a:lnTo>
                <a:lnTo>
                  <a:pt x="16116" y="7488"/>
                </a:lnTo>
                <a:lnTo>
                  <a:pt x="16980" y="6912"/>
                </a:lnTo>
                <a:lnTo>
                  <a:pt x="17267" y="6624"/>
                </a:lnTo>
                <a:lnTo>
                  <a:pt x="17843" y="6336"/>
                </a:lnTo>
                <a:lnTo>
                  <a:pt x="18419" y="5760"/>
                </a:lnTo>
                <a:lnTo>
                  <a:pt x="19282" y="5472"/>
                </a:lnTo>
                <a:lnTo>
                  <a:pt x="19570" y="5184"/>
                </a:lnTo>
                <a:lnTo>
                  <a:pt x="20433" y="4608"/>
                </a:lnTo>
                <a:lnTo>
                  <a:pt x="21296" y="4320"/>
                </a:lnTo>
                <a:lnTo>
                  <a:pt x="21872" y="4032"/>
                </a:lnTo>
                <a:lnTo>
                  <a:pt x="22735" y="3456"/>
                </a:lnTo>
                <a:lnTo>
                  <a:pt x="23599" y="3168"/>
                </a:lnTo>
                <a:lnTo>
                  <a:pt x="24750" y="2880"/>
                </a:lnTo>
                <a:lnTo>
                  <a:pt x="25325" y="2304"/>
                </a:lnTo>
                <a:lnTo>
                  <a:pt x="26477" y="2016"/>
                </a:lnTo>
                <a:lnTo>
                  <a:pt x="27628" y="1728"/>
                </a:lnTo>
                <a:lnTo>
                  <a:pt x="29355" y="1152"/>
                </a:lnTo>
                <a:lnTo>
                  <a:pt x="30793" y="864"/>
                </a:lnTo>
                <a:lnTo>
                  <a:pt x="3309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9" name="Freeform: Shape 4"/>
          <p:cNvSpPr/>
          <p:nvPr/>
        </p:nvSpPr>
        <p:spPr bwMode="auto">
          <a:xfrm>
            <a:off x="617915" y="2265681"/>
            <a:ext cx="3542662" cy="2905561"/>
          </a:xfrm>
          <a:custGeom>
            <a:avLst/>
            <a:gdLst>
              <a:gd name="T0" fmla="*/ 1735 w 1847"/>
              <a:gd name="T1" fmla="*/ 757 h 1514"/>
              <a:gd name="T2" fmla="*/ 721 w 1847"/>
              <a:gd name="T3" fmla="*/ 1514 h 1514"/>
              <a:gd name="T4" fmla="*/ 112 w 1847"/>
              <a:gd name="T5" fmla="*/ 757 h 1514"/>
              <a:gd name="T6" fmla="*/ 1127 w 1847"/>
              <a:gd name="T7" fmla="*/ 0 h 1514"/>
              <a:gd name="T8" fmla="*/ 1735 w 1847"/>
              <a:gd name="T9" fmla="*/ 757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9" y="0"/>
                  <a:pt x="1127" y="0"/>
                </a:cubicBezTo>
                <a:cubicBezTo>
                  <a:pt x="1575" y="0"/>
                  <a:pt x="1847" y="339"/>
                  <a:pt x="1735" y="75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: Shape 5"/>
          <p:cNvSpPr/>
          <p:nvPr/>
        </p:nvSpPr>
        <p:spPr bwMode="auto">
          <a:xfrm>
            <a:off x="503972" y="2212028"/>
            <a:ext cx="3542662" cy="2905561"/>
          </a:xfrm>
          <a:custGeom>
            <a:avLst/>
            <a:gdLst>
              <a:gd name="T0" fmla="*/ 1735 w 1847"/>
              <a:gd name="T1" fmla="*/ 757 h 1514"/>
              <a:gd name="T2" fmla="*/ 721 w 1847"/>
              <a:gd name="T3" fmla="*/ 1514 h 1514"/>
              <a:gd name="T4" fmla="*/ 112 w 1847"/>
              <a:gd name="T5" fmla="*/ 757 h 1514"/>
              <a:gd name="T6" fmla="*/ 1126 w 1847"/>
              <a:gd name="T7" fmla="*/ 0 h 1514"/>
              <a:gd name="T8" fmla="*/ 1735 w 1847"/>
              <a:gd name="T9" fmla="*/ 757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: Shape 6"/>
          <p:cNvSpPr/>
          <p:nvPr/>
        </p:nvSpPr>
        <p:spPr bwMode="auto">
          <a:xfrm>
            <a:off x="624779" y="2221777"/>
            <a:ext cx="3542662" cy="2905561"/>
          </a:xfrm>
          <a:custGeom>
            <a:avLst/>
            <a:gdLst>
              <a:gd name="T0" fmla="*/ 1735 w 1847"/>
              <a:gd name="T1" fmla="*/ 757 h 1514"/>
              <a:gd name="T2" fmla="*/ 721 w 1847"/>
              <a:gd name="T3" fmla="*/ 1514 h 1514"/>
              <a:gd name="T4" fmla="*/ 112 w 1847"/>
              <a:gd name="T5" fmla="*/ 757 h 1514"/>
              <a:gd name="T6" fmla="*/ 1126 w 1847"/>
              <a:gd name="T7" fmla="*/ 0 h 1514"/>
              <a:gd name="T8" fmla="*/ 1735 w 1847"/>
              <a:gd name="T9" fmla="*/ 757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7" h="1514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: Shape 7"/>
          <p:cNvSpPr/>
          <p:nvPr/>
        </p:nvSpPr>
        <p:spPr bwMode="auto">
          <a:xfrm>
            <a:off x="960323" y="2497416"/>
            <a:ext cx="2871575" cy="2355093"/>
          </a:xfrm>
          <a:custGeom>
            <a:avLst/>
            <a:gdLst>
              <a:gd name="T0" fmla="*/ 1406 w 1497"/>
              <a:gd name="T1" fmla="*/ 613 h 1227"/>
              <a:gd name="T2" fmla="*/ 584 w 1497"/>
              <a:gd name="T3" fmla="*/ 1227 h 1227"/>
              <a:gd name="T4" fmla="*/ 91 w 1497"/>
              <a:gd name="T5" fmla="*/ 613 h 1227"/>
              <a:gd name="T6" fmla="*/ 913 w 1497"/>
              <a:gd name="T7" fmla="*/ 0 h 1227"/>
              <a:gd name="T8" fmla="*/ 1406 w 1497"/>
              <a:gd name="T9" fmla="*/ 613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1227">
                <a:moveTo>
                  <a:pt x="1406" y="613"/>
                </a:moveTo>
                <a:cubicBezTo>
                  <a:pt x="1315" y="952"/>
                  <a:pt x="947" y="1227"/>
                  <a:pt x="584" y="1227"/>
                </a:cubicBezTo>
                <a:cubicBezTo>
                  <a:pt x="221" y="1227"/>
                  <a:pt x="0" y="952"/>
                  <a:pt x="91" y="613"/>
                </a:cubicBezTo>
                <a:cubicBezTo>
                  <a:pt x="182" y="274"/>
                  <a:pt x="550" y="0"/>
                  <a:pt x="913" y="0"/>
                </a:cubicBezTo>
                <a:cubicBezTo>
                  <a:pt x="1276" y="0"/>
                  <a:pt x="1497" y="274"/>
                  <a:pt x="1406" y="6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: Shape 8"/>
          <p:cNvSpPr/>
          <p:nvPr/>
        </p:nvSpPr>
        <p:spPr bwMode="auto">
          <a:xfrm>
            <a:off x="1242972" y="2658435"/>
            <a:ext cx="2495506" cy="2045404"/>
          </a:xfrm>
          <a:custGeom>
            <a:avLst/>
            <a:gdLst>
              <a:gd name="T0" fmla="*/ 1222 w 1301"/>
              <a:gd name="T1" fmla="*/ 533 h 1066"/>
              <a:gd name="T2" fmla="*/ 508 w 1301"/>
              <a:gd name="T3" fmla="*/ 1066 h 1066"/>
              <a:gd name="T4" fmla="*/ 79 w 1301"/>
              <a:gd name="T5" fmla="*/ 533 h 1066"/>
              <a:gd name="T6" fmla="*/ 793 w 1301"/>
              <a:gd name="T7" fmla="*/ 0 h 1066"/>
              <a:gd name="T8" fmla="*/ 1222 w 1301"/>
              <a:gd name="T9" fmla="*/ 533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1" h="1066">
                <a:moveTo>
                  <a:pt x="1222" y="533"/>
                </a:moveTo>
                <a:cubicBezTo>
                  <a:pt x="1143" y="828"/>
                  <a:pt x="823" y="1066"/>
                  <a:pt x="508" y="1066"/>
                </a:cubicBezTo>
                <a:cubicBezTo>
                  <a:pt x="192" y="1066"/>
                  <a:pt x="0" y="828"/>
                  <a:pt x="79" y="533"/>
                </a:cubicBezTo>
                <a:cubicBezTo>
                  <a:pt x="158" y="239"/>
                  <a:pt x="478" y="0"/>
                  <a:pt x="793" y="0"/>
                </a:cubicBezTo>
                <a:cubicBezTo>
                  <a:pt x="1109" y="0"/>
                  <a:pt x="1301" y="239"/>
                  <a:pt x="1222" y="5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Freeform: Shape 9"/>
          <p:cNvSpPr/>
          <p:nvPr/>
        </p:nvSpPr>
        <p:spPr bwMode="auto">
          <a:xfrm>
            <a:off x="1406904" y="2860612"/>
            <a:ext cx="1977601" cy="1627081"/>
          </a:xfrm>
          <a:custGeom>
            <a:avLst/>
            <a:gdLst>
              <a:gd name="T0" fmla="*/ 968 w 1031"/>
              <a:gd name="T1" fmla="*/ 424 h 848"/>
              <a:gd name="T2" fmla="*/ 402 w 1031"/>
              <a:gd name="T3" fmla="*/ 848 h 848"/>
              <a:gd name="T4" fmla="*/ 63 w 1031"/>
              <a:gd name="T5" fmla="*/ 424 h 848"/>
              <a:gd name="T6" fmla="*/ 629 w 1031"/>
              <a:gd name="T7" fmla="*/ 0 h 848"/>
              <a:gd name="T8" fmla="*/ 968 w 1031"/>
              <a:gd name="T9" fmla="*/ 424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848">
                <a:moveTo>
                  <a:pt x="968" y="424"/>
                </a:moveTo>
                <a:cubicBezTo>
                  <a:pt x="905" y="658"/>
                  <a:pt x="652" y="848"/>
                  <a:pt x="402" y="848"/>
                </a:cubicBezTo>
                <a:cubicBezTo>
                  <a:pt x="152" y="848"/>
                  <a:pt x="0" y="658"/>
                  <a:pt x="63" y="424"/>
                </a:cubicBezTo>
                <a:cubicBezTo>
                  <a:pt x="126" y="190"/>
                  <a:pt x="379" y="0"/>
                  <a:pt x="629" y="0"/>
                </a:cubicBezTo>
                <a:cubicBezTo>
                  <a:pt x="879" y="0"/>
                  <a:pt x="1031" y="190"/>
                  <a:pt x="968" y="4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Freeform: Shape 10"/>
          <p:cNvSpPr/>
          <p:nvPr/>
        </p:nvSpPr>
        <p:spPr bwMode="auto">
          <a:xfrm>
            <a:off x="1620064" y="3031670"/>
            <a:ext cx="1552093" cy="1285776"/>
          </a:xfrm>
          <a:custGeom>
            <a:avLst/>
            <a:gdLst>
              <a:gd name="T0" fmla="*/ 759 w 809"/>
              <a:gd name="T1" fmla="*/ 335 h 670"/>
              <a:gd name="T2" fmla="*/ 315 w 809"/>
              <a:gd name="T3" fmla="*/ 670 h 670"/>
              <a:gd name="T4" fmla="*/ 50 w 809"/>
              <a:gd name="T5" fmla="*/ 335 h 670"/>
              <a:gd name="T6" fmla="*/ 494 w 809"/>
              <a:gd name="T7" fmla="*/ 0 h 670"/>
              <a:gd name="T8" fmla="*/ 759 w 809"/>
              <a:gd name="T9" fmla="*/ 335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9" h="670">
                <a:moveTo>
                  <a:pt x="759" y="335"/>
                </a:moveTo>
                <a:cubicBezTo>
                  <a:pt x="710" y="520"/>
                  <a:pt x="511" y="670"/>
                  <a:pt x="315" y="670"/>
                </a:cubicBezTo>
                <a:cubicBezTo>
                  <a:pt x="119" y="670"/>
                  <a:pt x="0" y="520"/>
                  <a:pt x="50" y="335"/>
                </a:cubicBezTo>
                <a:cubicBezTo>
                  <a:pt x="99" y="150"/>
                  <a:pt x="298" y="0"/>
                  <a:pt x="494" y="0"/>
                </a:cubicBezTo>
                <a:cubicBezTo>
                  <a:pt x="690" y="0"/>
                  <a:pt x="809" y="150"/>
                  <a:pt x="759" y="3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Freeform: Shape 11"/>
          <p:cNvSpPr/>
          <p:nvPr/>
        </p:nvSpPr>
        <p:spPr bwMode="auto">
          <a:xfrm>
            <a:off x="1829171" y="3198675"/>
            <a:ext cx="1133878" cy="951765"/>
          </a:xfrm>
          <a:custGeom>
            <a:avLst/>
            <a:gdLst>
              <a:gd name="T0" fmla="*/ 555 w 591"/>
              <a:gd name="T1" fmla="*/ 248 h 496"/>
              <a:gd name="T2" fmla="*/ 229 w 591"/>
              <a:gd name="T3" fmla="*/ 496 h 496"/>
              <a:gd name="T4" fmla="*/ 36 w 591"/>
              <a:gd name="T5" fmla="*/ 248 h 496"/>
              <a:gd name="T6" fmla="*/ 362 w 591"/>
              <a:gd name="T7" fmla="*/ 0 h 496"/>
              <a:gd name="T8" fmla="*/ 555 w 591"/>
              <a:gd name="T9" fmla="*/ 248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1" h="496">
                <a:moveTo>
                  <a:pt x="555" y="248"/>
                </a:moveTo>
                <a:cubicBezTo>
                  <a:pt x="518" y="385"/>
                  <a:pt x="372" y="496"/>
                  <a:pt x="229" y="496"/>
                </a:cubicBezTo>
                <a:cubicBezTo>
                  <a:pt x="86" y="496"/>
                  <a:pt x="0" y="385"/>
                  <a:pt x="36" y="248"/>
                </a:cubicBezTo>
                <a:cubicBezTo>
                  <a:pt x="73" y="111"/>
                  <a:pt x="219" y="0"/>
                  <a:pt x="362" y="0"/>
                </a:cubicBezTo>
                <a:cubicBezTo>
                  <a:pt x="505" y="0"/>
                  <a:pt x="591" y="111"/>
                  <a:pt x="555" y="2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Freeform: Shape 12"/>
          <p:cNvSpPr/>
          <p:nvPr/>
        </p:nvSpPr>
        <p:spPr bwMode="auto">
          <a:xfrm>
            <a:off x="2124190" y="3451614"/>
            <a:ext cx="545462" cy="447508"/>
          </a:xfrm>
          <a:custGeom>
            <a:avLst/>
            <a:gdLst>
              <a:gd name="T0" fmla="*/ 266 w 284"/>
              <a:gd name="T1" fmla="*/ 116 h 233"/>
              <a:gd name="T2" fmla="*/ 110 w 284"/>
              <a:gd name="T3" fmla="*/ 233 h 233"/>
              <a:gd name="T4" fmla="*/ 17 w 284"/>
              <a:gd name="T5" fmla="*/ 116 h 233"/>
              <a:gd name="T6" fmla="*/ 173 w 284"/>
              <a:gd name="T7" fmla="*/ 0 h 233"/>
              <a:gd name="T8" fmla="*/ 266 w 284"/>
              <a:gd name="T9" fmla="*/ 116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33">
                <a:moveTo>
                  <a:pt x="266" y="116"/>
                </a:moveTo>
                <a:cubicBezTo>
                  <a:pt x="249" y="180"/>
                  <a:pt x="179" y="233"/>
                  <a:pt x="110" y="233"/>
                </a:cubicBezTo>
                <a:cubicBezTo>
                  <a:pt x="41" y="233"/>
                  <a:pt x="0" y="180"/>
                  <a:pt x="17" y="116"/>
                </a:cubicBezTo>
                <a:cubicBezTo>
                  <a:pt x="34" y="52"/>
                  <a:pt x="104" y="0"/>
                  <a:pt x="173" y="0"/>
                </a:cubicBezTo>
                <a:cubicBezTo>
                  <a:pt x="242" y="0"/>
                  <a:pt x="284" y="52"/>
                  <a:pt x="266" y="11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03960" y="1735969"/>
            <a:ext cx="1636193" cy="1672088"/>
            <a:chOff x="4707015" y="1437623"/>
            <a:chExt cx="1369825" cy="1399878"/>
          </a:xfrm>
        </p:grpSpPr>
        <p:sp>
          <p:nvSpPr>
            <p:cNvPr id="49" name="Freeform: Shape 14"/>
            <p:cNvSpPr/>
            <p:nvPr/>
          </p:nvSpPr>
          <p:spPr bwMode="auto">
            <a:xfrm>
              <a:off x="5937596" y="2693271"/>
              <a:ext cx="139244" cy="14423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Freeform: Shape 15"/>
            <p:cNvSpPr/>
            <p:nvPr/>
          </p:nvSpPr>
          <p:spPr bwMode="auto">
            <a:xfrm>
              <a:off x="5620939" y="2351079"/>
              <a:ext cx="348464" cy="40228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: Shape 17"/>
            <p:cNvSpPr/>
            <p:nvPr/>
          </p:nvSpPr>
          <p:spPr bwMode="auto">
            <a:xfrm>
              <a:off x="4707015" y="1739516"/>
              <a:ext cx="335742" cy="288459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: Shape 18"/>
            <p:cNvSpPr/>
            <p:nvPr/>
          </p:nvSpPr>
          <p:spPr bwMode="auto">
            <a:xfrm>
              <a:off x="4955110" y="1474387"/>
              <a:ext cx="124401" cy="32522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: Shape 19"/>
            <p:cNvSpPr/>
            <p:nvPr/>
          </p:nvSpPr>
          <p:spPr bwMode="auto">
            <a:xfrm>
              <a:off x="4802436" y="1776280"/>
              <a:ext cx="357653" cy="43410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: Shape 20"/>
            <p:cNvSpPr/>
            <p:nvPr/>
          </p:nvSpPr>
          <p:spPr bwMode="auto">
            <a:xfrm>
              <a:off x="4985504" y="1437623"/>
              <a:ext cx="339982" cy="474403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: Shape 21"/>
            <p:cNvSpPr/>
            <p:nvPr/>
          </p:nvSpPr>
          <p:spPr bwMode="auto">
            <a:xfrm>
              <a:off x="5040636" y="1799611"/>
              <a:ext cx="640383" cy="657518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135444" y="1864805"/>
            <a:ext cx="1575647" cy="1610213"/>
            <a:chOff x="5581973" y="1704325"/>
            <a:chExt cx="1319136" cy="1348076"/>
          </a:xfrm>
        </p:grpSpPr>
        <p:sp>
          <p:nvSpPr>
            <p:cNvPr id="62" name="Freeform: Shape 23"/>
            <p:cNvSpPr/>
            <p:nvPr/>
          </p:nvSpPr>
          <p:spPr bwMode="auto">
            <a:xfrm>
              <a:off x="6767017" y="2913508"/>
              <a:ext cx="134092" cy="138893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: Shape 24"/>
            <p:cNvSpPr/>
            <p:nvPr/>
          </p:nvSpPr>
          <p:spPr bwMode="auto">
            <a:xfrm>
              <a:off x="6462077" y="2583979"/>
              <a:ext cx="335570" cy="387402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: Shape 25"/>
            <p:cNvSpPr/>
            <p:nvPr/>
          </p:nvSpPr>
          <p:spPr bwMode="auto">
            <a:xfrm>
              <a:off x="6455270" y="2577852"/>
              <a:ext cx="93932" cy="149786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: Shape 26"/>
            <p:cNvSpPr/>
            <p:nvPr/>
          </p:nvSpPr>
          <p:spPr bwMode="auto">
            <a:xfrm>
              <a:off x="5581973" y="1995048"/>
              <a:ext cx="323318" cy="277785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: Shape 27"/>
            <p:cNvSpPr/>
            <p:nvPr/>
          </p:nvSpPr>
          <p:spPr bwMode="auto">
            <a:xfrm>
              <a:off x="5820887" y="1739730"/>
              <a:ext cx="119798" cy="31318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: Shape 28"/>
            <p:cNvSpPr/>
            <p:nvPr/>
          </p:nvSpPr>
          <p:spPr bwMode="auto">
            <a:xfrm>
              <a:off x="5673863" y="2030451"/>
              <a:ext cx="344418" cy="418039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: Shape 29"/>
            <p:cNvSpPr/>
            <p:nvPr/>
          </p:nvSpPr>
          <p:spPr bwMode="auto">
            <a:xfrm>
              <a:off x="5850156" y="1704325"/>
              <a:ext cx="327402" cy="456848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: Shape 30"/>
            <p:cNvSpPr/>
            <p:nvPr/>
          </p:nvSpPr>
          <p:spPr bwMode="auto">
            <a:xfrm>
              <a:off x="5903249" y="2052919"/>
              <a:ext cx="616685" cy="633187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816" y="2462557"/>
            <a:ext cx="1559266" cy="1588341"/>
            <a:chOff x="4955113" y="2072113"/>
            <a:chExt cx="1305422" cy="1329764"/>
          </a:xfrm>
        </p:grpSpPr>
        <p:sp>
          <p:nvSpPr>
            <p:cNvPr id="74" name="Freeform: Shape 32"/>
            <p:cNvSpPr/>
            <p:nvPr/>
          </p:nvSpPr>
          <p:spPr bwMode="auto">
            <a:xfrm>
              <a:off x="6127837" y="3264429"/>
              <a:ext cx="132698" cy="137448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: Shape 33"/>
            <p:cNvSpPr/>
            <p:nvPr/>
          </p:nvSpPr>
          <p:spPr bwMode="auto">
            <a:xfrm>
              <a:off x="5826069" y="2938325"/>
              <a:ext cx="332081" cy="383374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: Shape 34"/>
            <p:cNvSpPr/>
            <p:nvPr/>
          </p:nvSpPr>
          <p:spPr bwMode="auto">
            <a:xfrm>
              <a:off x="5819333" y="2932261"/>
              <a:ext cx="92956" cy="148229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: Shape 35"/>
            <p:cNvSpPr/>
            <p:nvPr/>
          </p:nvSpPr>
          <p:spPr bwMode="auto">
            <a:xfrm>
              <a:off x="4955113" y="2355515"/>
              <a:ext cx="319956" cy="27489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: Shape 36"/>
            <p:cNvSpPr/>
            <p:nvPr/>
          </p:nvSpPr>
          <p:spPr bwMode="auto">
            <a:xfrm>
              <a:off x="5191544" y="2102851"/>
              <a:ext cx="118552" cy="309934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: Shape 37"/>
            <p:cNvSpPr/>
            <p:nvPr/>
          </p:nvSpPr>
          <p:spPr bwMode="auto">
            <a:xfrm>
              <a:off x="5046049" y="2381958"/>
              <a:ext cx="340838" cy="413694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: Shape 38"/>
            <p:cNvSpPr/>
            <p:nvPr/>
          </p:nvSpPr>
          <p:spPr bwMode="auto">
            <a:xfrm>
              <a:off x="5216213" y="2072113"/>
              <a:ext cx="323998" cy="452099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: Shape 39"/>
            <p:cNvSpPr/>
            <p:nvPr/>
          </p:nvSpPr>
          <p:spPr bwMode="auto">
            <a:xfrm>
              <a:off x="5273049" y="2412785"/>
              <a:ext cx="610274" cy="62660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 flipH="1">
            <a:off x="4620895" y="1190943"/>
            <a:ext cx="3323590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r>
              <a:rPr lang="en-US" altLang="zh-CN" sz="2800" b="0" spc="317" dirty="0">
                <a:solidFill>
                  <a:schemeClr val="tx1"/>
                </a:soli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1.</a:t>
            </a:r>
            <a:r>
              <a:rPr lang="zh-CN" altLang="en-US" sz="2800" b="0" spc="317" dirty="0">
                <a:solidFill>
                  <a:schemeClr val="tx1"/>
                </a:soli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占用时间最多</a:t>
            </a:r>
            <a:endParaRPr lang="zh-CN" altLang="en-US" sz="2800" b="0" spc="317" dirty="0">
              <a:solidFill>
                <a:schemeClr val="tx1"/>
              </a:solidFill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 flipH="1">
            <a:off x="4620895" y="1779905"/>
            <a:ext cx="5793740" cy="68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spc="106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特别想做、特别愿意做，花时间去琢磨</a:t>
            </a:r>
            <a:endParaRPr lang="zh-CN" altLang="en-US" sz="2400" spc="106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 flipH="1">
            <a:off x="4620895" y="2693670"/>
            <a:ext cx="3322955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r>
              <a:rPr lang="zh-CN" altLang="en-US" sz="2800" b="0" spc="317" dirty="0">
                <a:solidFill>
                  <a:schemeClr val="tx1"/>
                </a:soli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2.最专注</a:t>
            </a:r>
            <a:endParaRPr lang="zh-CN" altLang="en-US" sz="2800" b="0" spc="317" dirty="0">
              <a:solidFill>
                <a:schemeClr val="tx1"/>
              </a:solidFill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 flipH="1">
            <a:off x="4547235" y="3215640"/>
            <a:ext cx="5467985" cy="68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algn="l">
              <a:lnSpc>
                <a:spcPct val="160000"/>
              </a:lnSpc>
              <a:buClrTx/>
              <a:buSzTx/>
              <a:buFontTx/>
            </a:pPr>
            <a:r>
              <a:rPr lang="zh-CN" altLang="en-US" sz="2400" spc="106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自发、专注地参与，注意力集中</a:t>
            </a:r>
            <a:endParaRPr lang="zh-CN" altLang="en-US" sz="2400" spc="106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 flipH="1">
            <a:off x="4620895" y="4050665"/>
            <a:ext cx="3323590" cy="521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r>
              <a:rPr lang="zh-CN" altLang="en-US" sz="2800" b="0" spc="317" dirty="0">
                <a:solidFill>
                  <a:schemeClr val="tx1"/>
                </a:soli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3.最快乐</a:t>
            </a:r>
            <a:endParaRPr lang="zh-CN" altLang="en-US" sz="2800" b="0" spc="317" dirty="0">
              <a:solidFill>
                <a:schemeClr val="tx1"/>
              </a:solidFill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 flipH="1">
            <a:off x="4620895" y="4852670"/>
            <a:ext cx="5467985" cy="68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>
              <a:lnSpc>
                <a:spcPct val="160000"/>
              </a:lnSpc>
            </a:pPr>
            <a:r>
              <a:rPr lang="zh-CN" altLang="en-US" sz="2400" spc="106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非常快乐、投入，具有创造性</a:t>
            </a:r>
            <a:endParaRPr lang="zh-CN" altLang="en-US" sz="2400" spc="106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79400" y="180000"/>
            <a:ext cx="11833200" cy="649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21002" y="455834"/>
            <a:ext cx="26733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观察</a:t>
            </a:r>
            <a:r>
              <a:rPr lang="en-US" altLang="zh-CN" sz="28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--</a:t>
            </a:r>
            <a:r>
              <a:rPr lang="zh-CN" altLang="en-US" sz="3600" dirty="0">
                <a:gradFill>
                  <a:gsLst>
                    <a:gs pos="0">
                      <a:srgbClr val="D92763"/>
                    </a:gs>
                    <a:gs pos="50000">
                      <a:srgbClr val="E3447A"/>
                    </a:gs>
                    <a:gs pos="100000">
                      <a:srgbClr val="EC6091"/>
                    </a:gs>
                  </a:gsLst>
                  <a:lin ang="5400000" scaled="1"/>
                </a:gradFill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看能力</a:t>
            </a:r>
            <a:endParaRPr lang="zh-CN" altLang="en-US" sz="3600" dirty="0">
              <a:gradFill>
                <a:gsLst>
                  <a:gs pos="0">
                    <a:srgbClr val="D92763"/>
                  </a:gs>
                  <a:gs pos="50000">
                    <a:srgbClr val="E3447A"/>
                  </a:gs>
                  <a:gs pos="100000">
                    <a:srgbClr val="EC6091"/>
                  </a:gs>
                </a:gsLst>
                <a:lin ang="5400000" scaled="1"/>
              </a:gradFill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624793" y="495666"/>
            <a:ext cx="712272" cy="367487"/>
          </a:xfrm>
          <a:custGeom>
            <a:avLst/>
            <a:gdLst>
              <a:gd name="connsiteX0" fmla="*/ 525929 w 712272"/>
              <a:gd name="connsiteY0" fmla="*/ 0 h 367487"/>
              <a:gd name="connsiteX1" fmla="*/ 531680 w 712272"/>
              <a:gd name="connsiteY1" fmla="*/ 0 h 367487"/>
              <a:gd name="connsiteX2" fmla="*/ 535131 w 712272"/>
              <a:gd name="connsiteY2" fmla="*/ 576 h 367487"/>
              <a:gd name="connsiteX3" fmla="*/ 537144 w 712272"/>
              <a:gd name="connsiteY3" fmla="*/ 864 h 367487"/>
              <a:gd name="connsiteX4" fmla="*/ 538869 w 712272"/>
              <a:gd name="connsiteY4" fmla="*/ 1152 h 367487"/>
              <a:gd name="connsiteX5" fmla="*/ 540020 w 712272"/>
              <a:gd name="connsiteY5" fmla="*/ 1728 h 367487"/>
              <a:gd name="connsiteX6" fmla="*/ 541170 w 712272"/>
              <a:gd name="connsiteY6" fmla="*/ 2016 h 367487"/>
              <a:gd name="connsiteX7" fmla="*/ 542320 w 712272"/>
              <a:gd name="connsiteY7" fmla="*/ 2304 h 367487"/>
              <a:gd name="connsiteX8" fmla="*/ 543470 w 712272"/>
              <a:gd name="connsiteY8" fmla="*/ 2880 h 367487"/>
              <a:gd name="connsiteX9" fmla="*/ 544333 w 712272"/>
              <a:gd name="connsiteY9" fmla="*/ 3168 h 367487"/>
              <a:gd name="connsiteX10" fmla="*/ 545196 w 712272"/>
              <a:gd name="connsiteY10" fmla="*/ 3456 h 367487"/>
              <a:gd name="connsiteX11" fmla="*/ 546346 w 712272"/>
              <a:gd name="connsiteY11" fmla="*/ 4032 h 367487"/>
              <a:gd name="connsiteX12" fmla="*/ 546921 w 712272"/>
              <a:gd name="connsiteY12" fmla="*/ 4320 h 367487"/>
              <a:gd name="connsiteX13" fmla="*/ 547496 w 712272"/>
              <a:gd name="connsiteY13" fmla="*/ 4608 h 367487"/>
              <a:gd name="connsiteX14" fmla="*/ 548072 w 712272"/>
              <a:gd name="connsiteY14" fmla="*/ 5184 h 367487"/>
              <a:gd name="connsiteX15" fmla="*/ 548934 w 712272"/>
              <a:gd name="connsiteY15" fmla="*/ 5472 h 367487"/>
              <a:gd name="connsiteX16" fmla="*/ 549797 w 712272"/>
              <a:gd name="connsiteY16" fmla="*/ 5760 h 367487"/>
              <a:gd name="connsiteX17" fmla="*/ 550084 w 712272"/>
              <a:gd name="connsiteY17" fmla="*/ 6336 h 367487"/>
              <a:gd name="connsiteX18" fmla="*/ 550947 w 712272"/>
              <a:gd name="connsiteY18" fmla="*/ 6624 h 367487"/>
              <a:gd name="connsiteX19" fmla="*/ 551235 w 712272"/>
              <a:gd name="connsiteY19" fmla="*/ 6912 h 367487"/>
              <a:gd name="connsiteX20" fmla="*/ 552097 w 712272"/>
              <a:gd name="connsiteY20" fmla="*/ 7488 h 367487"/>
              <a:gd name="connsiteX21" fmla="*/ 552385 w 712272"/>
              <a:gd name="connsiteY21" fmla="*/ 7776 h 367487"/>
              <a:gd name="connsiteX22" fmla="*/ 552673 w 712272"/>
              <a:gd name="connsiteY22" fmla="*/ 8064 h 367487"/>
              <a:gd name="connsiteX23" fmla="*/ 553248 w 712272"/>
              <a:gd name="connsiteY23" fmla="*/ 8640 h 367487"/>
              <a:gd name="connsiteX24" fmla="*/ 553823 w 712272"/>
              <a:gd name="connsiteY24" fmla="*/ 8928 h 367487"/>
              <a:gd name="connsiteX25" fmla="*/ 554398 w 712272"/>
              <a:gd name="connsiteY25" fmla="*/ 9216 h 367487"/>
              <a:gd name="connsiteX26" fmla="*/ 554686 w 712272"/>
              <a:gd name="connsiteY26" fmla="*/ 9792 h 367487"/>
              <a:gd name="connsiteX27" fmla="*/ 554973 w 712272"/>
              <a:gd name="connsiteY27" fmla="*/ 10080 h 367487"/>
              <a:gd name="connsiteX28" fmla="*/ 555548 w 712272"/>
              <a:gd name="connsiteY28" fmla="*/ 10368 h 367487"/>
              <a:gd name="connsiteX29" fmla="*/ 555836 w 712272"/>
              <a:gd name="connsiteY29" fmla="*/ 10944 h 367487"/>
              <a:gd name="connsiteX30" fmla="*/ 556123 w 712272"/>
              <a:gd name="connsiteY30" fmla="*/ 11232 h 367487"/>
              <a:gd name="connsiteX31" fmla="*/ 556699 w 712272"/>
              <a:gd name="connsiteY31" fmla="*/ 11520 h 367487"/>
              <a:gd name="connsiteX32" fmla="*/ 556986 w 712272"/>
              <a:gd name="connsiteY32" fmla="*/ 12096 h 367487"/>
              <a:gd name="connsiteX33" fmla="*/ 557274 w 712272"/>
              <a:gd name="connsiteY33" fmla="*/ 12384 h 367487"/>
              <a:gd name="connsiteX34" fmla="*/ 557849 w 712272"/>
              <a:gd name="connsiteY34" fmla="*/ 12672 h 367487"/>
              <a:gd name="connsiteX35" fmla="*/ 558136 w 712272"/>
              <a:gd name="connsiteY35" fmla="*/ 13248 h 367487"/>
              <a:gd name="connsiteX36" fmla="*/ 558424 w 712272"/>
              <a:gd name="connsiteY36" fmla="*/ 13536 h 367487"/>
              <a:gd name="connsiteX37" fmla="*/ 558999 w 712272"/>
              <a:gd name="connsiteY37" fmla="*/ 13824 h 367487"/>
              <a:gd name="connsiteX38" fmla="*/ 559287 w 712272"/>
              <a:gd name="connsiteY38" fmla="*/ 14400 h 367487"/>
              <a:gd name="connsiteX39" fmla="*/ 559574 w 712272"/>
              <a:gd name="connsiteY39" fmla="*/ 14688 h 367487"/>
              <a:gd name="connsiteX40" fmla="*/ 560149 w 712272"/>
              <a:gd name="connsiteY40" fmla="*/ 14976 h 367487"/>
              <a:gd name="connsiteX41" fmla="*/ 560437 w 712272"/>
              <a:gd name="connsiteY41" fmla="*/ 15552 h 367487"/>
              <a:gd name="connsiteX42" fmla="*/ 560724 w 712272"/>
              <a:gd name="connsiteY42" fmla="*/ 15840 h 367487"/>
              <a:gd name="connsiteX43" fmla="*/ 561300 w 712272"/>
              <a:gd name="connsiteY43" fmla="*/ 16128 h 367487"/>
              <a:gd name="connsiteX44" fmla="*/ 561587 w 712272"/>
              <a:gd name="connsiteY44" fmla="*/ 16704 h 367487"/>
              <a:gd name="connsiteX45" fmla="*/ 561875 w 712272"/>
              <a:gd name="connsiteY45" fmla="*/ 16992 h 367487"/>
              <a:gd name="connsiteX46" fmla="*/ 562450 w 712272"/>
              <a:gd name="connsiteY46" fmla="*/ 17280 h 367487"/>
              <a:gd name="connsiteX47" fmla="*/ 562737 w 712272"/>
              <a:gd name="connsiteY47" fmla="*/ 17856 h 367487"/>
              <a:gd name="connsiteX48" fmla="*/ 563025 w 712272"/>
              <a:gd name="connsiteY48" fmla="*/ 18144 h 367487"/>
              <a:gd name="connsiteX49" fmla="*/ 563600 w 712272"/>
              <a:gd name="connsiteY49" fmla="*/ 18432 h 367487"/>
              <a:gd name="connsiteX50" fmla="*/ 563888 w 712272"/>
              <a:gd name="connsiteY50" fmla="*/ 19008 h 367487"/>
              <a:gd name="connsiteX51" fmla="*/ 564175 w 712272"/>
              <a:gd name="connsiteY51" fmla="*/ 19296 h 367487"/>
              <a:gd name="connsiteX52" fmla="*/ 564750 w 712272"/>
              <a:gd name="connsiteY52" fmla="*/ 19584 h 367487"/>
              <a:gd name="connsiteX53" fmla="*/ 565038 w 712272"/>
              <a:gd name="connsiteY53" fmla="*/ 20160 h 367487"/>
              <a:gd name="connsiteX54" fmla="*/ 565326 w 712272"/>
              <a:gd name="connsiteY54" fmla="*/ 20448 h 367487"/>
              <a:gd name="connsiteX55" fmla="*/ 565901 w 712272"/>
              <a:gd name="connsiteY55" fmla="*/ 20736 h 367487"/>
              <a:gd name="connsiteX56" fmla="*/ 566188 w 712272"/>
              <a:gd name="connsiteY56" fmla="*/ 21312 h 367487"/>
              <a:gd name="connsiteX57" fmla="*/ 566476 w 712272"/>
              <a:gd name="connsiteY57" fmla="*/ 21600 h 367487"/>
              <a:gd name="connsiteX58" fmla="*/ 567051 w 712272"/>
              <a:gd name="connsiteY58" fmla="*/ 21888 h 367487"/>
              <a:gd name="connsiteX59" fmla="*/ 567338 w 712272"/>
              <a:gd name="connsiteY59" fmla="*/ 22464 h 367487"/>
              <a:gd name="connsiteX60" fmla="*/ 567626 w 712272"/>
              <a:gd name="connsiteY60" fmla="*/ 22752 h 367487"/>
              <a:gd name="connsiteX61" fmla="*/ 568201 w 712272"/>
              <a:gd name="connsiteY61" fmla="*/ 23040 h 367487"/>
              <a:gd name="connsiteX62" fmla="*/ 568489 w 712272"/>
              <a:gd name="connsiteY62" fmla="*/ 23616 h 367487"/>
              <a:gd name="connsiteX63" fmla="*/ 568776 w 712272"/>
              <a:gd name="connsiteY63" fmla="*/ 23904 h 367487"/>
              <a:gd name="connsiteX64" fmla="*/ 569351 w 712272"/>
              <a:gd name="connsiteY64" fmla="*/ 24192 h 367487"/>
              <a:gd name="connsiteX65" fmla="*/ 569639 w 712272"/>
              <a:gd name="connsiteY65" fmla="*/ 24768 h 367487"/>
              <a:gd name="connsiteX66" fmla="*/ 569927 w 712272"/>
              <a:gd name="connsiteY66" fmla="*/ 25056 h 367487"/>
              <a:gd name="connsiteX67" fmla="*/ 570502 w 712272"/>
              <a:gd name="connsiteY67" fmla="*/ 25344 h 367487"/>
              <a:gd name="connsiteX68" fmla="*/ 570789 w 712272"/>
              <a:gd name="connsiteY68" fmla="*/ 25920 h 367487"/>
              <a:gd name="connsiteX69" fmla="*/ 571077 w 712272"/>
              <a:gd name="connsiteY69" fmla="*/ 26208 h 367487"/>
              <a:gd name="connsiteX70" fmla="*/ 571652 w 712272"/>
              <a:gd name="connsiteY70" fmla="*/ 26496 h 367487"/>
              <a:gd name="connsiteX71" fmla="*/ 571940 w 712272"/>
              <a:gd name="connsiteY71" fmla="*/ 27072 h 367487"/>
              <a:gd name="connsiteX72" fmla="*/ 572227 w 712272"/>
              <a:gd name="connsiteY72" fmla="*/ 27360 h 367487"/>
              <a:gd name="connsiteX73" fmla="*/ 572802 w 712272"/>
              <a:gd name="connsiteY73" fmla="*/ 27648 h 367487"/>
              <a:gd name="connsiteX74" fmla="*/ 573090 w 712272"/>
              <a:gd name="connsiteY74" fmla="*/ 28224 h 367487"/>
              <a:gd name="connsiteX75" fmla="*/ 573377 w 712272"/>
              <a:gd name="connsiteY75" fmla="*/ 28512 h 367487"/>
              <a:gd name="connsiteX76" fmla="*/ 573953 w 712272"/>
              <a:gd name="connsiteY76" fmla="*/ 28800 h 367487"/>
              <a:gd name="connsiteX77" fmla="*/ 574240 w 712272"/>
              <a:gd name="connsiteY77" fmla="*/ 29376 h 367487"/>
              <a:gd name="connsiteX78" fmla="*/ 574528 w 712272"/>
              <a:gd name="connsiteY78" fmla="*/ 29664 h 367487"/>
              <a:gd name="connsiteX79" fmla="*/ 575103 w 712272"/>
              <a:gd name="connsiteY79" fmla="*/ 29952 h 367487"/>
              <a:gd name="connsiteX80" fmla="*/ 575390 w 712272"/>
              <a:gd name="connsiteY80" fmla="*/ 30528 h 367487"/>
              <a:gd name="connsiteX81" fmla="*/ 575678 w 712272"/>
              <a:gd name="connsiteY81" fmla="*/ 30816 h 367487"/>
              <a:gd name="connsiteX82" fmla="*/ 576253 w 712272"/>
              <a:gd name="connsiteY82" fmla="*/ 31104 h 367487"/>
              <a:gd name="connsiteX83" fmla="*/ 576541 w 712272"/>
              <a:gd name="connsiteY83" fmla="*/ 31680 h 367487"/>
              <a:gd name="connsiteX84" fmla="*/ 576828 w 712272"/>
              <a:gd name="connsiteY84" fmla="*/ 31968 h 367487"/>
              <a:gd name="connsiteX85" fmla="*/ 577403 w 712272"/>
              <a:gd name="connsiteY85" fmla="*/ 32256 h 367487"/>
              <a:gd name="connsiteX86" fmla="*/ 577691 w 712272"/>
              <a:gd name="connsiteY86" fmla="*/ 32832 h 367487"/>
              <a:gd name="connsiteX87" fmla="*/ 577978 w 712272"/>
              <a:gd name="connsiteY87" fmla="*/ 33120 h 367487"/>
              <a:gd name="connsiteX88" fmla="*/ 578554 w 712272"/>
              <a:gd name="connsiteY88" fmla="*/ 33408 h 367487"/>
              <a:gd name="connsiteX89" fmla="*/ 578841 w 712272"/>
              <a:gd name="connsiteY89" fmla="*/ 33984 h 367487"/>
              <a:gd name="connsiteX90" fmla="*/ 579129 w 712272"/>
              <a:gd name="connsiteY90" fmla="*/ 34272 h 367487"/>
              <a:gd name="connsiteX91" fmla="*/ 579704 w 712272"/>
              <a:gd name="connsiteY91" fmla="*/ 34560 h 367487"/>
              <a:gd name="connsiteX92" fmla="*/ 579991 w 712272"/>
              <a:gd name="connsiteY92" fmla="*/ 35136 h 367487"/>
              <a:gd name="connsiteX93" fmla="*/ 580279 w 712272"/>
              <a:gd name="connsiteY93" fmla="*/ 35424 h 367487"/>
              <a:gd name="connsiteX94" fmla="*/ 580854 w 712272"/>
              <a:gd name="connsiteY94" fmla="*/ 35712 h 367487"/>
              <a:gd name="connsiteX95" fmla="*/ 581142 w 712272"/>
              <a:gd name="connsiteY95" fmla="*/ 36288 h 367487"/>
              <a:gd name="connsiteX96" fmla="*/ 581429 w 712272"/>
              <a:gd name="connsiteY96" fmla="*/ 36576 h 367487"/>
              <a:gd name="connsiteX97" fmla="*/ 582004 w 712272"/>
              <a:gd name="connsiteY97" fmla="*/ 36864 h 367487"/>
              <a:gd name="connsiteX98" fmla="*/ 582292 w 712272"/>
              <a:gd name="connsiteY98" fmla="*/ 37440 h 367487"/>
              <a:gd name="connsiteX99" fmla="*/ 582580 w 712272"/>
              <a:gd name="connsiteY99" fmla="*/ 37728 h 367487"/>
              <a:gd name="connsiteX100" fmla="*/ 583155 w 712272"/>
              <a:gd name="connsiteY100" fmla="*/ 38016 h 367487"/>
              <a:gd name="connsiteX101" fmla="*/ 583442 w 712272"/>
              <a:gd name="connsiteY101" fmla="*/ 38592 h 367487"/>
              <a:gd name="connsiteX102" fmla="*/ 583730 w 712272"/>
              <a:gd name="connsiteY102" fmla="*/ 38880 h 367487"/>
              <a:gd name="connsiteX103" fmla="*/ 584305 w 712272"/>
              <a:gd name="connsiteY103" fmla="*/ 39168 h 367487"/>
              <a:gd name="connsiteX104" fmla="*/ 584592 w 712272"/>
              <a:gd name="connsiteY104" fmla="*/ 39744 h 367487"/>
              <a:gd name="connsiteX105" fmla="*/ 584880 w 712272"/>
              <a:gd name="connsiteY105" fmla="*/ 40032 h 367487"/>
              <a:gd name="connsiteX106" fmla="*/ 585455 w 712272"/>
              <a:gd name="connsiteY106" fmla="*/ 40320 h 367487"/>
              <a:gd name="connsiteX107" fmla="*/ 585743 w 712272"/>
              <a:gd name="connsiteY107" fmla="*/ 40896 h 367487"/>
              <a:gd name="connsiteX108" fmla="*/ 586030 w 712272"/>
              <a:gd name="connsiteY108" fmla="*/ 41184 h 367487"/>
              <a:gd name="connsiteX109" fmla="*/ 586605 w 712272"/>
              <a:gd name="connsiteY109" fmla="*/ 41472 h 367487"/>
              <a:gd name="connsiteX110" fmla="*/ 586893 w 712272"/>
              <a:gd name="connsiteY110" fmla="*/ 42048 h 367487"/>
              <a:gd name="connsiteX111" fmla="*/ 587181 w 712272"/>
              <a:gd name="connsiteY111" fmla="*/ 42336 h 367487"/>
              <a:gd name="connsiteX112" fmla="*/ 587756 w 712272"/>
              <a:gd name="connsiteY112" fmla="*/ 42624 h 367487"/>
              <a:gd name="connsiteX113" fmla="*/ 588043 w 712272"/>
              <a:gd name="connsiteY113" fmla="*/ 43200 h 367487"/>
              <a:gd name="connsiteX114" fmla="*/ 588331 w 712272"/>
              <a:gd name="connsiteY114" fmla="*/ 43488 h 367487"/>
              <a:gd name="connsiteX115" fmla="*/ 588906 w 712272"/>
              <a:gd name="connsiteY115" fmla="*/ 43776 h 367487"/>
              <a:gd name="connsiteX116" fmla="*/ 589194 w 712272"/>
              <a:gd name="connsiteY116" fmla="*/ 44352 h 367487"/>
              <a:gd name="connsiteX117" fmla="*/ 589481 w 712272"/>
              <a:gd name="connsiteY117" fmla="*/ 44640 h 367487"/>
              <a:gd name="connsiteX118" fmla="*/ 590056 w 712272"/>
              <a:gd name="connsiteY118" fmla="*/ 44928 h 367487"/>
              <a:gd name="connsiteX119" fmla="*/ 590344 w 712272"/>
              <a:gd name="connsiteY119" fmla="*/ 45216 h 367487"/>
              <a:gd name="connsiteX120" fmla="*/ 590631 w 712272"/>
              <a:gd name="connsiteY120" fmla="*/ 45792 h 367487"/>
              <a:gd name="connsiteX121" fmla="*/ 591207 w 712272"/>
              <a:gd name="connsiteY121" fmla="*/ 46080 h 367487"/>
              <a:gd name="connsiteX122" fmla="*/ 591494 w 712272"/>
              <a:gd name="connsiteY122" fmla="*/ 46368 h 367487"/>
              <a:gd name="connsiteX123" fmla="*/ 591782 w 712272"/>
              <a:gd name="connsiteY123" fmla="*/ 46944 h 367487"/>
              <a:gd name="connsiteX124" fmla="*/ 592357 w 712272"/>
              <a:gd name="connsiteY124" fmla="*/ 47232 h 367487"/>
              <a:gd name="connsiteX125" fmla="*/ 592644 w 712272"/>
              <a:gd name="connsiteY125" fmla="*/ 47520 h 367487"/>
              <a:gd name="connsiteX126" fmla="*/ 592932 w 712272"/>
              <a:gd name="connsiteY126" fmla="*/ 48096 h 367487"/>
              <a:gd name="connsiteX127" fmla="*/ 593507 w 712272"/>
              <a:gd name="connsiteY127" fmla="*/ 48384 h 367487"/>
              <a:gd name="connsiteX128" fmla="*/ 593795 w 712272"/>
              <a:gd name="connsiteY128" fmla="*/ 48672 h 367487"/>
              <a:gd name="connsiteX129" fmla="*/ 594082 w 712272"/>
              <a:gd name="connsiteY129" fmla="*/ 49248 h 367487"/>
              <a:gd name="connsiteX130" fmla="*/ 594657 w 712272"/>
              <a:gd name="connsiteY130" fmla="*/ 49536 h 367487"/>
              <a:gd name="connsiteX131" fmla="*/ 594945 w 712272"/>
              <a:gd name="connsiteY131" fmla="*/ 49824 h 367487"/>
              <a:gd name="connsiteX132" fmla="*/ 595232 w 712272"/>
              <a:gd name="connsiteY132" fmla="*/ 50400 h 367487"/>
              <a:gd name="connsiteX133" fmla="*/ 595808 w 712272"/>
              <a:gd name="connsiteY133" fmla="*/ 50688 h 367487"/>
              <a:gd name="connsiteX134" fmla="*/ 596095 w 712272"/>
              <a:gd name="connsiteY134" fmla="*/ 50976 h 367487"/>
              <a:gd name="connsiteX135" fmla="*/ 596383 w 712272"/>
              <a:gd name="connsiteY135" fmla="*/ 51552 h 367487"/>
              <a:gd name="connsiteX136" fmla="*/ 596958 w 712272"/>
              <a:gd name="connsiteY136" fmla="*/ 51840 h 367487"/>
              <a:gd name="connsiteX137" fmla="*/ 597245 w 712272"/>
              <a:gd name="connsiteY137" fmla="*/ 52128 h 367487"/>
              <a:gd name="connsiteX138" fmla="*/ 597533 w 712272"/>
              <a:gd name="connsiteY138" fmla="*/ 52704 h 367487"/>
              <a:gd name="connsiteX139" fmla="*/ 598108 w 712272"/>
              <a:gd name="connsiteY139" fmla="*/ 52992 h 367487"/>
              <a:gd name="connsiteX140" fmla="*/ 598396 w 712272"/>
              <a:gd name="connsiteY140" fmla="*/ 53280 h 367487"/>
              <a:gd name="connsiteX141" fmla="*/ 598683 w 712272"/>
              <a:gd name="connsiteY141" fmla="*/ 53856 h 367487"/>
              <a:gd name="connsiteX142" fmla="*/ 599258 w 712272"/>
              <a:gd name="connsiteY142" fmla="*/ 54144 h 367487"/>
              <a:gd name="connsiteX143" fmla="*/ 599546 w 712272"/>
              <a:gd name="connsiteY143" fmla="*/ 54432 h 367487"/>
              <a:gd name="connsiteX144" fmla="*/ 599834 w 712272"/>
              <a:gd name="connsiteY144" fmla="*/ 55008 h 367487"/>
              <a:gd name="connsiteX145" fmla="*/ 600409 w 712272"/>
              <a:gd name="connsiteY145" fmla="*/ 55296 h 367487"/>
              <a:gd name="connsiteX146" fmla="*/ 600696 w 712272"/>
              <a:gd name="connsiteY146" fmla="*/ 55584 h 367487"/>
              <a:gd name="connsiteX147" fmla="*/ 600984 w 712272"/>
              <a:gd name="connsiteY147" fmla="*/ 56160 h 367487"/>
              <a:gd name="connsiteX148" fmla="*/ 601559 w 712272"/>
              <a:gd name="connsiteY148" fmla="*/ 56448 h 367487"/>
              <a:gd name="connsiteX149" fmla="*/ 601846 w 712272"/>
              <a:gd name="connsiteY149" fmla="*/ 56736 h 367487"/>
              <a:gd name="connsiteX150" fmla="*/ 602134 w 712272"/>
              <a:gd name="connsiteY150" fmla="*/ 57312 h 367487"/>
              <a:gd name="connsiteX151" fmla="*/ 602709 w 712272"/>
              <a:gd name="connsiteY151" fmla="*/ 57600 h 367487"/>
              <a:gd name="connsiteX152" fmla="*/ 602997 w 712272"/>
              <a:gd name="connsiteY152" fmla="*/ 57888 h 367487"/>
              <a:gd name="connsiteX153" fmla="*/ 603284 w 712272"/>
              <a:gd name="connsiteY153" fmla="*/ 58464 h 367487"/>
              <a:gd name="connsiteX154" fmla="*/ 603859 w 712272"/>
              <a:gd name="connsiteY154" fmla="*/ 58752 h 367487"/>
              <a:gd name="connsiteX155" fmla="*/ 604147 w 712272"/>
              <a:gd name="connsiteY155" fmla="*/ 59040 h 367487"/>
              <a:gd name="connsiteX156" fmla="*/ 604435 w 712272"/>
              <a:gd name="connsiteY156" fmla="*/ 59616 h 367487"/>
              <a:gd name="connsiteX157" fmla="*/ 605010 w 712272"/>
              <a:gd name="connsiteY157" fmla="*/ 59904 h 367487"/>
              <a:gd name="connsiteX158" fmla="*/ 605297 w 712272"/>
              <a:gd name="connsiteY158" fmla="*/ 60192 h 367487"/>
              <a:gd name="connsiteX159" fmla="*/ 605585 w 712272"/>
              <a:gd name="connsiteY159" fmla="*/ 60768 h 367487"/>
              <a:gd name="connsiteX160" fmla="*/ 606160 w 712272"/>
              <a:gd name="connsiteY160" fmla="*/ 61056 h 367487"/>
              <a:gd name="connsiteX161" fmla="*/ 606448 w 712272"/>
              <a:gd name="connsiteY161" fmla="*/ 61344 h 367487"/>
              <a:gd name="connsiteX162" fmla="*/ 606735 w 712272"/>
              <a:gd name="connsiteY162" fmla="*/ 61920 h 367487"/>
              <a:gd name="connsiteX163" fmla="*/ 607310 w 712272"/>
              <a:gd name="connsiteY163" fmla="*/ 62208 h 367487"/>
              <a:gd name="connsiteX164" fmla="*/ 607598 w 712272"/>
              <a:gd name="connsiteY164" fmla="*/ 62496 h 367487"/>
              <a:gd name="connsiteX165" fmla="*/ 607885 w 712272"/>
              <a:gd name="connsiteY165" fmla="*/ 63072 h 367487"/>
              <a:gd name="connsiteX166" fmla="*/ 608461 w 712272"/>
              <a:gd name="connsiteY166" fmla="*/ 63360 h 367487"/>
              <a:gd name="connsiteX167" fmla="*/ 608748 w 712272"/>
              <a:gd name="connsiteY167" fmla="*/ 63648 h 367487"/>
              <a:gd name="connsiteX168" fmla="*/ 609036 w 712272"/>
              <a:gd name="connsiteY168" fmla="*/ 64224 h 367487"/>
              <a:gd name="connsiteX169" fmla="*/ 609611 w 712272"/>
              <a:gd name="connsiteY169" fmla="*/ 64512 h 367487"/>
              <a:gd name="connsiteX170" fmla="*/ 609898 w 712272"/>
              <a:gd name="connsiteY170" fmla="*/ 64800 h 367487"/>
              <a:gd name="connsiteX171" fmla="*/ 610186 w 712272"/>
              <a:gd name="connsiteY171" fmla="*/ 65376 h 367487"/>
              <a:gd name="connsiteX172" fmla="*/ 610761 w 712272"/>
              <a:gd name="connsiteY172" fmla="*/ 65664 h 367487"/>
              <a:gd name="connsiteX173" fmla="*/ 611049 w 712272"/>
              <a:gd name="connsiteY173" fmla="*/ 65952 h 367487"/>
              <a:gd name="connsiteX174" fmla="*/ 611336 w 712272"/>
              <a:gd name="connsiteY174" fmla="*/ 66528 h 367487"/>
              <a:gd name="connsiteX175" fmla="*/ 611911 w 712272"/>
              <a:gd name="connsiteY175" fmla="*/ 66816 h 367487"/>
              <a:gd name="connsiteX176" fmla="*/ 612199 w 712272"/>
              <a:gd name="connsiteY176" fmla="*/ 67104 h 367487"/>
              <a:gd name="connsiteX177" fmla="*/ 612486 w 712272"/>
              <a:gd name="connsiteY177" fmla="*/ 67680 h 367487"/>
              <a:gd name="connsiteX178" fmla="*/ 613062 w 712272"/>
              <a:gd name="connsiteY178" fmla="*/ 67968 h 367487"/>
              <a:gd name="connsiteX179" fmla="*/ 613349 w 712272"/>
              <a:gd name="connsiteY179" fmla="*/ 68256 h 367487"/>
              <a:gd name="connsiteX180" fmla="*/ 613637 w 712272"/>
              <a:gd name="connsiteY180" fmla="*/ 68832 h 367487"/>
              <a:gd name="connsiteX181" fmla="*/ 614212 w 712272"/>
              <a:gd name="connsiteY181" fmla="*/ 69120 h 367487"/>
              <a:gd name="connsiteX182" fmla="*/ 614499 w 712272"/>
              <a:gd name="connsiteY182" fmla="*/ 69408 h 367487"/>
              <a:gd name="connsiteX183" fmla="*/ 614787 w 712272"/>
              <a:gd name="connsiteY183" fmla="*/ 69984 h 367487"/>
              <a:gd name="connsiteX184" fmla="*/ 615362 w 712272"/>
              <a:gd name="connsiteY184" fmla="*/ 70272 h 367487"/>
              <a:gd name="connsiteX185" fmla="*/ 615650 w 712272"/>
              <a:gd name="connsiteY185" fmla="*/ 70560 h 367487"/>
              <a:gd name="connsiteX186" fmla="*/ 615937 w 712272"/>
              <a:gd name="connsiteY186" fmla="*/ 71136 h 367487"/>
              <a:gd name="connsiteX187" fmla="*/ 616512 w 712272"/>
              <a:gd name="connsiteY187" fmla="*/ 71424 h 367487"/>
              <a:gd name="connsiteX188" fmla="*/ 616800 w 712272"/>
              <a:gd name="connsiteY188" fmla="*/ 71712 h 367487"/>
              <a:gd name="connsiteX189" fmla="*/ 617088 w 712272"/>
              <a:gd name="connsiteY189" fmla="*/ 72288 h 367487"/>
              <a:gd name="connsiteX190" fmla="*/ 617663 w 712272"/>
              <a:gd name="connsiteY190" fmla="*/ 72576 h 367487"/>
              <a:gd name="connsiteX191" fmla="*/ 617950 w 712272"/>
              <a:gd name="connsiteY191" fmla="*/ 72864 h 367487"/>
              <a:gd name="connsiteX192" fmla="*/ 618238 w 712272"/>
              <a:gd name="connsiteY192" fmla="*/ 73440 h 367487"/>
              <a:gd name="connsiteX193" fmla="*/ 618813 w 712272"/>
              <a:gd name="connsiteY193" fmla="*/ 73728 h 367487"/>
              <a:gd name="connsiteX194" fmla="*/ 619100 w 712272"/>
              <a:gd name="connsiteY194" fmla="*/ 74016 h 367487"/>
              <a:gd name="connsiteX195" fmla="*/ 619388 w 712272"/>
              <a:gd name="connsiteY195" fmla="*/ 74592 h 367487"/>
              <a:gd name="connsiteX196" fmla="*/ 619963 w 712272"/>
              <a:gd name="connsiteY196" fmla="*/ 74880 h 367487"/>
              <a:gd name="connsiteX197" fmla="*/ 620251 w 712272"/>
              <a:gd name="connsiteY197" fmla="*/ 75168 h 367487"/>
              <a:gd name="connsiteX198" fmla="*/ 620538 w 712272"/>
              <a:gd name="connsiteY198" fmla="*/ 75744 h 367487"/>
              <a:gd name="connsiteX199" fmla="*/ 621113 w 712272"/>
              <a:gd name="connsiteY199" fmla="*/ 76032 h 367487"/>
              <a:gd name="connsiteX200" fmla="*/ 621401 w 712272"/>
              <a:gd name="connsiteY200" fmla="*/ 76320 h 367487"/>
              <a:gd name="connsiteX201" fmla="*/ 621689 w 712272"/>
              <a:gd name="connsiteY201" fmla="*/ 76896 h 367487"/>
              <a:gd name="connsiteX202" fmla="*/ 622264 w 712272"/>
              <a:gd name="connsiteY202" fmla="*/ 77184 h 367487"/>
              <a:gd name="connsiteX203" fmla="*/ 622551 w 712272"/>
              <a:gd name="connsiteY203" fmla="*/ 77472 h 367487"/>
              <a:gd name="connsiteX204" fmla="*/ 622839 w 712272"/>
              <a:gd name="connsiteY204" fmla="*/ 78048 h 367487"/>
              <a:gd name="connsiteX205" fmla="*/ 623414 w 712272"/>
              <a:gd name="connsiteY205" fmla="*/ 78336 h 367487"/>
              <a:gd name="connsiteX206" fmla="*/ 623702 w 712272"/>
              <a:gd name="connsiteY206" fmla="*/ 78624 h 367487"/>
              <a:gd name="connsiteX207" fmla="*/ 623989 w 712272"/>
              <a:gd name="connsiteY207" fmla="*/ 79200 h 367487"/>
              <a:gd name="connsiteX208" fmla="*/ 624564 w 712272"/>
              <a:gd name="connsiteY208" fmla="*/ 79488 h 367487"/>
              <a:gd name="connsiteX209" fmla="*/ 624852 w 712272"/>
              <a:gd name="connsiteY209" fmla="*/ 79776 h 367487"/>
              <a:gd name="connsiteX210" fmla="*/ 625139 w 712272"/>
              <a:gd name="connsiteY210" fmla="*/ 80352 h 367487"/>
              <a:gd name="connsiteX211" fmla="*/ 625715 w 712272"/>
              <a:gd name="connsiteY211" fmla="*/ 80640 h 367487"/>
              <a:gd name="connsiteX212" fmla="*/ 626002 w 712272"/>
              <a:gd name="connsiteY212" fmla="*/ 80928 h 367487"/>
              <a:gd name="connsiteX213" fmla="*/ 626290 w 712272"/>
              <a:gd name="connsiteY213" fmla="*/ 81504 h 367487"/>
              <a:gd name="connsiteX214" fmla="*/ 626865 w 712272"/>
              <a:gd name="connsiteY214" fmla="*/ 81792 h 367487"/>
              <a:gd name="connsiteX215" fmla="*/ 627152 w 712272"/>
              <a:gd name="connsiteY215" fmla="*/ 82080 h 367487"/>
              <a:gd name="connsiteX216" fmla="*/ 627440 w 712272"/>
              <a:gd name="connsiteY216" fmla="*/ 82656 h 367487"/>
              <a:gd name="connsiteX217" fmla="*/ 628015 w 712272"/>
              <a:gd name="connsiteY217" fmla="*/ 82944 h 367487"/>
              <a:gd name="connsiteX218" fmla="*/ 628303 w 712272"/>
              <a:gd name="connsiteY218" fmla="*/ 83232 h 367487"/>
              <a:gd name="connsiteX219" fmla="*/ 628590 w 712272"/>
              <a:gd name="connsiteY219" fmla="*/ 83808 h 367487"/>
              <a:gd name="connsiteX220" fmla="*/ 629165 w 712272"/>
              <a:gd name="connsiteY220" fmla="*/ 84096 h 367487"/>
              <a:gd name="connsiteX221" fmla="*/ 629453 w 712272"/>
              <a:gd name="connsiteY221" fmla="*/ 84384 h 367487"/>
              <a:gd name="connsiteX222" fmla="*/ 629740 w 712272"/>
              <a:gd name="connsiteY222" fmla="*/ 84960 h 367487"/>
              <a:gd name="connsiteX223" fmla="*/ 630316 w 712272"/>
              <a:gd name="connsiteY223" fmla="*/ 85248 h 367487"/>
              <a:gd name="connsiteX224" fmla="*/ 630603 w 712272"/>
              <a:gd name="connsiteY224" fmla="*/ 85536 h 367487"/>
              <a:gd name="connsiteX225" fmla="*/ 630891 w 712272"/>
              <a:gd name="connsiteY225" fmla="*/ 86112 h 367487"/>
              <a:gd name="connsiteX226" fmla="*/ 631466 w 712272"/>
              <a:gd name="connsiteY226" fmla="*/ 86400 h 367487"/>
              <a:gd name="connsiteX227" fmla="*/ 631753 w 712272"/>
              <a:gd name="connsiteY227" fmla="*/ 86688 h 367487"/>
              <a:gd name="connsiteX228" fmla="*/ 632041 w 712272"/>
              <a:gd name="connsiteY228" fmla="*/ 87264 h 367487"/>
              <a:gd name="connsiteX229" fmla="*/ 632616 w 712272"/>
              <a:gd name="connsiteY229" fmla="*/ 87552 h 367487"/>
              <a:gd name="connsiteX230" fmla="*/ 632904 w 712272"/>
              <a:gd name="connsiteY230" fmla="*/ 87840 h 367487"/>
              <a:gd name="connsiteX231" fmla="*/ 633191 w 712272"/>
              <a:gd name="connsiteY231" fmla="*/ 88416 h 367487"/>
              <a:gd name="connsiteX232" fmla="*/ 633766 w 712272"/>
              <a:gd name="connsiteY232" fmla="*/ 88704 h 367487"/>
              <a:gd name="connsiteX233" fmla="*/ 634054 w 712272"/>
              <a:gd name="connsiteY233" fmla="*/ 88992 h 367487"/>
              <a:gd name="connsiteX234" fmla="*/ 634342 w 712272"/>
              <a:gd name="connsiteY234" fmla="*/ 89568 h 367487"/>
              <a:gd name="connsiteX235" fmla="*/ 634917 w 712272"/>
              <a:gd name="connsiteY235" fmla="*/ 89856 h 367487"/>
              <a:gd name="connsiteX236" fmla="*/ 635204 w 712272"/>
              <a:gd name="connsiteY236" fmla="*/ 90144 h 367487"/>
              <a:gd name="connsiteX237" fmla="*/ 635492 w 712272"/>
              <a:gd name="connsiteY237" fmla="*/ 90720 h 367487"/>
              <a:gd name="connsiteX238" fmla="*/ 636067 w 712272"/>
              <a:gd name="connsiteY238" fmla="*/ 91008 h 367487"/>
              <a:gd name="connsiteX239" fmla="*/ 636354 w 712272"/>
              <a:gd name="connsiteY239" fmla="*/ 91296 h 367487"/>
              <a:gd name="connsiteX240" fmla="*/ 636642 w 712272"/>
              <a:gd name="connsiteY240" fmla="*/ 91872 h 367487"/>
              <a:gd name="connsiteX241" fmla="*/ 637217 w 712272"/>
              <a:gd name="connsiteY241" fmla="*/ 92160 h 367487"/>
              <a:gd name="connsiteX242" fmla="*/ 637505 w 712272"/>
              <a:gd name="connsiteY242" fmla="*/ 92448 h 367487"/>
              <a:gd name="connsiteX243" fmla="*/ 637792 w 712272"/>
              <a:gd name="connsiteY243" fmla="*/ 93024 h 367487"/>
              <a:gd name="connsiteX244" fmla="*/ 638367 w 712272"/>
              <a:gd name="connsiteY244" fmla="*/ 93312 h 367487"/>
              <a:gd name="connsiteX245" fmla="*/ 638655 w 712272"/>
              <a:gd name="connsiteY245" fmla="*/ 93600 h 367487"/>
              <a:gd name="connsiteX246" fmla="*/ 638943 w 712272"/>
              <a:gd name="connsiteY246" fmla="*/ 94176 h 367487"/>
              <a:gd name="connsiteX247" fmla="*/ 639518 w 712272"/>
              <a:gd name="connsiteY247" fmla="*/ 94464 h 367487"/>
              <a:gd name="connsiteX248" fmla="*/ 639805 w 712272"/>
              <a:gd name="connsiteY248" fmla="*/ 94752 h 367487"/>
              <a:gd name="connsiteX249" fmla="*/ 640093 w 712272"/>
              <a:gd name="connsiteY249" fmla="*/ 95328 h 367487"/>
              <a:gd name="connsiteX250" fmla="*/ 640668 w 712272"/>
              <a:gd name="connsiteY250" fmla="*/ 95616 h 367487"/>
              <a:gd name="connsiteX251" fmla="*/ 640956 w 712272"/>
              <a:gd name="connsiteY251" fmla="*/ 95904 h 367487"/>
              <a:gd name="connsiteX252" fmla="*/ 641243 w 712272"/>
              <a:gd name="connsiteY252" fmla="*/ 96480 h 367487"/>
              <a:gd name="connsiteX253" fmla="*/ 641818 w 712272"/>
              <a:gd name="connsiteY253" fmla="*/ 96768 h 367487"/>
              <a:gd name="connsiteX254" fmla="*/ 642106 w 712272"/>
              <a:gd name="connsiteY254" fmla="*/ 97056 h 367487"/>
              <a:gd name="connsiteX255" fmla="*/ 642393 w 712272"/>
              <a:gd name="connsiteY255" fmla="*/ 97632 h 367487"/>
              <a:gd name="connsiteX256" fmla="*/ 642969 w 712272"/>
              <a:gd name="connsiteY256" fmla="*/ 97920 h 367487"/>
              <a:gd name="connsiteX257" fmla="*/ 643256 w 712272"/>
              <a:gd name="connsiteY257" fmla="*/ 98208 h 367487"/>
              <a:gd name="connsiteX258" fmla="*/ 643544 w 712272"/>
              <a:gd name="connsiteY258" fmla="*/ 98784 h 367487"/>
              <a:gd name="connsiteX259" fmla="*/ 644119 w 712272"/>
              <a:gd name="connsiteY259" fmla="*/ 99072 h 367487"/>
              <a:gd name="connsiteX260" fmla="*/ 644406 w 712272"/>
              <a:gd name="connsiteY260" fmla="*/ 99360 h 367487"/>
              <a:gd name="connsiteX261" fmla="*/ 644694 w 712272"/>
              <a:gd name="connsiteY261" fmla="*/ 99936 h 367487"/>
              <a:gd name="connsiteX262" fmla="*/ 645269 w 712272"/>
              <a:gd name="connsiteY262" fmla="*/ 100224 h 367487"/>
              <a:gd name="connsiteX263" fmla="*/ 645557 w 712272"/>
              <a:gd name="connsiteY263" fmla="*/ 100512 h 367487"/>
              <a:gd name="connsiteX264" fmla="*/ 645844 w 712272"/>
              <a:gd name="connsiteY264" fmla="*/ 100800 h 367487"/>
              <a:gd name="connsiteX265" fmla="*/ 646419 w 712272"/>
              <a:gd name="connsiteY265" fmla="*/ 101376 h 367487"/>
              <a:gd name="connsiteX266" fmla="*/ 646707 w 712272"/>
              <a:gd name="connsiteY266" fmla="*/ 101664 h 367487"/>
              <a:gd name="connsiteX267" fmla="*/ 646994 w 712272"/>
              <a:gd name="connsiteY267" fmla="*/ 101952 h 367487"/>
              <a:gd name="connsiteX268" fmla="*/ 647570 w 712272"/>
              <a:gd name="connsiteY268" fmla="*/ 102528 h 367487"/>
              <a:gd name="connsiteX269" fmla="*/ 647857 w 712272"/>
              <a:gd name="connsiteY269" fmla="*/ 102816 h 367487"/>
              <a:gd name="connsiteX270" fmla="*/ 648145 w 712272"/>
              <a:gd name="connsiteY270" fmla="*/ 103104 h 367487"/>
              <a:gd name="connsiteX271" fmla="*/ 648720 w 712272"/>
              <a:gd name="connsiteY271" fmla="*/ 103680 h 367487"/>
              <a:gd name="connsiteX272" fmla="*/ 649007 w 712272"/>
              <a:gd name="connsiteY272" fmla="*/ 103968 h 367487"/>
              <a:gd name="connsiteX273" fmla="*/ 649295 w 712272"/>
              <a:gd name="connsiteY273" fmla="*/ 104256 h 367487"/>
              <a:gd name="connsiteX274" fmla="*/ 649870 w 712272"/>
              <a:gd name="connsiteY274" fmla="*/ 104832 h 367487"/>
              <a:gd name="connsiteX275" fmla="*/ 650158 w 712272"/>
              <a:gd name="connsiteY275" fmla="*/ 105120 h 367487"/>
              <a:gd name="connsiteX276" fmla="*/ 650445 w 712272"/>
              <a:gd name="connsiteY276" fmla="*/ 105408 h 367487"/>
              <a:gd name="connsiteX277" fmla="*/ 651020 w 712272"/>
              <a:gd name="connsiteY277" fmla="*/ 105984 h 367487"/>
              <a:gd name="connsiteX278" fmla="*/ 651308 w 712272"/>
              <a:gd name="connsiteY278" fmla="*/ 106272 h 367487"/>
              <a:gd name="connsiteX279" fmla="*/ 651596 w 712272"/>
              <a:gd name="connsiteY279" fmla="*/ 106560 h 367487"/>
              <a:gd name="connsiteX280" fmla="*/ 652171 w 712272"/>
              <a:gd name="connsiteY280" fmla="*/ 107136 h 367487"/>
              <a:gd name="connsiteX281" fmla="*/ 652458 w 712272"/>
              <a:gd name="connsiteY281" fmla="*/ 107424 h 367487"/>
              <a:gd name="connsiteX282" fmla="*/ 652746 w 712272"/>
              <a:gd name="connsiteY282" fmla="*/ 107712 h 367487"/>
              <a:gd name="connsiteX283" fmla="*/ 653321 w 712272"/>
              <a:gd name="connsiteY283" fmla="*/ 108288 h 367487"/>
              <a:gd name="connsiteX284" fmla="*/ 653608 w 712272"/>
              <a:gd name="connsiteY284" fmla="*/ 108576 h 367487"/>
              <a:gd name="connsiteX285" fmla="*/ 653896 w 712272"/>
              <a:gd name="connsiteY285" fmla="*/ 108864 h 367487"/>
              <a:gd name="connsiteX286" fmla="*/ 654471 w 712272"/>
              <a:gd name="connsiteY286" fmla="*/ 109440 h 367487"/>
              <a:gd name="connsiteX287" fmla="*/ 654759 w 712272"/>
              <a:gd name="connsiteY287" fmla="*/ 109728 h 367487"/>
              <a:gd name="connsiteX288" fmla="*/ 655046 w 712272"/>
              <a:gd name="connsiteY288" fmla="*/ 110016 h 367487"/>
              <a:gd name="connsiteX289" fmla="*/ 655621 w 712272"/>
              <a:gd name="connsiteY289" fmla="*/ 110592 h 367487"/>
              <a:gd name="connsiteX290" fmla="*/ 655909 w 712272"/>
              <a:gd name="connsiteY290" fmla="*/ 110880 h 367487"/>
              <a:gd name="connsiteX291" fmla="*/ 656197 w 712272"/>
              <a:gd name="connsiteY291" fmla="*/ 111168 h 367487"/>
              <a:gd name="connsiteX292" fmla="*/ 656772 w 712272"/>
              <a:gd name="connsiteY292" fmla="*/ 111744 h 367487"/>
              <a:gd name="connsiteX293" fmla="*/ 657059 w 712272"/>
              <a:gd name="connsiteY293" fmla="*/ 112032 h 367487"/>
              <a:gd name="connsiteX294" fmla="*/ 657347 w 712272"/>
              <a:gd name="connsiteY294" fmla="*/ 112320 h 367487"/>
              <a:gd name="connsiteX295" fmla="*/ 657922 w 712272"/>
              <a:gd name="connsiteY295" fmla="*/ 112896 h 367487"/>
              <a:gd name="connsiteX296" fmla="*/ 658210 w 712272"/>
              <a:gd name="connsiteY296" fmla="*/ 113184 h 367487"/>
              <a:gd name="connsiteX297" fmla="*/ 658497 w 712272"/>
              <a:gd name="connsiteY297" fmla="*/ 113472 h 367487"/>
              <a:gd name="connsiteX298" fmla="*/ 659072 w 712272"/>
              <a:gd name="connsiteY298" fmla="*/ 114048 h 367487"/>
              <a:gd name="connsiteX299" fmla="*/ 659360 w 712272"/>
              <a:gd name="connsiteY299" fmla="*/ 114336 h 367487"/>
              <a:gd name="connsiteX300" fmla="*/ 659647 w 712272"/>
              <a:gd name="connsiteY300" fmla="*/ 114624 h 367487"/>
              <a:gd name="connsiteX301" fmla="*/ 659935 w 712272"/>
              <a:gd name="connsiteY301" fmla="*/ 115200 h 367487"/>
              <a:gd name="connsiteX302" fmla="*/ 660510 w 712272"/>
              <a:gd name="connsiteY302" fmla="*/ 115488 h 367487"/>
              <a:gd name="connsiteX303" fmla="*/ 660798 w 712272"/>
              <a:gd name="connsiteY303" fmla="*/ 115776 h 367487"/>
              <a:gd name="connsiteX304" fmla="*/ 661085 w 712272"/>
              <a:gd name="connsiteY304" fmla="*/ 116352 h 367487"/>
              <a:gd name="connsiteX305" fmla="*/ 661660 w 712272"/>
              <a:gd name="connsiteY305" fmla="*/ 116640 h 367487"/>
              <a:gd name="connsiteX306" fmla="*/ 661948 w 712272"/>
              <a:gd name="connsiteY306" fmla="*/ 116928 h 367487"/>
              <a:gd name="connsiteX307" fmla="*/ 662235 w 712272"/>
              <a:gd name="connsiteY307" fmla="*/ 117504 h 367487"/>
              <a:gd name="connsiteX308" fmla="*/ 662811 w 712272"/>
              <a:gd name="connsiteY308" fmla="*/ 117792 h 367487"/>
              <a:gd name="connsiteX309" fmla="*/ 663098 w 712272"/>
              <a:gd name="connsiteY309" fmla="*/ 118080 h 367487"/>
              <a:gd name="connsiteX310" fmla="*/ 663386 w 712272"/>
              <a:gd name="connsiteY310" fmla="*/ 118656 h 367487"/>
              <a:gd name="connsiteX311" fmla="*/ 663961 w 712272"/>
              <a:gd name="connsiteY311" fmla="*/ 118944 h 367487"/>
              <a:gd name="connsiteX312" fmla="*/ 664248 w 712272"/>
              <a:gd name="connsiteY312" fmla="*/ 119232 h 367487"/>
              <a:gd name="connsiteX313" fmla="*/ 664536 w 712272"/>
              <a:gd name="connsiteY313" fmla="*/ 119808 h 367487"/>
              <a:gd name="connsiteX314" fmla="*/ 665111 w 712272"/>
              <a:gd name="connsiteY314" fmla="*/ 120096 h 367487"/>
              <a:gd name="connsiteX315" fmla="*/ 665399 w 712272"/>
              <a:gd name="connsiteY315" fmla="*/ 120384 h 367487"/>
              <a:gd name="connsiteX316" fmla="*/ 665686 w 712272"/>
              <a:gd name="connsiteY316" fmla="*/ 120960 h 367487"/>
              <a:gd name="connsiteX317" fmla="*/ 666261 w 712272"/>
              <a:gd name="connsiteY317" fmla="*/ 121248 h 367487"/>
              <a:gd name="connsiteX318" fmla="*/ 666549 w 712272"/>
              <a:gd name="connsiteY318" fmla="*/ 121536 h 367487"/>
              <a:gd name="connsiteX319" fmla="*/ 666837 w 712272"/>
              <a:gd name="connsiteY319" fmla="*/ 122112 h 367487"/>
              <a:gd name="connsiteX320" fmla="*/ 667412 w 712272"/>
              <a:gd name="connsiteY320" fmla="*/ 122400 h 367487"/>
              <a:gd name="connsiteX321" fmla="*/ 667699 w 712272"/>
              <a:gd name="connsiteY321" fmla="*/ 122688 h 367487"/>
              <a:gd name="connsiteX322" fmla="*/ 667987 w 712272"/>
              <a:gd name="connsiteY322" fmla="*/ 123264 h 367487"/>
              <a:gd name="connsiteX323" fmla="*/ 668562 w 712272"/>
              <a:gd name="connsiteY323" fmla="*/ 123552 h 367487"/>
              <a:gd name="connsiteX324" fmla="*/ 668850 w 712272"/>
              <a:gd name="connsiteY324" fmla="*/ 123840 h 367487"/>
              <a:gd name="connsiteX325" fmla="*/ 669137 w 712272"/>
              <a:gd name="connsiteY325" fmla="*/ 124416 h 367487"/>
              <a:gd name="connsiteX326" fmla="*/ 669712 w 712272"/>
              <a:gd name="connsiteY326" fmla="*/ 124704 h 367487"/>
              <a:gd name="connsiteX327" fmla="*/ 670000 w 712272"/>
              <a:gd name="connsiteY327" fmla="*/ 124992 h 367487"/>
              <a:gd name="connsiteX328" fmla="*/ 670287 w 712272"/>
              <a:gd name="connsiteY328" fmla="*/ 125568 h 367487"/>
              <a:gd name="connsiteX329" fmla="*/ 670862 w 712272"/>
              <a:gd name="connsiteY329" fmla="*/ 125856 h 367487"/>
              <a:gd name="connsiteX330" fmla="*/ 671150 w 712272"/>
              <a:gd name="connsiteY330" fmla="*/ 126144 h 367487"/>
              <a:gd name="connsiteX331" fmla="*/ 671438 w 712272"/>
              <a:gd name="connsiteY331" fmla="*/ 126720 h 367487"/>
              <a:gd name="connsiteX332" fmla="*/ 672013 w 712272"/>
              <a:gd name="connsiteY332" fmla="*/ 127008 h 367487"/>
              <a:gd name="connsiteX333" fmla="*/ 672300 w 712272"/>
              <a:gd name="connsiteY333" fmla="*/ 127296 h 367487"/>
              <a:gd name="connsiteX334" fmla="*/ 672588 w 712272"/>
              <a:gd name="connsiteY334" fmla="*/ 127872 h 367487"/>
              <a:gd name="connsiteX335" fmla="*/ 673163 w 712272"/>
              <a:gd name="connsiteY335" fmla="*/ 128160 h 367487"/>
              <a:gd name="connsiteX336" fmla="*/ 673451 w 712272"/>
              <a:gd name="connsiteY336" fmla="*/ 128448 h 367487"/>
              <a:gd name="connsiteX337" fmla="*/ 673738 w 712272"/>
              <a:gd name="connsiteY337" fmla="*/ 129024 h 367487"/>
              <a:gd name="connsiteX338" fmla="*/ 674313 w 712272"/>
              <a:gd name="connsiteY338" fmla="*/ 129312 h 367487"/>
              <a:gd name="connsiteX339" fmla="*/ 674601 w 712272"/>
              <a:gd name="connsiteY339" fmla="*/ 129600 h 367487"/>
              <a:gd name="connsiteX340" fmla="*/ 674888 w 712272"/>
              <a:gd name="connsiteY340" fmla="*/ 130176 h 367487"/>
              <a:gd name="connsiteX341" fmla="*/ 675464 w 712272"/>
              <a:gd name="connsiteY341" fmla="*/ 130464 h 367487"/>
              <a:gd name="connsiteX342" fmla="*/ 675751 w 712272"/>
              <a:gd name="connsiteY342" fmla="*/ 130752 h 367487"/>
              <a:gd name="connsiteX343" fmla="*/ 676039 w 712272"/>
              <a:gd name="connsiteY343" fmla="*/ 131328 h 367487"/>
              <a:gd name="connsiteX344" fmla="*/ 676614 w 712272"/>
              <a:gd name="connsiteY344" fmla="*/ 131616 h 367487"/>
              <a:gd name="connsiteX345" fmla="*/ 676901 w 712272"/>
              <a:gd name="connsiteY345" fmla="*/ 131904 h 367487"/>
              <a:gd name="connsiteX346" fmla="*/ 677189 w 712272"/>
              <a:gd name="connsiteY346" fmla="*/ 132480 h 367487"/>
              <a:gd name="connsiteX347" fmla="*/ 677764 w 712272"/>
              <a:gd name="connsiteY347" fmla="*/ 132768 h 367487"/>
              <a:gd name="connsiteX348" fmla="*/ 678052 w 712272"/>
              <a:gd name="connsiteY348" fmla="*/ 133056 h 367487"/>
              <a:gd name="connsiteX349" fmla="*/ 678339 w 712272"/>
              <a:gd name="connsiteY349" fmla="*/ 133632 h 367487"/>
              <a:gd name="connsiteX350" fmla="*/ 678914 w 712272"/>
              <a:gd name="connsiteY350" fmla="*/ 133920 h 367487"/>
              <a:gd name="connsiteX351" fmla="*/ 679202 w 712272"/>
              <a:gd name="connsiteY351" fmla="*/ 134208 h 367487"/>
              <a:gd name="connsiteX352" fmla="*/ 679489 w 712272"/>
              <a:gd name="connsiteY352" fmla="*/ 134784 h 367487"/>
              <a:gd name="connsiteX353" fmla="*/ 680065 w 712272"/>
              <a:gd name="connsiteY353" fmla="*/ 135072 h 367487"/>
              <a:gd name="connsiteX354" fmla="*/ 680352 w 712272"/>
              <a:gd name="connsiteY354" fmla="*/ 135360 h 367487"/>
              <a:gd name="connsiteX355" fmla="*/ 680640 w 712272"/>
              <a:gd name="connsiteY355" fmla="*/ 135936 h 367487"/>
              <a:gd name="connsiteX356" fmla="*/ 681215 w 712272"/>
              <a:gd name="connsiteY356" fmla="*/ 136224 h 367487"/>
              <a:gd name="connsiteX357" fmla="*/ 681502 w 712272"/>
              <a:gd name="connsiteY357" fmla="*/ 136512 h 367487"/>
              <a:gd name="connsiteX358" fmla="*/ 681790 w 712272"/>
              <a:gd name="connsiteY358" fmla="*/ 137088 h 367487"/>
              <a:gd name="connsiteX359" fmla="*/ 682365 w 712272"/>
              <a:gd name="connsiteY359" fmla="*/ 137376 h 367487"/>
              <a:gd name="connsiteX360" fmla="*/ 682653 w 712272"/>
              <a:gd name="connsiteY360" fmla="*/ 137664 h 367487"/>
              <a:gd name="connsiteX361" fmla="*/ 682940 w 712272"/>
              <a:gd name="connsiteY361" fmla="*/ 138240 h 367487"/>
              <a:gd name="connsiteX362" fmla="*/ 683515 w 712272"/>
              <a:gd name="connsiteY362" fmla="*/ 138528 h 367487"/>
              <a:gd name="connsiteX363" fmla="*/ 683803 w 712272"/>
              <a:gd name="connsiteY363" fmla="*/ 138816 h 367487"/>
              <a:gd name="connsiteX364" fmla="*/ 684091 w 712272"/>
              <a:gd name="connsiteY364" fmla="*/ 139392 h 367487"/>
              <a:gd name="connsiteX365" fmla="*/ 684666 w 712272"/>
              <a:gd name="connsiteY365" fmla="*/ 139680 h 367487"/>
              <a:gd name="connsiteX366" fmla="*/ 684953 w 712272"/>
              <a:gd name="connsiteY366" fmla="*/ 139968 h 367487"/>
              <a:gd name="connsiteX367" fmla="*/ 685241 w 712272"/>
              <a:gd name="connsiteY367" fmla="*/ 140544 h 367487"/>
              <a:gd name="connsiteX368" fmla="*/ 685816 w 712272"/>
              <a:gd name="connsiteY368" fmla="*/ 140832 h 367487"/>
              <a:gd name="connsiteX369" fmla="*/ 686104 w 712272"/>
              <a:gd name="connsiteY369" fmla="*/ 141120 h 367487"/>
              <a:gd name="connsiteX370" fmla="*/ 686391 w 712272"/>
              <a:gd name="connsiteY370" fmla="*/ 141696 h 367487"/>
              <a:gd name="connsiteX371" fmla="*/ 686966 w 712272"/>
              <a:gd name="connsiteY371" fmla="*/ 141984 h 367487"/>
              <a:gd name="connsiteX372" fmla="*/ 687254 w 712272"/>
              <a:gd name="connsiteY372" fmla="*/ 142272 h 367487"/>
              <a:gd name="connsiteX373" fmla="*/ 687541 w 712272"/>
              <a:gd name="connsiteY373" fmla="*/ 142848 h 367487"/>
              <a:gd name="connsiteX374" fmla="*/ 688116 w 712272"/>
              <a:gd name="connsiteY374" fmla="*/ 143136 h 367487"/>
              <a:gd name="connsiteX375" fmla="*/ 688404 w 712272"/>
              <a:gd name="connsiteY375" fmla="*/ 143424 h 367487"/>
              <a:gd name="connsiteX376" fmla="*/ 688692 w 712272"/>
              <a:gd name="connsiteY376" fmla="*/ 144000 h 367487"/>
              <a:gd name="connsiteX377" fmla="*/ 689267 w 712272"/>
              <a:gd name="connsiteY377" fmla="*/ 144288 h 367487"/>
              <a:gd name="connsiteX378" fmla="*/ 689554 w 712272"/>
              <a:gd name="connsiteY378" fmla="*/ 144576 h 367487"/>
              <a:gd name="connsiteX379" fmla="*/ 689842 w 712272"/>
              <a:gd name="connsiteY379" fmla="*/ 145152 h 367487"/>
              <a:gd name="connsiteX380" fmla="*/ 690417 w 712272"/>
              <a:gd name="connsiteY380" fmla="*/ 145440 h 367487"/>
              <a:gd name="connsiteX381" fmla="*/ 690705 w 712272"/>
              <a:gd name="connsiteY381" fmla="*/ 145728 h 367487"/>
              <a:gd name="connsiteX382" fmla="*/ 690992 w 712272"/>
              <a:gd name="connsiteY382" fmla="*/ 146304 h 367487"/>
              <a:gd name="connsiteX383" fmla="*/ 691567 w 712272"/>
              <a:gd name="connsiteY383" fmla="*/ 146592 h 367487"/>
              <a:gd name="connsiteX384" fmla="*/ 691855 w 712272"/>
              <a:gd name="connsiteY384" fmla="*/ 146880 h 367487"/>
              <a:gd name="connsiteX385" fmla="*/ 692142 w 712272"/>
              <a:gd name="connsiteY385" fmla="*/ 147456 h 367487"/>
              <a:gd name="connsiteX386" fmla="*/ 692718 w 712272"/>
              <a:gd name="connsiteY386" fmla="*/ 147744 h 367487"/>
              <a:gd name="connsiteX387" fmla="*/ 693005 w 712272"/>
              <a:gd name="connsiteY387" fmla="*/ 148032 h 367487"/>
              <a:gd name="connsiteX388" fmla="*/ 693293 w 712272"/>
              <a:gd name="connsiteY388" fmla="*/ 148608 h 367487"/>
              <a:gd name="connsiteX389" fmla="*/ 693868 w 712272"/>
              <a:gd name="connsiteY389" fmla="*/ 148896 h 367487"/>
              <a:gd name="connsiteX390" fmla="*/ 694155 w 712272"/>
              <a:gd name="connsiteY390" fmla="*/ 149184 h 367487"/>
              <a:gd name="connsiteX391" fmla="*/ 694443 w 712272"/>
              <a:gd name="connsiteY391" fmla="*/ 149760 h 367487"/>
              <a:gd name="connsiteX392" fmla="*/ 695018 w 712272"/>
              <a:gd name="connsiteY392" fmla="*/ 150048 h 367487"/>
              <a:gd name="connsiteX393" fmla="*/ 695306 w 712272"/>
              <a:gd name="connsiteY393" fmla="*/ 150336 h 367487"/>
              <a:gd name="connsiteX394" fmla="*/ 695593 w 712272"/>
              <a:gd name="connsiteY394" fmla="*/ 150912 h 367487"/>
              <a:gd name="connsiteX395" fmla="*/ 696168 w 712272"/>
              <a:gd name="connsiteY395" fmla="*/ 151200 h 367487"/>
              <a:gd name="connsiteX396" fmla="*/ 696456 w 712272"/>
              <a:gd name="connsiteY396" fmla="*/ 151488 h 367487"/>
              <a:gd name="connsiteX397" fmla="*/ 696743 w 712272"/>
              <a:gd name="connsiteY397" fmla="*/ 152064 h 367487"/>
              <a:gd name="connsiteX398" fmla="*/ 697319 w 712272"/>
              <a:gd name="connsiteY398" fmla="*/ 152352 h 367487"/>
              <a:gd name="connsiteX399" fmla="*/ 697606 w 712272"/>
              <a:gd name="connsiteY399" fmla="*/ 152640 h 367487"/>
              <a:gd name="connsiteX400" fmla="*/ 697894 w 712272"/>
              <a:gd name="connsiteY400" fmla="*/ 153216 h 367487"/>
              <a:gd name="connsiteX401" fmla="*/ 698469 w 712272"/>
              <a:gd name="connsiteY401" fmla="*/ 153504 h 367487"/>
              <a:gd name="connsiteX402" fmla="*/ 698756 w 712272"/>
              <a:gd name="connsiteY402" fmla="*/ 153792 h 367487"/>
              <a:gd name="connsiteX403" fmla="*/ 699044 w 712272"/>
              <a:gd name="connsiteY403" fmla="*/ 154368 h 367487"/>
              <a:gd name="connsiteX404" fmla="*/ 699619 w 712272"/>
              <a:gd name="connsiteY404" fmla="*/ 154656 h 367487"/>
              <a:gd name="connsiteX405" fmla="*/ 699907 w 712272"/>
              <a:gd name="connsiteY405" fmla="*/ 154944 h 367487"/>
              <a:gd name="connsiteX406" fmla="*/ 700194 w 712272"/>
              <a:gd name="connsiteY406" fmla="*/ 155520 h 367487"/>
              <a:gd name="connsiteX407" fmla="*/ 700769 w 712272"/>
              <a:gd name="connsiteY407" fmla="*/ 155808 h 367487"/>
              <a:gd name="connsiteX408" fmla="*/ 701057 w 712272"/>
              <a:gd name="connsiteY408" fmla="*/ 156096 h 367487"/>
              <a:gd name="connsiteX409" fmla="*/ 701345 w 712272"/>
              <a:gd name="connsiteY409" fmla="*/ 156384 h 367487"/>
              <a:gd name="connsiteX410" fmla="*/ 701920 w 712272"/>
              <a:gd name="connsiteY410" fmla="*/ 156960 h 367487"/>
              <a:gd name="connsiteX411" fmla="*/ 702207 w 712272"/>
              <a:gd name="connsiteY411" fmla="*/ 157248 h 367487"/>
              <a:gd name="connsiteX412" fmla="*/ 702495 w 712272"/>
              <a:gd name="connsiteY412" fmla="*/ 157536 h 367487"/>
              <a:gd name="connsiteX413" fmla="*/ 703070 w 712272"/>
              <a:gd name="connsiteY413" fmla="*/ 158112 h 367487"/>
              <a:gd name="connsiteX414" fmla="*/ 703358 w 712272"/>
              <a:gd name="connsiteY414" fmla="*/ 158400 h 367487"/>
              <a:gd name="connsiteX415" fmla="*/ 703645 w 712272"/>
              <a:gd name="connsiteY415" fmla="*/ 158688 h 367487"/>
              <a:gd name="connsiteX416" fmla="*/ 704220 w 712272"/>
              <a:gd name="connsiteY416" fmla="*/ 159552 h 367487"/>
              <a:gd name="connsiteX417" fmla="*/ 704508 w 712272"/>
              <a:gd name="connsiteY417" fmla="*/ 159840 h 367487"/>
              <a:gd name="connsiteX418" fmla="*/ 704795 w 712272"/>
              <a:gd name="connsiteY418" fmla="*/ 160416 h 367487"/>
              <a:gd name="connsiteX419" fmla="*/ 705370 w 712272"/>
              <a:gd name="connsiteY419" fmla="*/ 160992 h 367487"/>
              <a:gd name="connsiteX420" fmla="*/ 705658 w 712272"/>
              <a:gd name="connsiteY420" fmla="*/ 161568 h 367487"/>
              <a:gd name="connsiteX421" fmla="*/ 705946 w 712272"/>
              <a:gd name="connsiteY421" fmla="*/ 162144 h 367487"/>
              <a:gd name="connsiteX422" fmla="*/ 706521 w 712272"/>
              <a:gd name="connsiteY422" fmla="*/ 162720 h 367487"/>
              <a:gd name="connsiteX423" fmla="*/ 706808 w 712272"/>
              <a:gd name="connsiteY423" fmla="*/ 163296 h 367487"/>
              <a:gd name="connsiteX424" fmla="*/ 707096 w 712272"/>
              <a:gd name="connsiteY424" fmla="*/ 163872 h 367487"/>
              <a:gd name="connsiteX425" fmla="*/ 707671 w 712272"/>
              <a:gd name="connsiteY425" fmla="*/ 164448 h 367487"/>
              <a:gd name="connsiteX426" fmla="*/ 707959 w 712272"/>
              <a:gd name="connsiteY426" fmla="*/ 165312 h 367487"/>
              <a:gd name="connsiteX427" fmla="*/ 708246 w 712272"/>
              <a:gd name="connsiteY427" fmla="*/ 166176 h 367487"/>
              <a:gd name="connsiteX428" fmla="*/ 708821 w 712272"/>
              <a:gd name="connsiteY428" fmla="*/ 166752 h 367487"/>
              <a:gd name="connsiteX429" fmla="*/ 709109 w 712272"/>
              <a:gd name="connsiteY429" fmla="*/ 167616 h 367487"/>
              <a:gd name="connsiteX430" fmla="*/ 709396 w 712272"/>
              <a:gd name="connsiteY430" fmla="*/ 168480 h 367487"/>
              <a:gd name="connsiteX431" fmla="*/ 709972 w 712272"/>
              <a:gd name="connsiteY431" fmla="*/ 169632 h 367487"/>
              <a:gd name="connsiteX432" fmla="*/ 710259 w 712272"/>
              <a:gd name="connsiteY432" fmla="*/ 170208 h 367487"/>
              <a:gd name="connsiteX433" fmla="*/ 710547 w 712272"/>
              <a:gd name="connsiteY433" fmla="*/ 171360 h 367487"/>
              <a:gd name="connsiteX434" fmla="*/ 711122 w 712272"/>
              <a:gd name="connsiteY434" fmla="*/ 173088 h 367487"/>
              <a:gd name="connsiteX435" fmla="*/ 711409 w 712272"/>
              <a:gd name="connsiteY435" fmla="*/ 174240 h 367487"/>
              <a:gd name="connsiteX436" fmla="*/ 711697 w 712272"/>
              <a:gd name="connsiteY436" fmla="*/ 175968 h 367487"/>
              <a:gd name="connsiteX437" fmla="*/ 712272 w 712272"/>
              <a:gd name="connsiteY437" fmla="*/ 178272 h 367487"/>
              <a:gd name="connsiteX438" fmla="*/ 712272 w 712272"/>
              <a:gd name="connsiteY438" fmla="*/ 189216 h 367487"/>
              <a:gd name="connsiteX439" fmla="*/ 711697 w 712272"/>
              <a:gd name="connsiteY439" fmla="*/ 191520 h 367487"/>
              <a:gd name="connsiteX440" fmla="*/ 711409 w 712272"/>
              <a:gd name="connsiteY440" fmla="*/ 193248 h 367487"/>
              <a:gd name="connsiteX441" fmla="*/ 711122 w 712272"/>
              <a:gd name="connsiteY441" fmla="*/ 194400 h 367487"/>
              <a:gd name="connsiteX442" fmla="*/ 710547 w 712272"/>
              <a:gd name="connsiteY442" fmla="*/ 196128 h 367487"/>
              <a:gd name="connsiteX443" fmla="*/ 710259 w 712272"/>
              <a:gd name="connsiteY443" fmla="*/ 197280 h 367487"/>
              <a:gd name="connsiteX444" fmla="*/ 709972 w 712272"/>
              <a:gd name="connsiteY444" fmla="*/ 197856 h 367487"/>
              <a:gd name="connsiteX445" fmla="*/ 709396 w 712272"/>
              <a:gd name="connsiteY445" fmla="*/ 199007 h 367487"/>
              <a:gd name="connsiteX446" fmla="*/ 709109 w 712272"/>
              <a:gd name="connsiteY446" fmla="*/ 199871 h 367487"/>
              <a:gd name="connsiteX447" fmla="*/ 708821 w 712272"/>
              <a:gd name="connsiteY447" fmla="*/ 200735 h 367487"/>
              <a:gd name="connsiteX448" fmla="*/ 708246 w 712272"/>
              <a:gd name="connsiteY448" fmla="*/ 201311 h 367487"/>
              <a:gd name="connsiteX449" fmla="*/ 707959 w 712272"/>
              <a:gd name="connsiteY449" fmla="*/ 202175 h 367487"/>
              <a:gd name="connsiteX450" fmla="*/ 707671 w 712272"/>
              <a:gd name="connsiteY450" fmla="*/ 203039 h 367487"/>
              <a:gd name="connsiteX451" fmla="*/ 707096 w 712272"/>
              <a:gd name="connsiteY451" fmla="*/ 203615 h 367487"/>
              <a:gd name="connsiteX452" fmla="*/ 706808 w 712272"/>
              <a:gd name="connsiteY452" fmla="*/ 204191 h 367487"/>
              <a:gd name="connsiteX453" fmla="*/ 706521 w 712272"/>
              <a:gd name="connsiteY453" fmla="*/ 204767 h 367487"/>
              <a:gd name="connsiteX454" fmla="*/ 705946 w 712272"/>
              <a:gd name="connsiteY454" fmla="*/ 205343 h 367487"/>
              <a:gd name="connsiteX455" fmla="*/ 705658 w 712272"/>
              <a:gd name="connsiteY455" fmla="*/ 205919 h 367487"/>
              <a:gd name="connsiteX456" fmla="*/ 705370 w 712272"/>
              <a:gd name="connsiteY456" fmla="*/ 206495 h 367487"/>
              <a:gd name="connsiteX457" fmla="*/ 704795 w 712272"/>
              <a:gd name="connsiteY457" fmla="*/ 207071 h 367487"/>
              <a:gd name="connsiteX458" fmla="*/ 704508 w 712272"/>
              <a:gd name="connsiteY458" fmla="*/ 207647 h 367487"/>
              <a:gd name="connsiteX459" fmla="*/ 704220 w 712272"/>
              <a:gd name="connsiteY459" fmla="*/ 207935 h 367487"/>
              <a:gd name="connsiteX460" fmla="*/ 703645 w 712272"/>
              <a:gd name="connsiteY460" fmla="*/ 208799 h 367487"/>
              <a:gd name="connsiteX461" fmla="*/ 703358 w 712272"/>
              <a:gd name="connsiteY461" fmla="*/ 209087 h 367487"/>
              <a:gd name="connsiteX462" fmla="*/ 703070 w 712272"/>
              <a:gd name="connsiteY462" fmla="*/ 209375 h 367487"/>
              <a:gd name="connsiteX463" fmla="*/ 702495 w 712272"/>
              <a:gd name="connsiteY463" fmla="*/ 209951 h 367487"/>
              <a:gd name="connsiteX464" fmla="*/ 702207 w 712272"/>
              <a:gd name="connsiteY464" fmla="*/ 210239 h 367487"/>
              <a:gd name="connsiteX465" fmla="*/ 701920 w 712272"/>
              <a:gd name="connsiteY465" fmla="*/ 210527 h 367487"/>
              <a:gd name="connsiteX466" fmla="*/ 701345 w 712272"/>
              <a:gd name="connsiteY466" fmla="*/ 211103 h 367487"/>
              <a:gd name="connsiteX467" fmla="*/ 701057 w 712272"/>
              <a:gd name="connsiteY467" fmla="*/ 211391 h 367487"/>
              <a:gd name="connsiteX468" fmla="*/ 700769 w 712272"/>
              <a:gd name="connsiteY468" fmla="*/ 211679 h 367487"/>
              <a:gd name="connsiteX469" fmla="*/ 700194 w 712272"/>
              <a:gd name="connsiteY469" fmla="*/ 211967 h 367487"/>
              <a:gd name="connsiteX470" fmla="*/ 699907 w 712272"/>
              <a:gd name="connsiteY470" fmla="*/ 212543 h 367487"/>
              <a:gd name="connsiteX471" fmla="*/ 699619 w 712272"/>
              <a:gd name="connsiteY471" fmla="*/ 212831 h 367487"/>
              <a:gd name="connsiteX472" fmla="*/ 699044 w 712272"/>
              <a:gd name="connsiteY472" fmla="*/ 213119 h 367487"/>
              <a:gd name="connsiteX473" fmla="*/ 698756 w 712272"/>
              <a:gd name="connsiteY473" fmla="*/ 213695 h 367487"/>
              <a:gd name="connsiteX474" fmla="*/ 698469 w 712272"/>
              <a:gd name="connsiteY474" fmla="*/ 213983 h 367487"/>
              <a:gd name="connsiteX475" fmla="*/ 697894 w 712272"/>
              <a:gd name="connsiteY475" fmla="*/ 214271 h 367487"/>
              <a:gd name="connsiteX476" fmla="*/ 697606 w 712272"/>
              <a:gd name="connsiteY476" fmla="*/ 214847 h 367487"/>
              <a:gd name="connsiteX477" fmla="*/ 697319 w 712272"/>
              <a:gd name="connsiteY477" fmla="*/ 215135 h 367487"/>
              <a:gd name="connsiteX478" fmla="*/ 696743 w 712272"/>
              <a:gd name="connsiteY478" fmla="*/ 215423 h 367487"/>
              <a:gd name="connsiteX479" fmla="*/ 696456 w 712272"/>
              <a:gd name="connsiteY479" fmla="*/ 215999 h 367487"/>
              <a:gd name="connsiteX480" fmla="*/ 696168 w 712272"/>
              <a:gd name="connsiteY480" fmla="*/ 216287 h 367487"/>
              <a:gd name="connsiteX481" fmla="*/ 695593 w 712272"/>
              <a:gd name="connsiteY481" fmla="*/ 216575 h 367487"/>
              <a:gd name="connsiteX482" fmla="*/ 695306 w 712272"/>
              <a:gd name="connsiteY482" fmla="*/ 217151 h 367487"/>
              <a:gd name="connsiteX483" fmla="*/ 695018 w 712272"/>
              <a:gd name="connsiteY483" fmla="*/ 217439 h 367487"/>
              <a:gd name="connsiteX484" fmla="*/ 694443 w 712272"/>
              <a:gd name="connsiteY484" fmla="*/ 217727 h 367487"/>
              <a:gd name="connsiteX485" fmla="*/ 694155 w 712272"/>
              <a:gd name="connsiteY485" fmla="*/ 218303 h 367487"/>
              <a:gd name="connsiteX486" fmla="*/ 693868 w 712272"/>
              <a:gd name="connsiteY486" fmla="*/ 218591 h 367487"/>
              <a:gd name="connsiteX487" fmla="*/ 693293 w 712272"/>
              <a:gd name="connsiteY487" fmla="*/ 218879 h 367487"/>
              <a:gd name="connsiteX488" fmla="*/ 693005 w 712272"/>
              <a:gd name="connsiteY488" fmla="*/ 219455 h 367487"/>
              <a:gd name="connsiteX489" fmla="*/ 692718 w 712272"/>
              <a:gd name="connsiteY489" fmla="*/ 219743 h 367487"/>
              <a:gd name="connsiteX490" fmla="*/ 692142 w 712272"/>
              <a:gd name="connsiteY490" fmla="*/ 220031 h 367487"/>
              <a:gd name="connsiteX491" fmla="*/ 691855 w 712272"/>
              <a:gd name="connsiteY491" fmla="*/ 220607 h 367487"/>
              <a:gd name="connsiteX492" fmla="*/ 691567 w 712272"/>
              <a:gd name="connsiteY492" fmla="*/ 220895 h 367487"/>
              <a:gd name="connsiteX493" fmla="*/ 690992 w 712272"/>
              <a:gd name="connsiteY493" fmla="*/ 221183 h 367487"/>
              <a:gd name="connsiteX494" fmla="*/ 690705 w 712272"/>
              <a:gd name="connsiteY494" fmla="*/ 221759 h 367487"/>
              <a:gd name="connsiteX495" fmla="*/ 690417 w 712272"/>
              <a:gd name="connsiteY495" fmla="*/ 222047 h 367487"/>
              <a:gd name="connsiteX496" fmla="*/ 689842 w 712272"/>
              <a:gd name="connsiteY496" fmla="*/ 222335 h 367487"/>
              <a:gd name="connsiteX497" fmla="*/ 689554 w 712272"/>
              <a:gd name="connsiteY497" fmla="*/ 222911 h 367487"/>
              <a:gd name="connsiteX498" fmla="*/ 689267 w 712272"/>
              <a:gd name="connsiteY498" fmla="*/ 223199 h 367487"/>
              <a:gd name="connsiteX499" fmla="*/ 688692 w 712272"/>
              <a:gd name="connsiteY499" fmla="*/ 223487 h 367487"/>
              <a:gd name="connsiteX500" fmla="*/ 688404 w 712272"/>
              <a:gd name="connsiteY500" fmla="*/ 224063 h 367487"/>
              <a:gd name="connsiteX501" fmla="*/ 688116 w 712272"/>
              <a:gd name="connsiteY501" fmla="*/ 224351 h 367487"/>
              <a:gd name="connsiteX502" fmla="*/ 687541 w 712272"/>
              <a:gd name="connsiteY502" fmla="*/ 224639 h 367487"/>
              <a:gd name="connsiteX503" fmla="*/ 687254 w 712272"/>
              <a:gd name="connsiteY503" fmla="*/ 225215 h 367487"/>
              <a:gd name="connsiteX504" fmla="*/ 686966 w 712272"/>
              <a:gd name="connsiteY504" fmla="*/ 225503 h 367487"/>
              <a:gd name="connsiteX505" fmla="*/ 686391 w 712272"/>
              <a:gd name="connsiteY505" fmla="*/ 225791 h 367487"/>
              <a:gd name="connsiteX506" fmla="*/ 686104 w 712272"/>
              <a:gd name="connsiteY506" fmla="*/ 226367 h 367487"/>
              <a:gd name="connsiteX507" fmla="*/ 685816 w 712272"/>
              <a:gd name="connsiteY507" fmla="*/ 226655 h 367487"/>
              <a:gd name="connsiteX508" fmla="*/ 685241 w 712272"/>
              <a:gd name="connsiteY508" fmla="*/ 226943 h 367487"/>
              <a:gd name="connsiteX509" fmla="*/ 684953 w 712272"/>
              <a:gd name="connsiteY509" fmla="*/ 227519 h 367487"/>
              <a:gd name="connsiteX510" fmla="*/ 684666 w 712272"/>
              <a:gd name="connsiteY510" fmla="*/ 227807 h 367487"/>
              <a:gd name="connsiteX511" fmla="*/ 684091 w 712272"/>
              <a:gd name="connsiteY511" fmla="*/ 228095 h 367487"/>
              <a:gd name="connsiteX512" fmla="*/ 683803 w 712272"/>
              <a:gd name="connsiteY512" fmla="*/ 228671 h 367487"/>
              <a:gd name="connsiteX513" fmla="*/ 683515 w 712272"/>
              <a:gd name="connsiteY513" fmla="*/ 228959 h 367487"/>
              <a:gd name="connsiteX514" fmla="*/ 682940 w 712272"/>
              <a:gd name="connsiteY514" fmla="*/ 229247 h 367487"/>
              <a:gd name="connsiteX515" fmla="*/ 682653 w 712272"/>
              <a:gd name="connsiteY515" fmla="*/ 229823 h 367487"/>
              <a:gd name="connsiteX516" fmla="*/ 682365 w 712272"/>
              <a:gd name="connsiteY516" fmla="*/ 230111 h 367487"/>
              <a:gd name="connsiteX517" fmla="*/ 681790 w 712272"/>
              <a:gd name="connsiteY517" fmla="*/ 230399 h 367487"/>
              <a:gd name="connsiteX518" fmla="*/ 681502 w 712272"/>
              <a:gd name="connsiteY518" fmla="*/ 230975 h 367487"/>
              <a:gd name="connsiteX519" fmla="*/ 681215 w 712272"/>
              <a:gd name="connsiteY519" fmla="*/ 231263 h 367487"/>
              <a:gd name="connsiteX520" fmla="*/ 680640 w 712272"/>
              <a:gd name="connsiteY520" fmla="*/ 231551 h 367487"/>
              <a:gd name="connsiteX521" fmla="*/ 680352 w 712272"/>
              <a:gd name="connsiteY521" fmla="*/ 232127 h 367487"/>
              <a:gd name="connsiteX522" fmla="*/ 680065 w 712272"/>
              <a:gd name="connsiteY522" fmla="*/ 232415 h 367487"/>
              <a:gd name="connsiteX523" fmla="*/ 679489 w 712272"/>
              <a:gd name="connsiteY523" fmla="*/ 232703 h 367487"/>
              <a:gd name="connsiteX524" fmla="*/ 679202 w 712272"/>
              <a:gd name="connsiteY524" fmla="*/ 233279 h 367487"/>
              <a:gd name="connsiteX525" fmla="*/ 678914 w 712272"/>
              <a:gd name="connsiteY525" fmla="*/ 233567 h 367487"/>
              <a:gd name="connsiteX526" fmla="*/ 678339 w 712272"/>
              <a:gd name="connsiteY526" fmla="*/ 233855 h 367487"/>
              <a:gd name="connsiteX527" fmla="*/ 678052 w 712272"/>
              <a:gd name="connsiteY527" fmla="*/ 234431 h 367487"/>
              <a:gd name="connsiteX528" fmla="*/ 677764 w 712272"/>
              <a:gd name="connsiteY528" fmla="*/ 234719 h 367487"/>
              <a:gd name="connsiteX529" fmla="*/ 677189 w 712272"/>
              <a:gd name="connsiteY529" fmla="*/ 235007 h 367487"/>
              <a:gd name="connsiteX530" fmla="*/ 676901 w 712272"/>
              <a:gd name="connsiteY530" fmla="*/ 235583 h 367487"/>
              <a:gd name="connsiteX531" fmla="*/ 676614 w 712272"/>
              <a:gd name="connsiteY531" fmla="*/ 235871 h 367487"/>
              <a:gd name="connsiteX532" fmla="*/ 676039 w 712272"/>
              <a:gd name="connsiteY532" fmla="*/ 236159 h 367487"/>
              <a:gd name="connsiteX533" fmla="*/ 675751 w 712272"/>
              <a:gd name="connsiteY533" fmla="*/ 236735 h 367487"/>
              <a:gd name="connsiteX534" fmla="*/ 675464 w 712272"/>
              <a:gd name="connsiteY534" fmla="*/ 237023 h 367487"/>
              <a:gd name="connsiteX535" fmla="*/ 674888 w 712272"/>
              <a:gd name="connsiteY535" fmla="*/ 237311 h 367487"/>
              <a:gd name="connsiteX536" fmla="*/ 674601 w 712272"/>
              <a:gd name="connsiteY536" fmla="*/ 237887 h 367487"/>
              <a:gd name="connsiteX537" fmla="*/ 674313 w 712272"/>
              <a:gd name="connsiteY537" fmla="*/ 238175 h 367487"/>
              <a:gd name="connsiteX538" fmla="*/ 673738 w 712272"/>
              <a:gd name="connsiteY538" fmla="*/ 238463 h 367487"/>
              <a:gd name="connsiteX539" fmla="*/ 673451 w 712272"/>
              <a:gd name="connsiteY539" fmla="*/ 239039 h 367487"/>
              <a:gd name="connsiteX540" fmla="*/ 673163 w 712272"/>
              <a:gd name="connsiteY540" fmla="*/ 239327 h 367487"/>
              <a:gd name="connsiteX541" fmla="*/ 672588 w 712272"/>
              <a:gd name="connsiteY541" fmla="*/ 239615 h 367487"/>
              <a:gd name="connsiteX542" fmla="*/ 672300 w 712272"/>
              <a:gd name="connsiteY542" fmla="*/ 240191 h 367487"/>
              <a:gd name="connsiteX543" fmla="*/ 672013 w 712272"/>
              <a:gd name="connsiteY543" fmla="*/ 240479 h 367487"/>
              <a:gd name="connsiteX544" fmla="*/ 671438 w 712272"/>
              <a:gd name="connsiteY544" fmla="*/ 240767 h 367487"/>
              <a:gd name="connsiteX545" fmla="*/ 671150 w 712272"/>
              <a:gd name="connsiteY545" fmla="*/ 241343 h 367487"/>
              <a:gd name="connsiteX546" fmla="*/ 670862 w 712272"/>
              <a:gd name="connsiteY546" fmla="*/ 241631 h 367487"/>
              <a:gd name="connsiteX547" fmla="*/ 670287 w 712272"/>
              <a:gd name="connsiteY547" fmla="*/ 241919 h 367487"/>
              <a:gd name="connsiteX548" fmla="*/ 670000 w 712272"/>
              <a:gd name="connsiteY548" fmla="*/ 242495 h 367487"/>
              <a:gd name="connsiteX549" fmla="*/ 669712 w 712272"/>
              <a:gd name="connsiteY549" fmla="*/ 242783 h 367487"/>
              <a:gd name="connsiteX550" fmla="*/ 669137 w 712272"/>
              <a:gd name="connsiteY550" fmla="*/ 243071 h 367487"/>
              <a:gd name="connsiteX551" fmla="*/ 668850 w 712272"/>
              <a:gd name="connsiteY551" fmla="*/ 243647 h 367487"/>
              <a:gd name="connsiteX552" fmla="*/ 668562 w 712272"/>
              <a:gd name="connsiteY552" fmla="*/ 243935 h 367487"/>
              <a:gd name="connsiteX553" fmla="*/ 667987 w 712272"/>
              <a:gd name="connsiteY553" fmla="*/ 244223 h 367487"/>
              <a:gd name="connsiteX554" fmla="*/ 667699 w 712272"/>
              <a:gd name="connsiteY554" fmla="*/ 244799 h 367487"/>
              <a:gd name="connsiteX555" fmla="*/ 667412 w 712272"/>
              <a:gd name="connsiteY555" fmla="*/ 245087 h 367487"/>
              <a:gd name="connsiteX556" fmla="*/ 666837 w 712272"/>
              <a:gd name="connsiteY556" fmla="*/ 245375 h 367487"/>
              <a:gd name="connsiteX557" fmla="*/ 666549 w 712272"/>
              <a:gd name="connsiteY557" fmla="*/ 245951 h 367487"/>
              <a:gd name="connsiteX558" fmla="*/ 666261 w 712272"/>
              <a:gd name="connsiteY558" fmla="*/ 246239 h 367487"/>
              <a:gd name="connsiteX559" fmla="*/ 665686 w 712272"/>
              <a:gd name="connsiteY559" fmla="*/ 246527 h 367487"/>
              <a:gd name="connsiteX560" fmla="*/ 665399 w 712272"/>
              <a:gd name="connsiteY560" fmla="*/ 247103 h 367487"/>
              <a:gd name="connsiteX561" fmla="*/ 665111 w 712272"/>
              <a:gd name="connsiteY561" fmla="*/ 247391 h 367487"/>
              <a:gd name="connsiteX562" fmla="*/ 664536 w 712272"/>
              <a:gd name="connsiteY562" fmla="*/ 247679 h 367487"/>
              <a:gd name="connsiteX563" fmla="*/ 664248 w 712272"/>
              <a:gd name="connsiteY563" fmla="*/ 248255 h 367487"/>
              <a:gd name="connsiteX564" fmla="*/ 663961 w 712272"/>
              <a:gd name="connsiteY564" fmla="*/ 248543 h 367487"/>
              <a:gd name="connsiteX565" fmla="*/ 663386 w 712272"/>
              <a:gd name="connsiteY565" fmla="*/ 248831 h 367487"/>
              <a:gd name="connsiteX566" fmla="*/ 663098 w 712272"/>
              <a:gd name="connsiteY566" fmla="*/ 249407 h 367487"/>
              <a:gd name="connsiteX567" fmla="*/ 662811 w 712272"/>
              <a:gd name="connsiteY567" fmla="*/ 249695 h 367487"/>
              <a:gd name="connsiteX568" fmla="*/ 662235 w 712272"/>
              <a:gd name="connsiteY568" fmla="*/ 249983 h 367487"/>
              <a:gd name="connsiteX569" fmla="*/ 661948 w 712272"/>
              <a:gd name="connsiteY569" fmla="*/ 250559 h 367487"/>
              <a:gd name="connsiteX570" fmla="*/ 661660 w 712272"/>
              <a:gd name="connsiteY570" fmla="*/ 250847 h 367487"/>
              <a:gd name="connsiteX571" fmla="*/ 661085 w 712272"/>
              <a:gd name="connsiteY571" fmla="*/ 251135 h 367487"/>
              <a:gd name="connsiteX572" fmla="*/ 660798 w 712272"/>
              <a:gd name="connsiteY572" fmla="*/ 251711 h 367487"/>
              <a:gd name="connsiteX573" fmla="*/ 660510 w 712272"/>
              <a:gd name="connsiteY573" fmla="*/ 251999 h 367487"/>
              <a:gd name="connsiteX574" fmla="*/ 659935 w 712272"/>
              <a:gd name="connsiteY574" fmla="*/ 252287 h 367487"/>
              <a:gd name="connsiteX575" fmla="*/ 659647 w 712272"/>
              <a:gd name="connsiteY575" fmla="*/ 252863 h 367487"/>
              <a:gd name="connsiteX576" fmla="*/ 659360 w 712272"/>
              <a:gd name="connsiteY576" fmla="*/ 253151 h 367487"/>
              <a:gd name="connsiteX577" fmla="*/ 659072 w 712272"/>
              <a:gd name="connsiteY577" fmla="*/ 253439 h 367487"/>
              <a:gd name="connsiteX578" fmla="*/ 658497 w 712272"/>
              <a:gd name="connsiteY578" fmla="*/ 254015 h 367487"/>
              <a:gd name="connsiteX579" fmla="*/ 658210 w 712272"/>
              <a:gd name="connsiteY579" fmla="*/ 254303 h 367487"/>
              <a:gd name="connsiteX580" fmla="*/ 657922 w 712272"/>
              <a:gd name="connsiteY580" fmla="*/ 254591 h 367487"/>
              <a:gd name="connsiteX581" fmla="*/ 657347 w 712272"/>
              <a:gd name="connsiteY581" fmla="*/ 255167 h 367487"/>
              <a:gd name="connsiteX582" fmla="*/ 657059 w 712272"/>
              <a:gd name="connsiteY582" fmla="*/ 255455 h 367487"/>
              <a:gd name="connsiteX583" fmla="*/ 656772 w 712272"/>
              <a:gd name="connsiteY583" fmla="*/ 255743 h 367487"/>
              <a:gd name="connsiteX584" fmla="*/ 656197 w 712272"/>
              <a:gd name="connsiteY584" fmla="*/ 256319 h 367487"/>
              <a:gd name="connsiteX585" fmla="*/ 655909 w 712272"/>
              <a:gd name="connsiteY585" fmla="*/ 256607 h 367487"/>
              <a:gd name="connsiteX586" fmla="*/ 655621 w 712272"/>
              <a:gd name="connsiteY586" fmla="*/ 256895 h 367487"/>
              <a:gd name="connsiteX587" fmla="*/ 655046 w 712272"/>
              <a:gd name="connsiteY587" fmla="*/ 257471 h 367487"/>
              <a:gd name="connsiteX588" fmla="*/ 654759 w 712272"/>
              <a:gd name="connsiteY588" fmla="*/ 257759 h 367487"/>
              <a:gd name="connsiteX589" fmla="*/ 654471 w 712272"/>
              <a:gd name="connsiteY589" fmla="*/ 258047 h 367487"/>
              <a:gd name="connsiteX590" fmla="*/ 653896 w 712272"/>
              <a:gd name="connsiteY590" fmla="*/ 258623 h 367487"/>
              <a:gd name="connsiteX591" fmla="*/ 653608 w 712272"/>
              <a:gd name="connsiteY591" fmla="*/ 258911 h 367487"/>
              <a:gd name="connsiteX592" fmla="*/ 653321 w 712272"/>
              <a:gd name="connsiteY592" fmla="*/ 259199 h 367487"/>
              <a:gd name="connsiteX593" fmla="*/ 652746 w 712272"/>
              <a:gd name="connsiteY593" fmla="*/ 259775 h 367487"/>
              <a:gd name="connsiteX594" fmla="*/ 652458 w 712272"/>
              <a:gd name="connsiteY594" fmla="*/ 260063 h 367487"/>
              <a:gd name="connsiteX595" fmla="*/ 652171 w 712272"/>
              <a:gd name="connsiteY595" fmla="*/ 260351 h 367487"/>
              <a:gd name="connsiteX596" fmla="*/ 651596 w 712272"/>
              <a:gd name="connsiteY596" fmla="*/ 260927 h 367487"/>
              <a:gd name="connsiteX597" fmla="*/ 651308 w 712272"/>
              <a:gd name="connsiteY597" fmla="*/ 261215 h 367487"/>
              <a:gd name="connsiteX598" fmla="*/ 651020 w 712272"/>
              <a:gd name="connsiteY598" fmla="*/ 261503 h 367487"/>
              <a:gd name="connsiteX599" fmla="*/ 650445 w 712272"/>
              <a:gd name="connsiteY599" fmla="*/ 262079 h 367487"/>
              <a:gd name="connsiteX600" fmla="*/ 650158 w 712272"/>
              <a:gd name="connsiteY600" fmla="*/ 262367 h 367487"/>
              <a:gd name="connsiteX601" fmla="*/ 649870 w 712272"/>
              <a:gd name="connsiteY601" fmla="*/ 262655 h 367487"/>
              <a:gd name="connsiteX602" fmla="*/ 649295 w 712272"/>
              <a:gd name="connsiteY602" fmla="*/ 263231 h 367487"/>
              <a:gd name="connsiteX603" fmla="*/ 649007 w 712272"/>
              <a:gd name="connsiteY603" fmla="*/ 263519 h 367487"/>
              <a:gd name="connsiteX604" fmla="*/ 648720 w 712272"/>
              <a:gd name="connsiteY604" fmla="*/ 263807 h 367487"/>
              <a:gd name="connsiteX605" fmla="*/ 648145 w 712272"/>
              <a:gd name="connsiteY605" fmla="*/ 264383 h 367487"/>
              <a:gd name="connsiteX606" fmla="*/ 647857 w 712272"/>
              <a:gd name="connsiteY606" fmla="*/ 264671 h 367487"/>
              <a:gd name="connsiteX607" fmla="*/ 647570 w 712272"/>
              <a:gd name="connsiteY607" fmla="*/ 264959 h 367487"/>
              <a:gd name="connsiteX608" fmla="*/ 646994 w 712272"/>
              <a:gd name="connsiteY608" fmla="*/ 265535 h 367487"/>
              <a:gd name="connsiteX609" fmla="*/ 646707 w 712272"/>
              <a:gd name="connsiteY609" fmla="*/ 265823 h 367487"/>
              <a:gd name="connsiteX610" fmla="*/ 646419 w 712272"/>
              <a:gd name="connsiteY610" fmla="*/ 266111 h 367487"/>
              <a:gd name="connsiteX611" fmla="*/ 645844 w 712272"/>
              <a:gd name="connsiteY611" fmla="*/ 266687 h 367487"/>
              <a:gd name="connsiteX612" fmla="*/ 645557 w 712272"/>
              <a:gd name="connsiteY612" fmla="*/ 266975 h 367487"/>
              <a:gd name="connsiteX613" fmla="*/ 645269 w 712272"/>
              <a:gd name="connsiteY613" fmla="*/ 267263 h 367487"/>
              <a:gd name="connsiteX614" fmla="*/ 644694 w 712272"/>
              <a:gd name="connsiteY614" fmla="*/ 267551 h 367487"/>
              <a:gd name="connsiteX615" fmla="*/ 644406 w 712272"/>
              <a:gd name="connsiteY615" fmla="*/ 268127 h 367487"/>
              <a:gd name="connsiteX616" fmla="*/ 644119 w 712272"/>
              <a:gd name="connsiteY616" fmla="*/ 268415 h 367487"/>
              <a:gd name="connsiteX617" fmla="*/ 643544 w 712272"/>
              <a:gd name="connsiteY617" fmla="*/ 268703 h 367487"/>
              <a:gd name="connsiteX618" fmla="*/ 643256 w 712272"/>
              <a:gd name="connsiteY618" fmla="*/ 269279 h 367487"/>
              <a:gd name="connsiteX619" fmla="*/ 642969 w 712272"/>
              <a:gd name="connsiteY619" fmla="*/ 269567 h 367487"/>
              <a:gd name="connsiteX620" fmla="*/ 642393 w 712272"/>
              <a:gd name="connsiteY620" fmla="*/ 269855 h 367487"/>
              <a:gd name="connsiteX621" fmla="*/ 642106 w 712272"/>
              <a:gd name="connsiteY621" fmla="*/ 270431 h 367487"/>
              <a:gd name="connsiteX622" fmla="*/ 641818 w 712272"/>
              <a:gd name="connsiteY622" fmla="*/ 270719 h 367487"/>
              <a:gd name="connsiteX623" fmla="*/ 641243 w 712272"/>
              <a:gd name="connsiteY623" fmla="*/ 271007 h 367487"/>
              <a:gd name="connsiteX624" fmla="*/ 640956 w 712272"/>
              <a:gd name="connsiteY624" fmla="*/ 271583 h 367487"/>
              <a:gd name="connsiteX625" fmla="*/ 640668 w 712272"/>
              <a:gd name="connsiteY625" fmla="*/ 271871 h 367487"/>
              <a:gd name="connsiteX626" fmla="*/ 640093 w 712272"/>
              <a:gd name="connsiteY626" fmla="*/ 272159 h 367487"/>
              <a:gd name="connsiteX627" fmla="*/ 639805 w 712272"/>
              <a:gd name="connsiteY627" fmla="*/ 272735 h 367487"/>
              <a:gd name="connsiteX628" fmla="*/ 639518 w 712272"/>
              <a:gd name="connsiteY628" fmla="*/ 273023 h 367487"/>
              <a:gd name="connsiteX629" fmla="*/ 638943 w 712272"/>
              <a:gd name="connsiteY629" fmla="*/ 273311 h 367487"/>
              <a:gd name="connsiteX630" fmla="*/ 638655 w 712272"/>
              <a:gd name="connsiteY630" fmla="*/ 273887 h 367487"/>
              <a:gd name="connsiteX631" fmla="*/ 638367 w 712272"/>
              <a:gd name="connsiteY631" fmla="*/ 274175 h 367487"/>
              <a:gd name="connsiteX632" fmla="*/ 637792 w 712272"/>
              <a:gd name="connsiteY632" fmla="*/ 274463 h 367487"/>
              <a:gd name="connsiteX633" fmla="*/ 637505 w 712272"/>
              <a:gd name="connsiteY633" fmla="*/ 275039 h 367487"/>
              <a:gd name="connsiteX634" fmla="*/ 637217 w 712272"/>
              <a:gd name="connsiteY634" fmla="*/ 275327 h 367487"/>
              <a:gd name="connsiteX635" fmla="*/ 636642 w 712272"/>
              <a:gd name="connsiteY635" fmla="*/ 275615 h 367487"/>
              <a:gd name="connsiteX636" fmla="*/ 636354 w 712272"/>
              <a:gd name="connsiteY636" fmla="*/ 276191 h 367487"/>
              <a:gd name="connsiteX637" fmla="*/ 636067 w 712272"/>
              <a:gd name="connsiteY637" fmla="*/ 276479 h 367487"/>
              <a:gd name="connsiteX638" fmla="*/ 635492 w 712272"/>
              <a:gd name="connsiteY638" fmla="*/ 276767 h 367487"/>
              <a:gd name="connsiteX639" fmla="*/ 635204 w 712272"/>
              <a:gd name="connsiteY639" fmla="*/ 277343 h 367487"/>
              <a:gd name="connsiteX640" fmla="*/ 634917 w 712272"/>
              <a:gd name="connsiteY640" fmla="*/ 277631 h 367487"/>
              <a:gd name="connsiteX641" fmla="*/ 634342 w 712272"/>
              <a:gd name="connsiteY641" fmla="*/ 277919 h 367487"/>
              <a:gd name="connsiteX642" fmla="*/ 634054 w 712272"/>
              <a:gd name="connsiteY642" fmla="*/ 278495 h 367487"/>
              <a:gd name="connsiteX643" fmla="*/ 633766 w 712272"/>
              <a:gd name="connsiteY643" fmla="*/ 278783 h 367487"/>
              <a:gd name="connsiteX644" fmla="*/ 633191 w 712272"/>
              <a:gd name="connsiteY644" fmla="*/ 279071 h 367487"/>
              <a:gd name="connsiteX645" fmla="*/ 632904 w 712272"/>
              <a:gd name="connsiteY645" fmla="*/ 279647 h 367487"/>
              <a:gd name="connsiteX646" fmla="*/ 632616 w 712272"/>
              <a:gd name="connsiteY646" fmla="*/ 279935 h 367487"/>
              <a:gd name="connsiteX647" fmla="*/ 632041 w 712272"/>
              <a:gd name="connsiteY647" fmla="*/ 280223 h 367487"/>
              <a:gd name="connsiteX648" fmla="*/ 631753 w 712272"/>
              <a:gd name="connsiteY648" fmla="*/ 280799 h 367487"/>
              <a:gd name="connsiteX649" fmla="*/ 631466 w 712272"/>
              <a:gd name="connsiteY649" fmla="*/ 281087 h 367487"/>
              <a:gd name="connsiteX650" fmla="*/ 630891 w 712272"/>
              <a:gd name="connsiteY650" fmla="*/ 281375 h 367487"/>
              <a:gd name="connsiteX651" fmla="*/ 630603 w 712272"/>
              <a:gd name="connsiteY651" fmla="*/ 281951 h 367487"/>
              <a:gd name="connsiteX652" fmla="*/ 630316 w 712272"/>
              <a:gd name="connsiteY652" fmla="*/ 282239 h 367487"/>
              <a:gd name="connsiteX653" fmla="*/ 629740 w 712272"/>
              <a:gd name="connsiteY653" fmla="*/ 282527 h 367487"/>
              <a:gd name="connsiteX654" fmla="*/ 629453 w 712272"/>
              <a:gd name="connsiteY654" fmla="*/ 283103 h 367487"/>
              <a:gd name="connsiteX655" fmla="*/ 629165 w 712272"/>
              <a:gd name="connsiteY655" fmla="*/ 283391 h 367487"/>
              <a:gd name="connsiteX656" fmla="*/ 628590 w 712272"/>
              <a:gd name="connsiteY656" fmla="*/ 283679 h 367487"/>
              <a:gd name="connsiteX657" fmla="*/ 628303 w 712272"/>
              <a:gd name="connsiteY657" fmla="*/ 284255 h 367487"/>
              <a:gd name="connsiteX658" fmla="*/ 628015 w 712272"/>
              <a:gd name="connsiteY658" fmla="*/ 284543 h 367487"/>
              <a:gd name="connsiteX659" fmla="*/ 627440 w 712272"/>
              <a:gd name="connsiteY659" fmla="*/ 284831 h 367487"/>
              <a:gd name="connsiteX660" fmla="*/ 627152 w 712272"/>
              <a:gd name="connsiteY660" fmla="*/ 285407 h 367487"/>
              <a:gd name="connsiteX661" fmla="*/ 626865 w 712272"/>
              <a:gd name="connsiteY661" fmla="*/ 285695 h 367487"/>
              <a:gd name="connsiteX662" fmla="*/ 626290 w 712272"/>
              <a:gd name="connsiteY662" fmla="*/ 285983 h 367487"/>
              <a:gd name="connsiteX663" fmla="*/ 626002 w 712272"/>
              <a:gd name="connsiteY663" fmla="*/ 286559 h 367487"/>
              <a:gd name="connsiteX664" fmla="*/ 625715 w 712272"/>
              <a:gd name="connsiteY664" fmla="*/ 286847 h 367487"/>
              <a:gd name="connsiteX665" fmla="*/ 625139 w 712272"/>
              <a:gd name="connsiteY665" fmla="*/ 287135 h 367487"/>
              <a:gd name="connsiteX666" fmla="*/ 624852 w 712272"/>
              <a:gd name="connsiteY666" fmla="*/ 287711 h 367487"/>
              <a:gd name="connsiteX667" fmla="*/ 624564 w 712272"/>
              <a:gd name="connsiteY667" fmla="*/ 287999 h 367487"/>
              <a:gd name="connsiteX668" fmla="*/ 623989 w 712272"/>
              <a:gd name="connsiteY668" fmla="*/ 288287 h 367487"/>
              <a:gd name="connsiteX669" fmla="*/ 623702 w 712272"/>
              <a:gd name="connsiteY669" fmla="*/ 288863 h 367487"/>
              <a:gd name="connsiteX670" fmla="*/ 623414 w 712272"/>
              <a:gd name="connsiteY670" fmla="*/ 289151 h 367487"/>
              <a:gd name="connsiteX671" fmla="*/ 622839 w 712272"/>
              <a:gd name="connsiteY671" fmla="*/ 289439 h 367487"/>
              <a:gd name="connsiteX672" fmla="*/ 622551 w 712272"/>
              <a:gd name="connsiteY672" fmla="*/ 290015 h 367487"/>
              <a:gd name="connsiteX673" fmla="*/ 622264 w 712272"/>
              <a:gd name="connsiteY673" fmla="*/ 290303 h 367487"/>
              <a:gd name="connsiteX674" fmla="*/ 621689 w 712272"/>
              <a:gd name="connsiteY674" fmla="*/ 290591 h 367487"/>
              <a:gd name="connsiteX675" fmla="*/ 621401 w 712272"/>
              <a:gd name="connsiteY675" fmla="*/ 291167 h 367487"/>
              <a:gd name="connsiteX676" fmla="*/ 621113 w 712272"/>
              <a:gd name="connsiteY676" fmla="*/ 291455 h 367487"/>
              <a:gd name="connsiteX677" fmla="*/ 620538 w 712272"/>
              <a:gd name="connsiteY677" fmla="*/ 291743 h 367487"/>
              <a:gd name="connsiteX678" fmla="*/ 620251 w 712272"/>
              <a:gd name="connsiteY678" fmla="*/ 292319 h 367487"/>
              <a:gd name="connsiteX679" fmla="*/ 619963 w 712272"/>
              <a:gd name="connsiteY679" fmla="*/ 292607 h 367487"/>
              <a:gd name="connsiteX680" fmla="*/ 619388 w 712272"/>
              <a:gd name="connsiteY680" fmla="*/ 292895 h 367487"/>
              <a:gd name="connsiteX681" fmla="*/ 619100 w 712272"/>
              <a:gd name="connsiteY681" fmla="*/ 293471 h 367487"/>
              <a:gd name="connsiteX682" fmla="*/ 618813 w 712272"/>
              <a:gd name="connsiteY682" fmla="*/ 293759 h 367487"/>
              <a:gd name="connsiteX683" fmla="*/ 618238 w 712272"/>
              <a:gd name="connsiteY683" fmla="*/ 294047 h 367487"/>
              <a:gd name="connsiteX684" fmla="*/ 617950 w 712272"/>
              <a:gd name="connsiteY684" fmla="*/ 294623 h 367487"/>
              <a:gd name="connsiteX685" fmla="*/ 617663 w 712272"/>
              <a:gd name="connsiteY685" fmla="*/ 294911 h 367487"/>
              <a:gd name="connsiteX686" fmla="*/ 617088 w 712272"/>
              <a:gd name="connsiteY686" fmla="*/ 295199 h 367487"/>
              <a:gd name="connsiteX687" fmla="*/ 616800 w 712272"/>
              <a:gd name="connsiteY687" fmla="*/ 295775 h 367487"/>
              <a:gd name="connsiteX688" fmla="*/ 616512 w 712272"/>
              <a:gd name="connsiteY688" fmla="*/ 296063 h 367487"/>
              <a:gd name="connsiteX689" fmla="*/ 615937 w 712272"/>
              <a:gd name="connsiteY689" fmla="*/ 296351 h 367487"/>
              <a:gd name="connsiteX690" fmla="*/ 615650 w 712272"/>
              <a:gd name="connsiteY690" fmla="*/ 296927 h 367487"/>
              <a:gd name="connsiteX691" fmla="*/ 615362 w 712272"/>
              <a:gd name="connsiteY691" fmla="*/ 297215 h 367487"/>
              <a:gd name="connsiteX692" fmla="*/ 614787 w 712272"/>
              <a:gd name="connsiteY692" fmla="*/ 297503 h 367487"/>
              <a:gd name="connsiteX693" fmla="*/ 614499 w 712272"/>
              <a:gd name="connsiteY693" fmla="*/ 298079 h 367487"/>
              <a:gd name="connsiteX694" fmla="*/ 614212 w 712272"/>
              <a:gd name="connsiteY694" fmla="*/ 298367 h 367487"/>
              <a:gd name="connsiteX695" fmla="*/ 613637 w 712272"/>
              <a:gd name="connsiteY695" fmla="*/ 298655 h 367487"/>
              <a:gd name="connsiteX696" fmla="*/ 613349 w 712272"/>
              <a:gd name="connsiteY696" fmla="*/ 299231 h 367487"/>
              <a:gd name="connsiteX697" fmla="*/ 613062 w 712272"/>
              <a:gd name="connsiteY697" fmla="*/ 299519 h 367487"/>
              <a:gd name="connsiteX698" fmla="*/ 612486 w 712272"/>
              <a:gd name="connsiteY698" fmla="*/ 299807 h 367487"/>
              <a:gd name="connsiteX699" fmla="*/ 612199 w 712272"/>
              <a:gd name="connsiteY699" fmla="*/ 300383 h 367487"/>
              <a:gd name="connsiteX700" fmla="*/ 611911 w 712272"/>
              <a:gd name="connsiteY700" fmla="*/ 300671 h 367487"/>
              <a:gd name="connsiteX701" fmla="*/ 611336 w 712272"/>
              <a:gd name="connsiteY701" fmla="*/ 300959 h 367487"/>
              <a:gd name="connsiteX702" fmla="*/ 611049 w 712272"/>
              <a:gd name="connsiteY702" fmla="*/ 301535 h 367487"/>
              <a:gd name="connsiteX703" fmla="*/ 610761 w 712272"/>
              <a:gd name="connsiteY703" fmla="*/ 301823 h 367487"/>
              <a:gd name="connsiteX704" fmla="*/ 610186 w 712272"/>
              <a:gd name="connsiteY704" fmla="*/ 302111 h 367487"/>
              <a:gd name="connsiteX705" fmla="*/ 609898 w 712272"/>
              <a:gd name="connsiteY705" fmla="*/ 302687 h 367487"/>
              <a:gd name="connsiteX706" fmla="*/ 609611 w 712272"/>
              <a:gd name="connsiteY706" fmla="*/ 302975 h 367487"/>
              <a:gd name="connsiteX707" fmla="*/ 609036 w 712272"/>
              <a:gd name="connsiteY707" fmla="*/ 303263 h 367487"/>
              <a:gd name="connsiteX708" fmla="*/ 608748 w 712272"/>
              <a:gd name="connsiteY708" fmla="*/ 303839 h 367487"/>
              <a:gd name="connsiteX709" fmla="*/ 608461 w 712272"/>
              <a:gd name="connsiteY709" fmla="*/ 304127 h 367487"/>
              <a:gd name="connsiteX710" fmla="*/ 607885 w 712272"/>
              <a:gd name="connsiteY710" fmla="*/ 304415 h 367487"/>
              <a:gd name="connsiteX711" fmla="*/ 607598 w 712272"/>
              <a:gd name="connsiteY711" fmla="*/ 304991 h 367487"/>
              <a:gd name="connsiteX712" fmla="*/ 607310 w 712272"/>
              <a:gd name="connsiteY712" fmla="*/ 305279 h 367487"/>
              <a:gd name="connsiteX713" fmla="*/ 606735 w 712272"/>
              <a:gd name="connsiteY713" fmla="*/ 305567 h 367487"/>
              <a:gd name="connsiteX714" fmla="*/ 606448 w 712272"/>
              <a:gd name="connsiteY714" fmla="*/ 306143 h 367487"/>
              <a:gd name="connsiteX715" fmla="*/ 606160 w 712272"/>
              <a:gd name="connsiteY715" fmla="*/ 306431 h 367487"/>
              <a:gd name="connsiteX716" fmla="*/ 605585 w 712272"/>
              <a:gd name="connsiteY716" fmla="*/ 306719 h 367487"/>
              <a:gd name="connsiteX717" fmla="*/ 605297 w 712272"/>
              <a:gd name="connsiteY717" fmla="*/ 307295 h 367487"/>
              <a:gd name="connsiteX718" fmla="*/ 605010 w 712272"/>
              <a:gd name="connsiteY718" fmla="*/ 307583 h 367487"/>
              <a:gd name="connsiteX719" fmla="*/ 604435 w 712272"/>
              <a:gd name="connsiteY719" fmla="*/ 307871 h 367487"/>
              <a:gd name="connsiteX720" fmla="*/ 604147 w 712272"/>
              <a:gd name="connsiteY720" fmla="*/ 308447 h 367487"/>
              <a:gd name="connsiteX721" fmla="*/ 603859 w 712272"/>
              <a:gd name="connsiteY721" fmla="*/ 308735 h 367487"/>
              <a:gd name="connsiteX722" fmla="*/ 603284 w 712272"/>
              <a:gd name="connsiteY722" fmla="*/ 309023 h 367487"/>
              <a:gd name="connsiteX723" fmla="*/ 602997 w 712272"/>
              <a:gd name="connsiteY723" fmla="*/ 309599 h 367487"/>
              <a:gd name="connsiteX724" fmla="*/ 602709 w 712272"/>
              <a:gd name="connsiteY724" fmla="*/ 309887 h 367487"/>
              <a:gd name="connsiteX725" fmla="*/ 602134 w 712272"/>
              <a:gd name="connsiteY725" fmla="*/ 310175 h 367487"/>
              <a:gd name="connsiteX726" fmla="*/ 601846 w 712272"/>
              <a:gd name="connsiteY726" fmla="*/ 310751 h 367487"/>
              <a:gd name="connsiteX727" fmla="*/ 601559 w 712272"/>
              <a:gd name="connsiteY727" fmla="*/ 311039 h 367487"/>
              <a:gd name="connsiteX728" fmla="*/ 600984 w 712272"/>
              <a:gd name="connsiteY728" fmla="*/ 311327 h 367487"/>
              <a:gd name="connsiteX729" fmla="*/ 600696 w 712272"/>
              <a:gd name="connsiteY729" fmla="*/ 311903 h 367487"/>
              <a:gd name="connsiteX730" fmla="*/ 600409 w 712272"/>
              <a:gd name="connsiteY730" fmla="*/ 312191 h 367487"/>
              <a:gd name="connsiteX731" fmla="*/ 599834 w 712272"/>
              <a:gd name="connsiteY731" fmla="*/ 312479 h 367487"/>
              <a:gd name="connsiteX732" fmla="*/ 599546 w 712272"/>
              <a:gd name="connsiteY732" fmla="*/ 313055 h 367487"/>
              <a:gd name="connsiteX733" fmla="*/ 599258 w 712272"/>
              <a:gd name="connsiteY733" fmla="*/ 313343 h 367487"/>
              <a:gd name="connsiteX734" fmla="*/ 598683 w 712272"/>
              <a:gd name="connsiteY734" fmla="*/ 313631 h 367487"/>
              <a:gd name="connsiteX735" fmla="*/ 598396 w 712272"/>
              <a:gd name="connsiteY735" fmla="*/ 314207 h 367487"/>
              <a:gd name="connsiteX736" fmla="*/ 598108 w 712272"/>
              <a:gd name="connsiteY736" fmla="*/ 314495 h 367487"/>
              <a:gd name="connsiteX737" fmla="*/ 597533 w 712272"/>
              <a:gd name="connsiteY737" fmla="*/ 314783 h 367487"/>
              <a:gd name="connsiteX738" fmla="*/ 597245 w 712272"/>
              <a:gd name="connsiteY738" fmla="*/ 315359 h 367487"/>
              <a:gd name="connsiteX739" fmla="*/ 596958 w 712272"/>
              <a:gd name="connsiteY739" fmla="*/ 315647 h 367487"/>
              <a:gd name="connsiteX740" fmla="*/ 596383 w 712272"/>
              <a:gd name="connsiteY740" fmla="*/ 315935 h 367487"/>
              <a:gd name="connsiteX741" fmla="*/ 596095 w 712272"/>
              <a:gd name="connsiteY741" fmla="*/ 316511 h 367487"/>
              <a:gd name="connsiteX742" fmla="*/ 595808 w 712272"/>
              <a:gd name="connsiteY742" fmla="*/ 316799 h 367487"/>
              <a:gd name="connsiteX743" fmla="*/ 595232 w 712272"/>
              <a:gd name="connsiteY743" fmla="*/ 317087 h 367487"/>
              <a:gd name="connsiteX744" fmla="*/ 594945 w 712272"/>
              <a:gd name="connsiteY744" fmla="*/ 317663 h 367487"/>
              <a:gd name="connsiteX745" fmla="*/ 594657 w 712272"/>
              <a:gd name="connsiteY745" fmla="*/ 317951 h 367487"/>
              <a:gd name="connsiteX746" fmla="*/ 594082 w 712272"/>
              <a:gd name="connsiteY746" fmla="*/ 318239 h 367487"/>
              <a:gd name="connsiteX747" fmla="*/ 593795 w 712272"/>
              <a:gd name="connsiteY747" fmla="*/ 318815 h 367487"/>
              <a:gd name="connsiteX748" fmla="*/ 593507 w 712272"/>
              <a:gd name="connsiteY748" fmla="*/ 319103 h 367487"/>
              <a:gd name="connsiteX749" fmla="*/ 592932 w 712272"/>
              <a:gd name="connsiteY749" fmla="*/ 319391 h 367487"/>
              <a:gd name="connsiteX750" fmla="*/ 592644 w 712272"/>
              <a:gd name="connsiteY750" fmla="*/ 319967 h 367487"/>
              <a:gd name="connsiteX751" fmla="*/ 592357 w 712272"/>
              <a:gd name="connsiteY751" fmla="*/ 320255 h 367487"/>
              <a:gd name="connsiteX752" fmla="*/ 591782 w 712272"/>
              <a:gd name="connsiteY752" fmla="*/ 320543 h 367487"/>
              <a:gd name="connsiteX753" fmla="*/ 591494 w 712272"/>
              <a:gd name="connsiteY753" fmla="*/ 321119 h 367487"/>
              <a:gd name="connsiteX754" fmla="*/ 591207 w 712272"/>
              <a:gd name="connsiteY754" fmla="*/ 321407 h 367487"/>
              <a:gd name="connsiteX755" fmla="*/ 590631 w 712272"/>
              <a:gd name="connsiteY755" fmla="*/ 321695 h 367487"/>
              <a:gd name="connsiteX756" fmla="*/ 590344 w 712272"/>
              <a:gd name="connsiteY756" fmla="*/ 322271 h 367487"/>
              <a:gd name="connsiteX757" fmla="*/ 590056 w 712272"/>
              <a:gd name="connsiteY757" fmla="*/ 322559 h 367487"/>
              <a:gd name="connsiteX758" fmla="*/ 589481 w 712272"/>
              <a:gd name="connsiteY758" fmla="*/ 322847 h 367487"/>
              <a:gd name="connsiteX759" fmla="*/ 589194 w 712272"/>
              <a:gd name="connsiteY759" fmla="*/ 323135 h 367487"/>
              <a:gd name="connsiteX760" fmla="*/ 588906 w 712272"/>
              <a:gd name="connsiteY760" fmla="*/ 323711 h 367487"/>
              <a:gd name="connsiteX761" fmla="*/ 588331 w 712272"/>
              <a:gd name="connsiteY761" fmla="*/ 323999 h 367487"/>
              <a:gd name="connsiteX762" fmla="*/ 588043 w 712272"/>
              <a:gd name="connsiteY762" fmla="*/ 324287 h 367487"/>
              <a:gd name="connsiteX763" fmla="*/ 587756 w 712272"/>
              <a:gd name="connsiteY763" fmla="*/ 324863 h 367487"/>
              <a:gd name="connsiteX764" fmla="*/ 587181 w 712272"/>
              <a:gd name="connsiteY764" fmla="*/ 325151 h 367487"/>
              <a:gd name="connsiteX765" fmla="*/ 586893 w 712272"/>
              <a:gd name="connsiteY765" fmla="*/ 325439 h 367487"/>
              <a:gd name="connsiteX766" fmla="*/ 586605 w 712272"/>
              <a:gd name="connsiteY766" fmla="*/ 326015 h 367487"/>
              <a:gd name="connsiteX767" fmla="*/ 586030 w 712272"/>
              <a:gd name="connsiteY767" fmla="*/ 326303 h 367487"/>
              <a:gd name="connsiteX768" fmla="*/ 585743 w 712272"/>
              <a:gd name="connsiteY768" fmla="*/ 326591 h 367487"/>
              <a:gd name="connsiteX769" fmla="*/ 585455 w 712272"/>
              <a:gd name="connsiteY769" fmla="*/ 327167 h 367487"/>
              <a:gd name="connsiteX770" fmla="*/ 584880 w 712272"/>
              <a:gd name="connsiteY770" fmla="*/ 327455 h 367487"/>
              <a:gd name="connsiteX771" fmla="*/ 584592 w 712272"/>
              <a:gd name="connsiteY771" fmla="*/ 327743 h 367487"/>
              <a:gd name="connsiteX772" fmla="*/ 584305 w 712272"/>
              <a:gd name="connsiteY772" fmla="*/ 328319 h 367487"/>
              <a:gd name="connsiteX773" fmla="*/ 583730 w 712272"/>
              <a:gd name="connsiteY773" fmla="*/ 328607 h 367487"/>
              <a:gd name="connsiteX774" fmla="*/ 583442 w 712272"/>
              <a:gd name="connsiteY774" fmla="*/ 328895 h 367487"/>
              <a:gd name="connsiteX775" fmla="*/ 583155 w 712272"/>
              <a:gd name="connsiteY775" fmla="*/ 329471 h 367487"/>
              <a:gd name="connsiteX776" fmla="*/ 582580 w 712272"/>
              <a:gd name="connsiteY776" fmla="*/ 329759 h 367487"/>
              <a:gd name="connsiteX777" fmla="*/ 582292 w 712272"/>
              <a:gd name="connsiteY777" fmla="*/ 330047 h 367487"/>
              <a:gd name="connsiteX778" fmla="*/ 582004 w 712272"/>
              <a:gd name="connsiteY778" fmla="*/ 330623 h 367487"/>
              <a:gd name="connsiteX779" fmla="*/ 581429 w 712272"/>
              <a:gd name="connsiteY779" fmla="*/ 330911 h 367487"/>
              <a:gd name="connsiteX780" fmla="*/ 581142 w 712272"/>
              <a:gd name="connsiteY780" fmla="*/ 331199 h 367487"/>
              <a:gd name="connsiteX781" fmla="*/ 580854 w 712272"/>
              <a:gd name="connsiteY781" fmla="*/ 331775 h 367487"/>
              <a:gd name="connsiteX782" fmla="*/ 580279 w 712272"/>
              <a:gd name="connsiteY782" fmla="*/ 332063 h 367487"/>
              <a:gd name="connsiteX783" fmla="*/ 579991 w 712272"/>
              <a:gd name="connsiteY783" fmla="*/ 332351 h 367487"/>
              <a:gd name="connsiteX784" fmla="*/ 579704 w 712272"/>
              <a:gd name="connsiteY784" fmla="*/ 332927 h 367487"/>
              <a:gd name="connsiteX785" fmla="*/ 579129 w 712272"/>
              <a:gd name="connsiteY785" fmla="*/ 333215 h 367487"/>
              <a:gd name="connsiteX786" fmla="*/ 578841 w 712272"/>
              <a:gd name="connsiteY786" fmla="*/ 333503 h 367487"/>
              <a:gd name="connsiteX787" fmla="*/ 578554 w 712272"/>
              <a:gd name="connsiteY787" fmla="*/ 334079 h 367487"/>
              <a:gd name="connsiteX788" fmla="*/ 577978 w 712272"/>
              <a:gd name="connsiteY788" fmla="*/ 334367 h 367487"/>
              <a:gd name="connsiteX789" fmla="*/ 577691 w 712272"/>
              <a:gd name="connsiteY789" fmla="*/ 334655 h 367487"/>
              <a:gd name="connsiteX790" fmla="*/ 577403 w 712272"/>
              <a:gd name="connsiteY790" fmla="*/ 335231 h 367487"/>
              <a:gd name="connsiteX791" fmla="*/ 576828 w 712272"/>
              <a:gd name="connsiteY791" fmla="*/ 335519 h 367487"/>
              <a:gd name="connsiteX792" fmla="*/ 576541 w 712272"/>
              <a:gd name="connsiteY792" fmla="*/ 335807 h 367487"/>
              <a:gd name="connsiteX793" fmla="*/ 576253 w 712272"/>
              <a:gd name="connsiteY793" fmla="*/ 336383 h 367487"/>
              <a:gd name="connsiteX794" fmla="*/ 575678 w 712272"/>
              <a:gd name="connsiteY794" fmla="*/ 336671 h 367487"/>
              <a:gd name="connsiteX795" fmla="*/ 575390 w 712272"/>
              <a:gd name="connsiteY795" fmla="*/ 336959 h 367487"/>
              <a:gd name="connsiteX796" fmla="*/ 575103 w 712272"/>
              <a:gd name="connsiteY796" fmla="*/ 337535 h 367487"/>
              <a:gd name="connsiteX797" fmla="*/ 574528 w 712272"/>
              <a:gd name="connsiteY797" fmla="*/ 337823 h 367487"/>
              <a:gd name="connsiteX798" fmla="*/ 574240 w 712272"/>
              <a:gd name="connsiteY798" fmla="*/ 338111 h 367487"/>
              <a:gd name="connsiteX799" fmla="*/ 573953 w 712272"/>
              <a:gd name="connsiteY799" fmla="*/ 338687 h 367487"/>
              <a:gd name="connsiteX800" fmla="*/ 573377 w 712272"/>
              <a:gd name="connsiteY800" fmla="*/ 338975 h 367487"/>
              <a:gd name="connsiteX801" fmla="*/ 573090 w 712272"/>
              <a:gd name="connsiteY801" fmla="*/ 339263 h 367487"/>
              <a:gd name="connsiteX802" fmla="*/ 572802 w 712272"/>
              <a:gd name="connsiteY802" fmla="*/ 339839 h 367487"/>
              <a:gd name="connsiteX803" fmla="*/ 572227 w 712272"/>
              <a:gd name="connsiteY803" fmla="*/ 340127 h 367487"/>
              <a:gd name="connsiteX804" fmla="*/ 571940 w 712272"/>
              <a:gd name="connsiteY804" fmla="*/ 340415 h 367487"/>
              <a:gd name="connsiteX805" fmla="*/ 571652 w 712272"/>
              <a:gd name="connsiteY805" fmla="*/ 340991 h 367487"/>
              <a:gd name="connsiteX806" fmla="*/ 571077 w 712272"/>
              <a:gd name="connsiteY806" fmla="*/ 341279 h 367487"/>
              <a:gd name="connsiteX807" fmla="*/ 570789 w 712272"/>
              <a:gd name="connsiteY807" fmla="*/ 341567 h 367487"/>
              <a:gd name="connsiteX808" fmla="*/ 570502 w 712272"/>
              <a:gd name="connsiteY808" fmla="*/ 342143 h 367487"/>
              <a:gd name="connsiteX809" fmla="*/ 569927 w 712272"/>
              <a:gd name="connsiteY809" fmla="*/ 342431 h 367487"/>
              <a:gd name="connsiteX810" fmla="*/ 569639 w 712272"/>
              <a:gd name="connsiteY810" fmla="*/ 342719 h 367487"/>
              <a:gd name="connsiteX811" fmla="*/ 569351 w 712272"/>
              <a:gd name="connsiteY811" fmla="*/ 343295 h 367487"/>
              <a:gd name="connsiteX812" fmla="*/ 568776 w 712272"/>
              <a:gd name="connsiteY812" fmla="*/ 343583 h 367487"/>
              <a:gd name="connsiteX813" fmla="*/ 568489 w 712272"/>
              <a:gd name="connsiteY813" fmla="*/ 343871 h 367487"/>
              <a:gd name="connsiteX814" fmla="*/ 568201 w 712272"/>
              <a:gd name="connsiteY814" fmla="*/ 344447 h 367487"/>
              <a:gd name="connsiteX815" fmla="*/ 567626 w 712272"/>
              <a:gd name="connsiteY815" fmla="*/ 344735 h 367487"/>
              <a:gd name="connsiteX816" fmla="*/ 567338 w 712272"/>
              <a:gd name="connsiteY816" fmla="*/ 345023 h 367487"/>
              <a:gd name="connsiteX817" fmla="*/ 567051 w 712272"/>
              <a:gd name="connsiteY817" fmla="*/ 345599 h 367487"/>
              <a:gd name="connsiteX818" fmla="*/ 566476 w 712272"/>
              <a:gd name="connsiteY818" fmla="*/ 345887 h 367487"/>
              <a:gd name="connsiteX819" fmla="*/ 566188 w 712272"/>
              <a:gd name="connsiteY819" fmla="*/ 346175 h 367487"/>
              <a:gd name="connsiteX820" fmla="*/ 565901 w 712272"/>
              <a:gd name="connsiteY820" fmla="*/ 346751 h 367487"/>
              <a:gd name="connsiteX821" fmla="*/ 565326 w 712272"/>
              <a:gd name="connsiteY821" fmla="*/ 347039 h 367487"/>
              <a:gd name="connsiteX822" fmla="*/ 565038 w 712272"/>
              <a:gd name="connsiteY822" fmla="*/ 347327 h 367487"/>
              <a:gd name="connsiteX823" fmla="*/ 564750 w 712272"/>
              <a:gd name="connsiteY823" fmla="*/ 347903 h 367487"/>
              <a:gd name="connsiteX824" fmla="*/ 564175 w 712272"/>
              <a:gd name="connsiteY824" fmla="*/ 348191 h 367487"/>
              <a:gd name="connsiteX825" fmla="*/ 563888 w 712272"/>
              <a:gd name="connsiteY825" fmla="*/ 348479 h 367487"/>
              <a:gd name="connsiteX826" fmla="*/ 563600 w 712272"/>
              <a:gd name="connsiteY826" fmla="*/ 349055 h 367487"/>
              <a:gd name="connsiteX827" fmla="*/ 563025 w 712272"/>
              <a:gd name="connsiteY827" fmla="*/ 349343 h 367487"/>
              <a:gd name="connsiteX828" fmla="*/ 562737 w 712272"/>
              <a:gd name="connsiteY828" fmla="*/ 349631 h 367487"/>
              <a:gd name="connsiteX829" fmla="*/ 562450 w 712272"/>
              <a:gd name="connsiteY829" fmla="*/ 350207 h 367487"/>
              <a:gd name="connsiteX830" fmla="*/ 561875 w 712272"/>
              <a:gd name="connsiteY830" fmla="*/ 350495 h 367487"/>
              <a:gd name="connsiteX831" fmla="*/ 561587 w 712272"/>
              <a:gd name="connsiteY831" fmla="*/ 350783 h 367487"/>
              <a:gd name="connsiteX832" fmla="*/ 561300 w 712272"/>
              <a:gd name="connsiteY832" fmla="*/ 351359 h 367487"/>
              <a:gd name="connsiteX833" fmla="*/ 560724 w 712272"/>
              <a:gd name="connsiteY833" fmla="*/ 351647 h 367487"/>
              <a:gd name="connsiteX834" fmla="*/ 560437 w 712272"/>
              <a:gd name="connsiteY834" fmla="*/ 351935 h 367487"/>
              <a:gd name="connsiteX835" fmla="*/ 560149 w 712272"/>
              <a:gd name="connsiteY835" fmla="*/ 352511 h 367487"/>
              <a:gd name="connsiteX836" fmla="*/ 559574 w 712272"/>
              <a:gd name="connsiteY836" fmla="*/ 352799 h 367487"/>
              <a:gd name="connsiteX837" fmla="*/ 559287 w 712272"/>
              <a:gd name="connsiteY837" fmla="*/ 353087 h 367487"/>
              <a:gd name="connsiteX838" fmla="*/ 558999 w 712272"/>
              <a:gd name="connsiteY838" fmla="*/ 353663 h 367487"/>
              <a:gd name="connsiteX839" fmla="*/ 558424 w 712272"/>
              <a:gd name="connsiteY839" fmla="*/ 353951 h 367487"/>
              <a:gd name="connsiteX840" fmla="*/ 558136 w 712272"/>
              <a:gd name="connsiteY840" fmla="*/ 354239 h 367487"/>
              <a:gd name="connsiteX841" fmla="*/ 557849 w 712272"/>
              <a:gd name="connsiteY841" fmla="*/ 354815 h 367487"/>
              <a:gd name="connsiteX842" fmla="*/ 557274 w 712272"/>
              <a:gd name="connsiteY842" fmla="*/ 355103 h 367487"/>
              <a:gd name="connsiteX843" fmla="*/ 556986 w 712272"/>
              <a:gd name="connsiteY843" fmla="*/ 355391 h 367487"/>
              <a:gd name="connsiteX844" fmla="*/ 556699 w 712272"/>
              <a:gd name="connsiteY844" fmla="*/ 355967 h 367487"/>
              <a:gd name="connsiteX845" fmla="*/ 556123 w 712272"/>
              <a:gd name="connsiteY845" fmla="*/ 356255 h 367487"/>
              <a:gd name="connsiteX846" fmla="*/ 555836 w 712272"/>
              <a:gd name="connsiteY846" fmla="*/ 356543 h 367487"/>
              <a:gd name="connsiteX847" fmla="*/ 555548 w 712272"/>
              <a:gd name="connsiteY847" fmla="*/ 357119 h 367487"/>
              <a:gd name="connsiteX848" fmla="*/ 554973 w 712272"/>
              <a:gd name="connsiteY848" fmla="*/ 357407 h 367487"/>
              <a:gd name="connsiteX849" fmla="*/ 554686 w 712272"/>
              <a:gd name="connsiteY849" fmla="*/ 357695 h 367487"/>
              <a:gd name="connsiteX850" fmla="*/ 554398 w 712272"/>
              <a:gd name="connsiteY850" fmla="*/ 358271 h 367487"/>
              <a:gd name="connsiteX851" fmla="*/ 553823 w 712272"/>
              <a:gd name="connsiteY851" fmla="*/ 358559 h 367487"/>
              <a:gd name="connsiteX852" fmla="*/ 553248 w 712272"/>
              <a:gd name="connsiteY852" fmla="*/ 358847 h 367487"/>
              <a:gd name="connsiteX853" fmla="*/ 552673 w 712272"/>
              <a:gd name="connsiteY853" fmla="*/ 359423 h 367487"/>
              <a:gd name="connsiteX854" fmla="*/ 552385 w 712272"/>
              <a:gd name="connsiteY854" fmla="*/ 359711 h 367487"/>
              <a:gd name="connsiteX855" fmla="*/ 552097 w 712272"/>
              <a:gd name="connsiteY855" fmla="*/ 359999 h 367487"/>
              <a:gd name="connsiteX856" fmla="*/ 551235 w 712272"/>
              <a:gd name="connsiteY856" fmla="*/ 360575 h 367487"/>
              <a:gd name="connsiteX857" fmla="*/ 550947 w 712272"/>
              <a:gd name="connsiteY857" fmla="*/ 360863 h 367487"/>
              <a:gd name="connsiteX858" fmla="*/ 550084 w 712272"/>
              <a:gd name="connsiteY858" fmla="*/ 361151 h 367487"/>
              <a:gd name="connsiteX859" fmla="*/ 549797 w 712272"/>
              <a:gd name="connsiteY859" fmla="*/ 361727 h 367487"/>
              <a:gd name="connsiteX860" fmla="*/ 548934 w 712272"/>
              <a:gd name="connsiteY860" fmla="*/ 362015 h 367487"/>
              <a:gd name="connsiteX861" fmla="*/ 548072 w 712272"/>
              <a:gd name="connsiteY861" fmla="*/ 362303 h 367487"/>
              <a:gd name="connsiteX862" fmla="*/ 547496 w 712272"/>
              <a:gd name="connsiteY862" fmla="*/ 362879 h 367487"/>
              <a:gd name="connsiteX863" fmla="*/ 546921 w 712272"/>
              <a:gd name="connsiteY863" fmla="*/ 363167 h 367487"/>
              <a:gd name="connsiteX864" fmla="*/ 546346 w 712272"/>
              <a:gd name="connsiteY864" fmla="*/ 363455 h 367487"/>
              <a:gd name="connsiteX865" fmla="*/ 545196 w 712272"/>
              <a:gd name="connsiteY865" fmla="*/ 364031 h 367487"/>
              <a:gd name="connsiteX866" fmla="*/ 544333 w 712272"/>
              <a:gd name="connsiteY866" fmla="*/ 364319 h 367487"/>
              <a:gd name="connsiteX867" fmla="*/ 543470 w 712272"/>
              <a:gd name="connsiteY867" fmla="*/ 364607 h 367487"/>
              <a:gd name="connsiteX868" fmla="*/ 542320 w 712272"/>
              <a:gd name="connsiteY868" fmla="*/ 365183 h 367487"/>
              <a:gd name="connsiteX869" fmla="*/ 541170 w 712272"/>
              <a:gd name="connsiteY869" fmla="*/ 365471 h 367487"/>
              <a:gd name="connsiteX870" fmla="*/ 540020 w 712272"/>
              <a:gd name="connsiteY870" fmla="*/ 365759 h 367487"/>
              <a:gd name="connsiteX871" fmla="*/ 538869 w 712272"/>
              <a:gd name="connsiteY871" fmla="*/ 366335 h 367487"/>
              <a:gd name="connsiteX872" fmla="*/ 537144 w 712272"/>
              <a:gd name="connsiteY872" fmla="*/ 366623 h 367487"/>
              <a:gd name="connsiteX873" fmla="*/ 535131 w 712272"/>
              <a:gd name="connsiteY873" fmla="*/ 366911 h 367487"/>
              <a:gd name="connsiteX874" fmla="*/ 531680 w 712272"/>
              <a:gd name="connsiteY874" fmla="*/ 367487 h 367487"/>
              <a:gd name="connsiteX875" fmla="*/ 525929 w 712272"/>
              <a:gd name="connsiteY875" fmla="*/ 367487 h 367487"/>
              <a:gd name="connsiteX876" fmla="*/ 522478 w 712272"/>
              <a:gd name="connsiteY876" fmla="*/ 366911 h 367487"/>
              <a:gd name="connsiteX877" fmla="*/ 520465 w 712272"/>
              <a:gd name="connsiteY877" fmla="*/ 366623 h 367487"/>
              <a:gd name="connsiteX878" fmla="*/ 519027 w 712272"/>
              <a:gd name="connsiteY878" fmla="*/ 366335 h 367487"/>
              <a:gd name="connsiteX879" fmla="*/ 517589 w 712272"/>
              <a:gd name="connsiteY879" fmla="*/ 365759 h 367487"/>
              <a:gd name="connsiteX880" fmla="*/ 516439 w 712272"/>
              <a:gd name="connsiteY880" fmla="*/ 365471 h 367487"/>
              <a:gd name="connsiteX881" fmla="*/ 515289 w 712272"/>
              <a:gd name="connsiteY881" fmla="*/ 365183 h 367487"/>
              <a:gd name="connsiteX882" fmla="*/ 514139 w 712272"/>
              <a:gd name="connsiteY882" fmla="*/ 364607 h 367487"/>
              <a:gd name="connsiteX883" fmla="*/ 513276 w 712272"/>
              <a:gd name="connsiteY883" fmla="*/ 364319 h 367487"/>
              <a:gd name="connsiteX884" fmla="*/ 512413 w 712272"/>
              <a:gd name="connsiteY884" fmla="*/ 364031 h 367487"/>
              <a:gd name="connsiteX885" fmla="*/ 511838 w 712272"/>
              <a:gd name="connsiteY885" fmla="*/ 363455 h 367487"/>
              <a:gd name="connsiteX886" fmla="*/ 510975 w 712272"/>
              <a:gd name="connsiteY886" fmla="*/ 363167 h 367487"/>
              <a:gd name="connsiteX887" fmla="*/ 510113 w 712272"/>
              <a:gd name="connsiteY887" fmla="*/ 362879 h 367487"/>
              <a:gd name="connsiteX888" fmla="*/ 509538 w 712272"/>
              <a:gd name="connsiteY888" fmla="*/ 362303 h 367487"/>
              <a:gd name="connsiteX889" fmla="*/ 508675 w 712272"/>
              <a:gd name="connsiteY889" fmla="*/ 362015 h 367487"/>
              <a:gd name="connsiteX890" fmla="*/ 508387 w 712272"/>
              <a:gd name="connsiteY890" fmla="*/ 361727 h 367487"/>
              <a:gd name="connsiteX891" fmla="*/ 507525 w 712272"/>
              <a:gd name="connsiteY891" fmla="*/ 361151 h 367487"/>
              <a:gd name="connsiteX892" fmla="*/ 507237 w 712272"/>
              <a:gd name="connsiteY892" fmla="*/ 360863 h 367487"/>
              <a:gd name="connsiteX893" fmla="*/ 506374 w 712272"/>
              <a:gd name="connsiteY893" fmla="*/ 360575 h 367487"/>
              <a:gd name="connsiteX894" fmla="*/ 506087 w 712272"/>
              <a:gd name="connsiteY894" fmla="*/ 359999 h 367487"/>
              <a:gd name="connsiteX895" fmla="*/ 505224 w 712272"/>
              <a:gd name="connsiteY895" fmla="*/ 359711 h 367487"/>
              <a:gd name="connsiteX896" fmla="*/ 504936 w 712272"/>
              <a:gd name="connsiteY896" fmla="*/ 359423 h 367487"/>
              <a:gd name="connsiteX897" fmla="*/ 504361 w 712272"/>
              <a:gd name="connsiteY897" fmla="*/ 358847 h 367487"/>
              <a:gd name="connsiteX898" fmla="*/ 504074 w 712272"/>
              <a:gd name="connsiteY898" fmla="*/ 358559 h 367487"/>
              <a:gd name="connsiteX899" fmla="*/ 503211 w 712272"/>
              <a:gd name="connsiteY899" fmla="*/ 358271 h 367487"/>
              <a:gd name="connsiteX900" fmla="*/ 502924 w 712272"/>
              <a:gd name="connsiteY900" fmla="*/ 357695 h 367487"/>
              <a:gd name="connsiteX901" fmla="*/ 502636 w 712272"/>
              <a:gd name="connsiteY901" fmla="*/ 357407 h 367487"/>
              <a:gd name="connsiteX902" fmla="*/ 502061 w 712272"/>
              <a:gd name="connsiteY902" fmla="*/ 357119 h 367487"/>
              <a:gd name="connsiteX903" fmla="*/ 501773 w 712272"/>
              <a:gd name="connsiteY903" fmla="*/ 356543 h 367487"/>
              <a:gd name="connsiteX904" fmla="*/ 501486 w 712272"/>
              <a:gd name="connsiteY904" fmla="*/ 356255 h 367487"/>
              <a:gd name="connsiteX905" fmla="*/ 500911 w 712272"/>
              <a:gd name="connsiteY905" fmla="*/ 355967 h 367487"/>
              <a:gd name="connsiteX906" fmla="*/ 500623 w 712272"/>
              <a:gd name="connsiteY906" fmla="*/ 355391 h 367487"/>
              <a:gd name="connsiteX907" fmla="*/ 500335 w 712272"/>
              <a:gd name="connsiteY907" fmla="*/ 355103 h 367487"/>
              <a:gd name="connsiteX908" fmla="*/ 499760 w 712272"/>
              <a:gd name="connsiteY908" fmla="*/ 354815 h 367487"/>
              <a:gd name="connsiteX909" fmla="*/ 499473 w 712272"/>
              <a:gd name="connsiteY909" fmla="*/ 354239 h 367487"/>
              <a:gd name="connsiteX910" fmla="*/ 499185 w 712272"/>
              <a:gd name="connsiteY910" fmla="*/ 353951 h 367487"/>
              <a:gd name="connsiteX911" fmla="*/ 498610 w 712272"/>
              <a:gd name="connsiteY911" fmla="*/ 353087 h 367487"/>
              <a:gd name="connsiteX912" fmla="*/ 498322 w 712272"/>
              <a:gd name="connsiteY912" fmla="*/ 352799 h 367487"/>
              <a:gd name="connsiteX913" fmla="*/ 498035 w 712272"/>
              <a:gd name="connsiteY913" fmla="*/ 352511 h 367487"/>
              <a:gd name="connsiteX914" fmla="*/ 497460 w 712272"/>
              <a:gd name="connsiteY914" fmla="*/ 351935 h 367487"/>
              <a:gd name="connsiteX915" fmla="*/ 497172 w 712272"/>
              <a:gd name="connsiteY915" fmla="*/ 351359 h 367487"/>
              <a:gd name="connsiteX916" fmla="*/ 496885 w 712272"/>
              <a:gd name="connsiteY916" fmla="*/ 350783 h 367487"/>
              <a:gd name="connsiteX917" fmla="*/ 496309 w 712272"/>
              <a:gd name="connsiteY917" fmla="*/ 350495 h 367487"/>
              <a:gd name="connsiteX918" fmla="*/ 496022 w 712272"/>
              <a:gd name="connsiteY918" fmla="*/ 349631 h 367487"/>
              <a:gd name="connsiteX919" fmla="*/ 495734 w 712272"/>
              <a:gd name="connsiteY919" fmla="*/ 349343 h 367487"/>
              <a:gd name="connsiteX920" fmla="*/ 495159 w 712272"/>
              <a:gd name="connsiteY920" fmla="*/ 348479 h 367487"/>
              <a:gd name="connsiteX921" fmla="*/ 494872 w 712272"/>
              <a:gd name="connsiteY921" fmla="*/ 347903 h 367487"/>
              <a:gd name="connsiteX922" fmla="*/ 494584 w 712272"/>
              <a:gd name="connsiteY922" fmla="*/ 347039 h 367487"/>
              <a:gd name="connsiteX923" fmla="*/ 494009 w 712272"/>
              <a:gd name="connsiteY923" fmla="*/ 346751 h 367487"/>
              <a:gd name="connsiteX924" fmla="*/ 493721 w 712272"/>
              <a:gd name="connsiteY924" fmla="*/ 345887 h 367487"/>
              <a:gd name="connsiteX925" fmla="*/ 493434 w 712272"/>
              <a:gd name="connsiteY925" fmla="*/ 345023 h 367487"/>
              <a:gd name="connsiteX926" fmla="*/ 492859 w 712272"/>
              <a:gd name="connsiteY926" fmla="*/ 343871 h 367487"/>
              <a:gd name="connsiteX927" fmla="*/ 492571 w 712272"/>
              <a:gd name="connsiteY927" fmla="*/ 343295 h 367487"/>
              <a:gd name="connsiteX928" fmla="*/ 492284 w 712272"/>
              <a:gd name="connsiteY928" fmla="*/ 342143 h 367487"/>
              <a:gd name="connsiteX929" fmla="*/ 491708 w 712272"/>
              <a:gd name="connsiteY929" fmla="*/ 341279 h 367487"/>
              <a:gd name="connsiteX930" fmla="*/ 491421 w 712272"/>
              <a:gd name="connsiteY930" fmla="*/ 340127 h 367487"/>
              <a:gd name="connsiteX931" fmla="*/ 491133 w 712272"/>
              <a:gd name="connsiteY931" fmla="*/ 338687 h 367487"/>
              <a:gd name="connsiteX932" fmla="*/ 490558 w 712272"/>
              <a:gd name="connsiteY932" fmla="*/ 336959 h 367487"/>
              <a:gd name="connsiteX933" fmla="*/ 490271 w 712272"/>
              <a:gd name="connsiteY933" fmla="*/ 335231 h 367487"/>
              <a:gd name="connsiteX934" fmla="*/ 489983 w 712272"/>
              <a:gd name="connsiteY934" fmla="*/ 332351 h 367487"/>
              <a:gd name="connsiteX935" fmla="*/ 489983 w 712272"/>
              <a:gd name="connsiteY935" fmla="*/ 323999 h 367487"/>
              <a:gd name="connsiteX936" fmla="*/ 490271 w 712272"/>
              <a:gd name="connsiteY936" fmla="*/ 321407 h 367487"/>
              <a:gd name="connsiteX937" fmla="*/ 490558 w 712272"/>
              <a:gd name="connsiteY937" fmla="*/ 319391 h 367487"/>
              <a:gd name="connsiteX938" fmla="*/ 491133 w 712272"/>
              <a:gd name="connsiteY938" fmla="*/ 317951 h 367487"/>
              <a:gd name="connsiteX939" fmla="*/ 491421 w 712272"/>
              <a:gd name="connsiteY939" fmla="*/ 316511 h 367487"/>
              <a:gd name="connsiteX940" fmla="*/ 491708 w 712272"/>
              <a:gd name="connsiteY940" fmla="*/ 315359 h 367487"/>
              <a:gd name="connsiteX941" fmla="*/ 492284 w 712272"/>
              <a:gd name="connsiteY941" fmla="*/ 314495 h 367487"/>
              <a:gd name="connsiteX942" fmla="*/ 492571 w 712272"/>
              <a:gd name="connsiteY942" fmla="*/ 313343 h 367487"/>
              <a:gd name="connsiteX943" fmla="*/ 492859 w 712272"/>
              <a:gd name="connsiteY943" fmla="*/ 312479 h 367487"/>
              <a:gd name="connsiteX944" fmla="*/ 493434 w 712272"/>
              <a:gd name="connsiteY944" fmla="*/ 311903 h 367487"/>
              <a:gd name="connsiteX945" fmla="*/ 493721 w 712272"/>
              <a:gd name="connsiteY945" fmla="*/ 310751 h 367487"/>
              <a:gd name="connsiteX946" fmla="*/ 494009 w 712272"/>
              <a:gd name="connsiteY946" fmla="*/ 310175 h 367487"/>
              <a:gd name="connsiteX947" fmla="*/ 494584 w 712272"/>
              <a:gd name="connsiteY947" fmla="*/ 309599 h 367487"/>
              <a:gd name="connsiteX948" fmla="*/ 494872 w 712272"/>
              <a:gd name="connsiteY948" fmla="*/ 308735 h 367487"/>
              <a:gd name="connsiteX949" fmla="*/ 495159 w 712272"/>
              <a:gd name="connsiteY949" fmla="*/ 307871 h 367487"/>
              <a:gd name="connsiteX950" fmla="*/ 495734 w 712272"/>
              <a:gd name="connsiteY950" fmla="*/ 307583 h 367487"/>
              <a:gd name="connsiteX951" fmla="*/ 496022 w 712272"/>
              <a:gd name="connsiteY951" fmla="*/ 306719 h 367487"/>
              <a:gd name="connsiteX952" fmla="*/ 496309 w 712272"/>
              <a:gd name="connsiteY952" fmla="*/ 306431 h 367487"/>
              <a:gd name="connsiteX953" fmla="*/ 496885 w 712272"/>
              <a:gd name="connsiteY953" fmla="*/ 305567 h 367487"/>
              <a:gd name="connsiteX954" fmla="*/ 497172 w 712272"/>
              <a:gd name="connsiteY954" fmla="*/ 305279 h 367487"/>
              <a:gd name="connsiteX955" fmla="*/ 497460 w 712272"/>
              <a:gd name="connsiteY955" fmla="*/ 304415 h 367487"/>
              <a:gd name="connsiteX956" fmla="*/ 498035 w 712272"/>
              <a:gd name="connsiteY956" fmla="*/ 304127 h 367487"/>
              <a:gd name="connsiteX957" fmla="*/ 498322 w 712272"/>
              <a:gd name="connsiteY957" fmla="*/ 303839 h 367487"/>
              <a:gd name="connsiteX958" fmla="*/ 498610 w 712272"/>
              <a:gd name="connsiteY958" fmla="*/ 303263 h 367487"/>
              <a:gd name="connsiteX959" fmla="*/ 499185 w 712272"/>
              <a:gd name="connsiteY959" fmla="*/ 302687 h 367487"/>
              <a:gd name="connsiteX960" fmla="*/ 499473 w 712272"/>
              <a:gd name="connsiteY960" fmla="*/ 302111 h 367487"/>
              <a:gd name="connsiteX961" fmla="*/ 499760 w 712272"/>
              <a:gd name="connsiteY961" fmla="*/ 301823 h 367487"/>
              <a:gd name="connsiteX962" fmla="*/ 500335 w 712272"/>
              <a:gd name="connsiteY962" fmla="*/ 301535 h 367487"/>
              <a:gd name="connsiteX963" fmla="*/ 500623 w 712272"/>
              <a:gd name="connsiteY963" fmla="*/ 300959 h 367487"/>
              <a:gd name="connsiteX964" fmla="*/ 500911 w 712272"/>
              <a:gd name="connsiteY964" fmla="*/ 300671 h 367487"/>
              <a:gd name="connsiteX965" fmla="*/ 501486 w 712272"/>
              <a:gd name="connsiteY965" fmla="*/ 300383 h 367487"/>
              <a:gd name="connsiteX966" fmla="*/ 501773 w 712272"/>
              <a:gd name="connsiteY966" fmla="*/ 299807 h 367487"/>
              <a:gd name="connsiteX967" fmla="*/ 502061 w 712272"/>
              <a:gd name="connsiteY967" fmla="*/ 299519 h 367487"/>
              <a:gd name="connsiteX968" fmla="*/ 502636 w 712272"/>
              <a:gd name="connsiteY968" fmla="*/ 299231 h 367487"/>
              <a:gd name="connsiteX969" fmla="*/ 502924 w 712272"/>
              <a:gd name="connsiteY969" fmla="*/ 298655 h 367487"/>
              <a:gd name="connsiteX970" fmla="*/ 503211 w 712272"/>
              <a:gd name="connsiteY970" fmla="*/ 298367 h 367487"/>
              <a:gd name="connsiteX971" fmla="*/ 503786 w 712272"/>
              <a:gd name="connsiteY971" fmla="*/ 298079 h 367487"/>
              <a:gd name="connsiteX972" fmla="*/ 504074 w 712272"/>
              <a:gd name="connsiteY972" fmla="*/ 297503 h 367487"/>
              <a:gd name="connsiteX973" fmla="*/ 504361 w 712272"/>
              <a:gd name="connsiteY973" fmla="*/ 297215 h 367487"/>
              <a:gd name="connsiteX974" fmla="*/ 504936 w 712272"/>
              <a:gd name="connsiteY974" fmla="*/ 296927 h 367487"/>
              <a:gd name="connsiteX975" fmla="*/ 505224 w 712272"/>
              <a:gd name="connsiteY975" fmla="*/ 296351 h 367487"/>
              <a:gd name="connsiteX976" fmla="*/ 505512 w 712272"/>
              <a:gd name="connsiteY976" fmla="*/ 296063 h 367487"/>
              <a:gd name="connsiteX977" fmla="*/ 506087 w 712272"/>
              <a:gd name="connsiteY977" fmla="*/ 295775 h 367487"/>
              <a:gd name="connsiteX978" fmla="*/ 506374 w 712272"/>
              <a:gd name="connsiteY978" fmla="*/ 295199 h 367487"/>
              <a:gd name="connsiteX979" fmla="*/ 506662 w 712272"/>
              <a:gd name="connsiteY979" fmla="*/ 294911 h 367487"/>
              <a:gd name="connsiteX980" fmla="*/ 507237 w 712272"/>
              <a:gd name="connsiteY980" fmla="*/ 294623 h 367487"/>
              <a:gd name="connsiteX981" fmla="*/ 507525 w 712272"/>
              <a:gd name="connsiteY981" fmla="*/ 294047 h 367487"/>
              <a:gd name="connsiteX982" fmla="*/ 507812 w 712272"/>
              <a:gd name="connsiteY982" fmla="*/ 293759 h 367487"/>
              <a:gd name="connsiteX983" fmla="*/ 508387 w 712272"/>
              <a:gd name="connsiteY983" fmla="*/ 293471 h 367487"/>
              <a:gd name="connsiteX984" fmla="*/ 508675 w 712272"/>
              <a:gd name="connsiteY984" fmla="*/ 292895 h 367487"/>
              <a:gd name="connsiteX985" fmla="*/ 508962 w 712272"/>
              <a:gd name="connsiteY985" fmla="*/ 292607 h 367487"/>
              <a:gd name="connsiteX986" fmla="*/ 509538 w 712272"/>
              <a:gd name="connsiteY986" fmla="*/ 292319 h 367487"/>
              <a:gd name="connsiteX987" fmla="*/ 509825 w 712272"/>
              <a:gd name="connsiteY987" fmla="*/ 291743 h 367487"/>
              <a:gd name="connsiteX988" fmla="*/ 510113 w 712272"/>
              <a:gd name="connsiteY988" fmla="*/ 291455 h 367487"/>
              <a:gd name="connsiteX989" fmla="*/ 510688 w 712272"/>
              <a:gd name="connsiteY989" fmla="*/ 291167 h 367487"/>
              <a:gd name="connsiteX990" fmla="*/ 510975 w 712272"/>
              <a:gd name="connsiteY990" fmla="*/ 290591 h 367487"/>
              <a:gd name="connsiteX991" fmla="*/ 511263 w 712272"/>
              <a:gd name="connsiteY991" fmla="*/ 290303 h 367487"/>
              <a:gd name="connsiteX992" fmla="*/ 511838 w 712272"/>
              <a:gd name="connsiteY992" fmla="*/ 290015 h 367487"/>
              <a:gd name="connsiteX993" fmla="*/ 512126 w 712272"/>
              <a:gd name="connsiteY993" fmla="*/ 289439 h 367487"/>
              <a:gd name="connsiteX994" fmla="*/ 512413 w 712272"/>
              <a:gd name="connsiteY994" fmla="*/ 289151 h 367487"/>
              <a:gd name="connsiteX995" fmla="*/ 512988 w 712272"/>
              <a:gd name="connsiteY995" fmla="*/ 288863 h 367487"/>
              <a:gd name="connsiteX996" fmla="*/ 513276 w 712272"/>
              <a:gd name="connsiteY996" fmla="*/ 288287 h 367487"/>
              <a:gd name="connsiteX997" fmla="*/ 513564 w 712272"/>
              <a:gd name="connsiteY997" fmla="*/ 287999 h 367487"/>
              <a:gd name="connsiteX998" fmla="*/ 514139 w 712272"/>
              <a:gd name="connsiteY998" fmla="*/ 287711 h 367487"/>
              <a:gd name="connsiteX999" fmla="*/ 514426 w 712272"/>
              <a:gd name="connsiteY999" fmla="*/ 287135 h 367487"/>
              <a:gd name="connsiteX1000" fmla="*/ 514714 w 712272"/>
              <a:gd name="connsiteY1000" fmla="*/ 286847 h 367487"/>
              <a:gd name="connsiteX1001" fmla="*/ 515289 w 712272"/>
              <a:gd name="connsiteY1001" fmla="*/ 286559 h 367487"/>
              <a:gd name="connsiteX1002" fmla="*/ 515576 w 712272"/>
              <a:gd name="connsiteY1002" fmla="*/ 285983 h 367487"/>
              <a:gd name="connsiteX1003" fmla="*/ 515864 w 712272"/>
              <a:gd name="connsiteY1003" fmla="*/ 285695 h 367487"/>
              <a:gd name="connsiteX1004" fmla="*/ 516439 w 712272"/>
              <a:gd name="connsiteY1004" fmla="*/ 285407 h 367487"/>
              <a:gd name="connsiteX1005" fmla="*/ 516727 w 712272"/>
              <a:gd name="connsiteY1005" fmla="*/ 284831 h 367487"/>
              <a:gd name="connsiteX1006" fmla="*/ 517014 w 712272"/>
              <a:gd name="connsiteY1006" fmla="*/ 284543 h 367487"/>
              <a:gd name="connsiteX1007" fmla="*/ 517589 w 712272"/>
              <a:gd name="connsiteY1007" fmla="*/ 284255 h 367487"/>
              <a:gd name="connsiteX1008" fmla="*/ 517877 w 712272"/>
              <a:gd name="connsiteY1008" fmla="*/ 283679 h 367487"/>
              <a:gd name="connsiteX1009" fmla="*/ 518165 w 712272"/>
              <a:gd name="connsiteY1009" fmla="*/ 283391 h 367487"/>
              <a:gd name="connsiteX1010" fmla="*/ 518740 w 712272"/>
              <a:gd name="connsiteY1010" fmla="*/ 283103 h 367487"/>
              <a:gd name="connsiteX1011" fmla="*/ 519027 w 712272"/>
              <a:gd name="connsiteY1011" fmla="*/ 282527 h 367487"/>
              <a:gd name="connsiteX1012" fmla="*/ 519315 w 712272"/>
              <a:gd name="connsiteY1012" fmla="*/ 282239 h 367487"/>
              <a:gd name="connsiteX1013" fmla="*/ 519890 w 712272"/>
              <a:gd name="connsiteY1013" fmla="*/ 281951 h 367487"/>
              <a:gd name="connsiteX1014" fmla="*/ 520178 w 712272"/>
              <a:gd name="connsiteY1014" fmla="*/ 281375 h 367487"/>
              <a:gd name="connsiteX1015" fmla="*/ 520465 w 712272"/>
              <a:gd name="connsiteY1015" fmla="*/ 281087 h 367487"/>
              <a:gd name="connsiteX1016" fmla="*/ 521040 w 712272"/>
              <a:gd name="connsiteY1016" fmla="*/ 280799 h 367487"/>
              <a:gd name="connsiteX1017" fmla="*/ 521328 w 712272"/>
              <a:gd name="connsiteY1017" fmla="*/ 280223 h 367487"/>
              <a:gd name="connsiteX1018" fmla="*/ 521615 w 712272"/>
              <a:gd name="connsiteY1018" fmla="*/ 279935 h 367487"/>
              <a:gd name="connsiteX1019" fmla="*/ 522191 w 712272"/>
              <a:gd name="connsiteY1019" fmla="*/ 279647 h 367487"/>
              <a:gd name="connsiteX1020" fmla="*/ 522478 w 712272"/>
              <a:gd name="connsiteY1020" fmla="*/ 279071 h 367487"/>
              <a:gd name="connsiteX1021" fmla="*/ 522766 w 712272"/>
              <a:gd name="connsiteY1021" fmla="*/ 278783 h 367487"/>
              <a:gd name="connsiteX1022" fmla="*/ 523341 w 712272"/>
              <a:gd name="connsiteY1022" fmla="*/ 278495 h 367487"/>
              <a:gd name="connsiteX1023" fmla="*/ 523628 w 712272"/>
              <a:gd name="connsiteY1023" fmla="*/ 277919 h 367487"/>
              <a:gd name="connsiteX1024" fmla="*/ 523916 w 712272"/>
              <a:gd name="connsiteY1024" fmla="*/ 277631 h 367487"/>
              <a:gd name="connsiteX1025" fmla="*/ 524491 w 712272"/>
              <a:gd name="connsiteY1025" fmla="*/ 277343 h 367487"/>
              <a:gd name="connsiteX1026" fmla="*/ 524779 w 712272"/>
              <a:gd name="connsiteY1026" fmla="*/ 276767 h 367487"/>
              <a:gd name="connsiteX1027" fmla="*/ 525066 w 712272"/>
              <a:gd name="connsiteY1027" fmla="*/ 276479 h 367487"/>
              <a:gd name="connsiteX1028" fmla="*/ 525641 w 712272"/>
              <a:gd name="connsiteY1028" fmla="*/ 276191 h 367487"/>
              <a:gd name="connsiteX1029" fmla="*/ 525929 w 712272"/>
              <a:gd name="connsiteY1029" fmla="*/ 275615 h 367487"/>
              <a:gd name="connsiteX1030" fmla="*/ 526216 w 712272"/>
              <a:gd name="connsiteY1030" fmla="*/ 275327 h 367487"/>
              <a:gd name="connsiteX1031" fmla="*/ 526792 w 712272"/>
              <a:gd name="connsiteY1031" fmla="*/ 275039 h 367487"/>
              <a:gd name="connsiteX1032" fmla="*/ 527079 w 712272"/>
              <a:gd name="connsiteY1032" fmla="*/ 274463 h 367487"/>
              <a:gd name="connsiteX1033" fmla="*/ 527367 w 712272"/>
              <a:gd name="connsiteY1033" fmla="*/ 274175 h 367487"/>
              <a:gd name="connsiteX1034" fmla="*/ 527942 w 712272"/>
              <a:gd name="connsiteY1034" fmla="*/ 273887 h 367487"/>
              <a:gd name="connsiteX1035" fmla="*/ 528229 w 712272"/>
              <a:gd name="connsiteY1035" fmla="*/ 273311 h 367487"/>
              <a:gd name="connsiteX1036" fmla="*/ 528517 w 712272"/>
              <a:gd name="connsiteY1036" fmla="*/ 273023 h 367487"/>
              <a:gd name="connsiteX1037" fmla="*/ 529092 w 712272"/>
              <a:gd name="connsiteY1037" fmla="*/ 272735 h 367487"/>
              <a:gd name="connsiteX1038" fmla="*/ 529380 w 712272"/>
              <a:gd name="connsiteY1038" fmla="*/ 272159 h 367487"/>
              <a:gd name="connsiteX1039" fmla="*/ 529667 w 712272"/>
              <a:gd name="connsiteY1039" fmla="*/ 271871 h 367487"/>
              <a:gd name="connsiteX1040" fmla="*/ 530242 w 712272"/>
              <a:gd name="connsiteY1040" fmla="*/ 271583 h 367487"/>
              <a:gd name="connsiteX1041" fmla="*/ 530530 w 712272"/>
              <a:gd name="connsiteY1041" fmla="*/ 271007 h 367487"/>
              <a:gd name="connsiteX1042" fmla="*/ 530818 w 712272"/>
              <a:gd name="connsiteY1042" fmla="*/ 270719 h 367487"/>
              <a:gd name="connsiteX1043" fmla="*/ 531393 w 712272"/>
              <a:gd name="connsiteY1043" fmla="*/ 270431 h 367487"/>
              <a:gd name="connsiteX1044" fmla="*/ 531680 w 712272"/>
              <a:gd name="connsiteY1044" fmla="*/ 269855 h 367487"/>
              <a:gd name="connsiteX1045" fmla="*/ 531968 w 712272"/>
              <a:gd name="connsiteY1045" fmla="*/ 269567 h 367487"/>
              <a:gd name="connsiteX1046" fmla="*/ 532543 w 712272"/>
              <a:gd name="connsiteY1046" fmla="*/ 269279 h 367487"/>
              <a:gd name="connsiteX1047" fmla="*/ 532830 w 712272"/>
              <a:gd name="connsiteY1047" fmla="*/ 268703 h 367487"/>
              <a:gd name="connsiteX1048" fmla="*/ 533118 w 712272"/>
              <a:gd name="connsiteY1048" fmla="*/ 268415 h 367487"/>
              <a:gd name="connsiteX1049" fmla="*/ 533693 w 712272"/>
              <a:gd name="connsiteY1049" fmla="*/ 268127 h 367487"/>
              <a:gd name="connsiteX1050" fmla="*/ 533981 w 712272"/>
              <a:gd name="connsiteY1050" fmla="*/ 267551 h 367487"/>
              <a:gd name="connsiteX1051" fmla="*/ 534268 w 712272"/>
              <a:gd name="connsiteY1051" fmla="*/ 267263 h 367487"/>
              <a:gd name="connsiteX1052" fmla="*/ 534843 w 712272"/>
              <a:gd name="connsiteY1052" fmla="*/ 266975 h 367487"/>
              <a:gd name="connsiteX1053" fmla="*/ 535131 w 712272"/>
              <a:gd name="connsiteY1053" fmla="*/ 266687 h 367487"/>
              <a:gd name="connsiteX1054" fmla="*/ 535419 w 712272"/>
              <a:gd name="connsiteY1054" fmla="*/ 266111 h 367487"/>
              <a:gd name="connsiteX1055" fmla="*/ 535994 w 712272"/>
              <a:gd name="connsiteY1055" fmla="*/ 265823 h 367487"/>
              <a:gd name="connsiteX1056" fmla="*/ 536281 w 712272"/>
              <a:gd name="connsiteY1056" fmla="*/ 265535 h 367487"/>
              <a:gd name="connsiteX1057" fmla="*/ 536569 w 712272"/>
              <a:gd name="connsiteY1057" fmla="*/ 264959 h 367487"/>
              <a:gd name="connsiteX1058" fmla="*/ 537144 w 712272"/>
              <a:gd name="connsiteY1058" fmla="*/ 264671 h 367487"/>
              <a:gd name="connsiteX1059" fmla="*/ 537432 w 712272"/>
              <a:gd name="connsiteY1059" fmla="*/ 264383 h 367487"/>
              <a:gd name="connsiteX1060" fmla="*/ 537719 w 712272"/>
              <a:gd name="connsiteY1060" fmla="*/ 263807 h 367487"/>
              <a:gd name="connsiteX1061" fmla="*/ 538294 w 712272"/>
              <a:gd name="connsiteY1061" fmla="*/ 263519 h 367487"/>
              <a:gd name="connsiteX1062" fmla="*/ 538582 w 712272"/>
              <a:gd name="connsiteY1062" fmla="*/ 263231 h 367487"/>
              <a:gd name="connsiteX1063" fmla="*/ 538869 w 712272"/>
              <a:gd name="connsiteY1063" fmla="*/ 262655 h 367487"/>
              <a:gd name="connsiteX1064" fmla="*/ 539445 w 712272"/>
              <a:gd name="connsiteY1064" fmla="*/ 262367 h 367487"/>
              <a:gd name="connsiteX1065" fmla="*/ 539732 w 712272"/>
              <a:gd name="connsiteY1065" fmla="*/ 262079 h 367487"/>
              <a:gd name="connsiteX1066" fmla="*/ 540020 w 712272"/>
              <a:gd name="connsiteY1066" fmla="*/ 261503 h 367487"/>
              <a:gd name="connsiteX1067" fmla="*/ 540595 w 712272"/>
              <a:gd name="connsiteY1067" fmla="*/ 261215 h 367487"/>
              <a:gd name="connsiteX1068" fmla="*/ 540882 w 712272"/>
              <a:gd name="connsiteY1068" fmla="*/ 260927 h 367487"/>
              <a:gd name="connsiteX1069" fmla="*/ 541170 w 712272"/>
              <a:gd name="connsiteY1069" fmla="*/ 260351 h 367487"/>
              <a:gd name="connsiteX1070" fmla="*/ 541745 w 712272"/>
              <a:gd name="connsiteY1070" fmla="*/ 260063 h 367487"/>
              <a:gd name="connsiteX1071" fmla="*/ 542033 w 712272"/>
              <a:gd name="connsiteY1071" fmla="*/ 259775 h 367487"/>
              <a:gd name="connsiteX1072" fmla="*/ 542320 w 712272"/>
              <a:gd name="connsiteY1072" fmla="*/ 259199 h 367487"/>
              <a:gd name="connsiteX1073" fmla="*/ 542895 w 712272"/>
              <a:gd name="connsiteY1073" fmla="*/ 258911 h 367487"/>
              <a:gd name="connsiteX1074" fmla="*/ 543183 w 712272"/>
              <a:gd name="connsiteY1074" fmla="*/ 258623 h 367487"/>
              <a:gd name="connsiteX1075" fmla="*/ 543470 w 712272"/>
              <a:gd name="connsiteY1075" fmla="*/ 258047 h 367487"/>
              <a:gd name="connsiteX1076" fmla="*/ 544046 w 712272"/>
              <a:gd name="connsiteY1076" fmla="*/ 257759 h 367487"/>
              <a:gd name="connsiteX1077" fmla="*/ 544333 w 712272"/>
              <a:gd name="connsiteY1077" fmla="*/ 257471 h 367487"/>
              <a:gd name="connsiteX1078" fmla="*/ 544621 w 712272"/>
              <a:gd name="connsiteY1078" fmla="*/ 256895 h 367487"/>
              <a:gd name="connsiteX1079" fmla="*/ 545196 w 712272"/>
              <a:gd name="connsiteY1079" fmla="*/ 256607 h 367487"/>
              <a:gd name="connsiteX1080" fmla="*/ 545483 w 712272"/>
              <a:gd name="connsiteY1080" fmla="*/ 256319 h 367487"/>
              <a:gd name="connsiteX1081" fmla="*/ 545771 w 712272"/>
              <a:gd name="connsiteY1081" fmla="*/ 255743 h 367487"/>
              <a:gd name="connsiteX1082" fmla="*/ 546346 w 712272"/>
              <a:gd name="connsiteY1082" fmla="*/ 255455 h 367487"/>
              <a:gd name="connsiteX1083" fmla="*/ 546634 w 712272"/>
              <a:gd name="connsiteY1083" fmla="*/ 255167 h 367487"/>
              <a:gd name="connsiteX1084" fmla="*/ 546921 w 712272"/>
              <a:gd name="connsiteY1084" fmla="*/ 254591 h 367487"/>
              <a:gd name="connsiteX1085" fmla="*/ 547496 w 712272"/>
              <a:gd name="connsiteY1085" fmla="*/ 254303 h 367487"/>
              <a:gd name="connsiteX1086" fmla="*/ 547784 w 712272"/>
              <a:gd name="connsiteY1086" fmla="*/ 254015 h 367487"/>
              <a:gd name="connsiteX1087" fmla="*/ 548072 w 712272"/>
              <a:gd name="connsiteY1087" fmla="*/ 253439 h 367487"/>
              <a:gd name="connsiteX1088" fmla="*/ 548647 w 712272"/>
              <a:gd name="connsiteY1088" fmla="*/ 253151 h 367487"/>
              <a:gd name="connsiteX1089" fmla="*/ 548934 w 712272"/>
              <a:gd name="connsiteY1089" fmla="*/ 252863 h 367487"/>
              <a:gd name="connsiteX1090" fmla="*/ 549222 w 712272"/>
              <a:gd name="connsiteY1090" fmla="*/ 252287 h 367487"/>
              <a:gd name="connsiteX1091" fmla="*/ 549797 w 712272"/>
              <a:gd name="connsiteY1091" fmla="*/ 251999 h 367487"/>
              <a:gd name="connsiteX1092" fmla="*/ 550084 w 712272"/>
              <a:gd name="connsiteY1092" fmla="*/ 251711 h 367487"/>
              <a:gd name="connsiteX1093" fmla="*/ 550372 w 712272"/>
              <a:gd name="connsiteY1093" fmla="*/ 251135 h 367487"/>
              <a:gd name="connsiteX1094" fmla="*/ 550947 w 712272"/>
              <a:gd name="connsiteY1094" fmla="*/ 250847 h 367487"/>
              <a:gd name="connsiteX1095" fmla="*/ 551235 w 712272"/>
              <a:gd name="connsiteY1095" fmla="*/ 250559 h 367487"/>
              <a:gd name="connsiteX1096" fmla="*/ 551522 w 712272"/>
              <a:gd name="connsiteY1096" fmla="*/ 249983 h 367487"/>
              <a:gd name="connsiteX1097" fmla="*/ 552097 w 712272"/>
              <a:gd name="connsiteY1097" fmla="*/ 249695 h 367487"/>
              <a:gd name="connsiteX1098" fmla="*/ 552385 w 712272"/>
              <a:gd name="connsiteY1098" fmla="*/ 249407 h 367487"/>
              <a:gd name="connsiteX1099" fmla="*/ 552673 w 712272"/>
              <a:gd name="connsiteY1099" fmla="*/ 248831 h 367487"/>
              <a:gd name="connsiteX1100" fmla="*/ 553248 w 712272"/>
              <a:gd name="connsiteY1100" fmla="*/ 248543 h 367487"/>
              <a:gd name="connsiteX1101" fmla="*/ 553535 w 712272"/>
              <a:gd name="connsiteY1101" fmla="*/ 248255 h 367487"/>
              <a:gd name="connsiteX1102" fmla="*/ 553823 w 712272"/>
              <a:gd name="connsiteY1102" fmla="*/ 247679 h 367487"/>
              <a:gd name="connsiteX1103" fmla="*/ 554398 w 712272"/>
              <a:gd name="connsiteY1103" fmla="*/ 247391 h 367487"/>
              <a:gd name="connsiteX1104" fmla="*/ 554686 w 712272"/>
              <a:gd name="connsiteY1104" fmla="*/ 247103 h 367487"/>
              <a:gd name="connsiteX1105" fmla="*/ 554973 w 712272"/>
              <a:gd name="connsiteY1105" fmla="*/ 246527 h 367487"/>
              <a:gd name="connsiteX1106" fmla="*/ 555548 w 712272"/>
              <a:gd name="connsiteY1106" fmla="*/ 246239 h 367487"/>
              <a:gd name="connsiteX1107" fmla="*/ 555836 w 712272"/>
              <a:gd name="connsiteY1107" fmla="*/ 245951 h 367487"/>
              <a:gd name="connsiteX1108" fmla="*/ 556123 w 712272"/>
              <a:gd name="connsiteY1108" fmla="*/ 245375 h 367487"/>
              <a:gd name="connsiteX1109" fmla="*/ 556699 w 712272"/>
              <a:gd name="connsiteY1109" fmla="*/ 245087 h 367487"/>
              <a:gd name="connsiteX1110" fmla="*/ 556986 w 712272"/>
              <a:gd name="connsiteY1110" fmla="*/ 244799 h 367487"/>
              <a:gd name="connsiteX1111" fmla="*/ 557274 w 712272"/>
              <a:gd name="connsiteY1111" fmla="*/ 244223 h 367487"/>
              <a:gd name="connsiteX1112" fmla="*/ 557849 w 712272"/>
              <a:gd name="connsiteY1112" fmla="*/ 243935 h 367487"/>
              <a:gd name="connsiteX1113" fmla="*/ 558136 w 712272"/>
              <a:gd name="connsiteY1113" fmla="*/ 243647 h 367487"/>
              <a:gd name="connsiteX1114" fmla="*/ 558424 w 712272"/>
              <a:gd name="connsiteY1114" fmla="*/ 243071 h 367487"/>
              <a:gd name="connsiteX1115" fmla="*/ 558999 w 712272"/>
              <a:gd name="connsiteY1115" fmla="*/ 242783 h 367487"/>
              <a:gd name="connsiteX1116" fmla="*/ 559287 w 712272"/>
              <a:gd name="connsiteY1116" fmla="*/ 242495 h 367487"/>
              <a:gd name="connsiteX1117" fmla="*/ 559574 w 712272"/>
              <a:gd name="connsiteY1117" fmla="*/ 241919 h 367487"/>
              <a:gd name="connsiteX1118" fmla="*/ 560149 w 712272"/>
              <a:gd name="connsiteY1118" fmla="*/ 241631 h 367487"/>
              <a:gd name="connsiteX1119" fmla="*/ 560437 w 712272"/>
              <a:gd name="connsiteY1119" fmla="*/ 241343 h 367487"/>
              <a:gd name="connsiteX1120" fmla="*/ 560724 w 712272"/>
              <a:gd name="connsiteY1120" fmla="*/ 240767 h 367487"/>
              <a:gd name="connsiteX1121" fmla="*/ 561300 w 712272"/>
              <a:gd name="connsiteY1121" fmla="*/ 240479 h 367487"/>
              <a:gd name="connsiteX1122" fmla="*/ 561587 w 712272"/>
              <a:gd name="connsiteY1122" fmla="*/ 240191 h 367487"/>
              <a:gd name="connsiteX1123" fmla="*/ 561875 w 712272"/>
              <a:gd name="connsiteY1123" fmla="*/ 239615 h 367487"/>
              <a:gd name="connsiteX1124" fmla="*/ 562450 w 712272"/>
              <a:gd name="connsiteY1124" fmla="*/ 239327 h 367487"/>
              <a:gd name="connsiteX1125" fmla="*/ 562737 w 712272"/>
              <a:gd name="connsiteY1125" fmla="*/ 239039 h 367487"/>
              <a:gd name="connsiteX1126" fmla="*/ 563025 w 712272"/>
              <a:gd name="connsiteY1126" fmla="*/ 238463 h 367487"/>
              <a:gd name="connsiteX1127" fmla="*/ 563600 w 712272"/>
              <a:gd name="connsiteY1127" fmla="*/ 238175 h 367487"/>
              <a:gd name="connsiteX1128" fmla="*/ 563888 w 712272"/>
              <a:gd name="connsiteY1128" fmla="*/ 237887 h 367487"/>
              <a:gd name="connsiteX1129" fmla="*/ 564175 w 712272"/>
              <a:gd name="connsiteY1129" fmla="*/ 237311 h 367487"/>
              <a:gd name="connsiteX1130" fmla="*/ 564750 w 712272"/>
              <a:gd name="connsiteY1130" fmla="*/ 237023 h 367487"/>
              <a:gd name="connsiteX1131" fmla="*/ 565038 w 712272"/>
              <a:gd name="connsiteY1131" fmla="*/ 236735 h 367487"/>
              <a:gd name="connsiteX1132" fmla="*/ 565326 w 712272"/>
              <a:gd name="connsiteY1132" fmla="*/ 236159 h 367487"/>
              <a:gd name="connsiteX1133" fmla="*/ 565901 w 712272"/>
              <a:gd name="connsiteY1133" fmla="*/ 235871 h 367487"/>
              <a:gd name="connsiteX1134" fmla="*/ 566188 w 712272"/>
              <a:gd name="connsiteY1134" fmla="*/ 235583 h 367487"/>
              <a:gd name="connsiteX1135" fmla="*/ 566476 w 712272"/>
              <a:gd name="connsiteY1135" fmla="*/ 235007 h 367487"/>
              <a:gd name="connsiteX1136" fmla="*/ 567051 w 712272"/>
              <a:gd name="connsiteY1136" fmla="*/ 234719 h 367487"/>
              <a:gd name="connsiteX1137" fmla="*/ 567338 w 712272"/>
              <a:gd name="connsiteY1137" fmla="*/ 234431 h 367487"/>
              <a:gd name="connsiteX1138" fmla="*/ 567626 w 712272"/>
              <a:gd name="connsiteY1138" fmla="*/ 233855 h 367487"/>
              <a:gd name="connsiteX1139" fmla="*/ 568201 w 712272"/>
              <a:gd name="connsiteY1139" fmla="*/ 233567 h 367487"/>
              <a:gd name="connsiteX1140" fmla="*/ 568489 w 712272"/>
              <a:gd name="connsiteY1140" fmla="*/ 233279 h 367487"/>
              <a:gd name="connsiteX1141" fmla="*/ 568776 w 712272"/>
              <a:gd name="connsiteY1141" fmla="*/ 232703 h 367487"/>
              <a:gd name="connsiteX1142" fmla="*/ 569351 w 712272"/>
              <a:gd name="connsiteY1142" fmla="*/ 232415 h 367487"/>
              <a:gd name="connsiteX1143" fmla="*/ 569639 w 712272"/>
              <a:gd name="connsiteY1143" fmla="*/ 232127 h 367487"/>
              <a:gd name="connsiteX1144" fmla="*/ 569927 w 712272"/>
              <a:gd name="connsiteY1144" fmla="*/ 231551 h 367487"/>
              <a:gd name="connsiteX1145" fmla="*/ 570502 w 712272"/>
              <a:gd name="connsiteY1145" fmla="*/ 231263 h 367487"/>
              <a:gd name="connsiteX1146" fmla="*/ 570789 w 712272"/>
              <a:gd name="connsiteY1146" fmla="*/ 230975 h 367487"/>
              <a:gd name="connsiteX1147" fmla="*/ 571077 w 712272"/>
              <a:gd name="connsiteY1147" fmla="*/ 230399 h 367487"/>
              <a:gd name="connsiteX1148" fmla="*/ 571652 w 712272"/>
              <a:gd name="connsiteY1148" fmla="*/ 230111 h 367487"/>
              <a:gd name="connsiteX1149" fmla="*/ 571940 w 712272"/>
              <a:gd name="connsiteY1149" fmla="*/ 229823 h 367487"/>
              <a:gd name="connsiteX1150" fmla="*/ 572227 w 712272"/>
              <a:gd name="connsiteY1150" fmla="*/ 229247 h 367487"/>
              <a:gd name="connsiteX1151" fmla="*/ 572802 w 712272"/>
              <a:gd name="connsiteY1151" fmla="*/ 228959 h 367487"/>
              <a:gd name="connsiteX1152" fmla="*/ 573090 w 712272"/>
              <a:gd name="connsiteY1152" fmla="*/ 228671 h 367487"/>
              <a:gd name="connsiteX1153" fmla="*/ 573377 w 712272"/>
              <a:gd name="connsiteY1153" fmla="*/ 228095 h 367487"/>
              <a:gd name="connsiteX1154" fmla="*/ 573953 w 712272"/>
              <a:gd name="connsiteY1154" fmla="*/ 227807 h 367487"/>
              <a:gd name="connsiteX1155" fmla="*/ 574240 w 712272"/>
              <a:gd name="connsiteY1155" fmla="*/ 227519 h 367487"/>
              <a:gd name="connsiteX1156" fmla="*/ 574528 w 712272"/>
              <a:gd name="connsiteY1156" fmla="*/ 226943 h 367487"/>
              <a:gd name="connsiteX1157" fmla="*/ 575103 w 712272"/>
              <a:gd name="connsiteY1157" fmla="*/ 226655 h 367487"/>
              <a:gd name="connsiteX1158" fmla="*/ 575390 w 712272"/>
              <a:gd name="connsiteY1158" fmla="*/ 226367 h 367487"/>
              <a:gd name="connsiteX1159" fmla="*/ 575678 w 712272"/>
              <a:gd name="connsiteY1159" fmla="*/ 225791 h 367487"/>
              <a:gd name="connsiteX1160" fmla="*/ 576253 w 712272"/>
              <a:gd name="connsiteY1160" fmla="*/ 225503 h 367487"/>
              <a:gd name="connsiteX1161" fmla="*/ 576541 w 712272"/>
              <a:gd name="connsiteY1161" fmla="*/ 225215 h 367487"/>
              <a:gd name="connsiteX1162" fmla="*/ 576828 w 712272"/>
              <a:gd name="connsiteY1162" fmla="*/ 224639 h 367487"/>
              <a:gd name="connsiteX1163" fmla="*/ 577403 w 712272"/>
              <a:gd name="connsiteY1163" fmla="*/ 224351 h 367487"/>
              <a:gd name="connsiteX1164" fmla="*/ 577691 w 712272"/>
              <a:gd name="connsiteY1164" fmla="*/ 224063 h 367487"/>
              <a:gd name="connsiteX1165" fmla="*/ 577978 w 712272"/>
              <a:gd name="connsiteY1165" fmla="*/ 223487 h 367487"/>
              <a:gd name="connsiteX1166" fmla="*/ 578554 w 712272"/>
              <a:gd name="connsiteY1166" fmla="*/ 223199 h 367487"/>
              <a:gd name="connsiteX1167" fmla="*/ 578841 w 712272"/>
              <a:gd name="connsiteY1167" fmla="*/ 222911 h 367487"/>
              <a:gd name="connsiteX1168" fmla="*/ 579129 w 712272"/>
              <a:gd name="connsiteY1168" fmla="*/ 222335 h 367487"/>
              <a:gd name="connsiteX1169" fmla="*/ 579704 w 712272"/>
              <a:gd name="connsiteY1169" fmla="*/ 222047 h 367487"/>
              <a:gd name="connsiteX1170" fmla="*/ 579991 w 712272"/>
              <a:gd name="connsiteY1170" fmla="*/ 221759 h 367487"/>
              <a:gd name="connsiteX1171" fmla="*/ 580279 w 712272"/>
              <a:gd name="connsiteY1171" fmla="*/ 221183 h 367487"/>
              <a:gd name="connsiteX1172" fmla="*/ 580854 w 712272"/>
              <a:gd name="connsiteY1172" fmla="*/ 220895 h 367487"/>
              <a:gd name="connsiteX1173" fmla="*/ 581142 w 712272"/>
              <a:gd name="connsiteY1173" fmla="*/ 220607 h 367487"/>
              <a:gd name="connsiteX1174" fmla="*/ 581429 w 712272"/>
              <a:gd name="connsiteY1174" fmla="*/ 220031 h 367487"/>
              <a:gd name="connsiteX1175" fmla="*/ 582004 w 712272"/>
              <a:gd name="connsiteY1175" fmla="*/ 219743 h 367487"/>
              <a:gd name="connsiteX1176" fmla="*/ 582292 w 712272"/>
              <a:gd name="connsiteY1176" fmla="*/ 219455 h 367487"/>
              <a:gd name="connsiteX1177" fmla="*/ 582580 w 712272"/>
              <a:gd name="connsiteY1177" fmla="*/ 218879 h 367487"/>
              <a:gd name="connsiteX1178" fmla="*/ 583155 w 712272"/>
              <a:gd name="connsiteY1178" fmla="*/ 218591 h 367487"/>
              <a:gd name="connsiteX1179" fmla="*/ 583442 w 712272"/>
              <a:gd name="connsiteY1179" fmla="*/ 218303 h 367487"/>
              <a:gd name="connsiteX1180" fmla="*/ 583730 w 712272"/>
              <a:gd name="connsiteY1180" fmla="*/ 217727 h 367487"/>
              <a:gd name="connsiteX1181" fmla="*/ 584305 w 712272"/>
              <a:gd name="connsiteY1181" fmla="*/ 217439 h 367487"/>
              <a:gd name="connsiteX1182" fmla="*/ 584592 w 712272"/>
              <a:gd name="connsiteY1182" fmla="*/ 217151 h 367487"/>
              <a:gd name="connsiteX1183" fmla="*/ 584880 w 712272"/>
              <a:gd name="connsiteY1183" fmla="*/ 216575 h 367487"/>
              <a:gd name="connsiteX1184" fmla="*/ 585455 w 712272"/>
              <a:gd name="connsiteY1184" fmla="*/ 216287 h 367487"/>
              <a:gd name="connsiteX1185" fmla="*/ 585743 w 712272"/>
              <a:gd name="connsiteY1185" fmla="*/ 215999 h 367487"/>
              <a:gd name="connsiteX1186" fmla="*/ 586030 w 712272"/>
              <a:gd name="connsiteY1186" fmla="*/ 215423 h 367487"/>
              <a:gd name="connsiteX1187" fmla="*/ 586605 w 712272"/>
              <a:gd name="connsiteY1187" fmla="*/ 215135 h 367487"/>
              <a:gd name="connsiteX1188" fmla="*/ 586893 w 712272"/>
              <a:gd name="connsiteY1188" fmla="*/ 214847 h 367487"/>
              <a:gd name="connsiteX1189" fmla="*/ 587181 w 712272"/>
              <a:gd name="connsiteY1189" fmla="*/ 214271 h 367487"/>
              <a:gd name="connsiteX1190" fmla="*/ 587756 w 712272"/>
              <a:gd name="connsiteY1190" fmla="*/ 213983 h 367487"/>
              <a:gd name="connsiteX1191" fmla="*/ 588043 w 712272"/>
              <a:gd name="connsiteY1191" fmla="*/ 213695 h 367487"/>
              <a:gd name="connsiteX1192" fmla="*/ 588331 w 712272"/>
              <a:gd name="connsiteY1192" fmla="*/ 213119 h 367487"/>
              <a:gd name="connsiteX1193" fmla="*/ 588906 w 712272"/>
              <a:gd name="connsiteY1193" fmla="*/ 212831 h 367487"/>
              <a:gd name="connsiteX1194" fmla="*/ 589194 w 712272"/>
              <a:gd name="connsiteY1194" fmla="*/ 212543 h 367487"/>
              <a:gd name="connsiteX1195" fmla="*/ 589481 w 712272"/>
              <a:gd name="connsiteY1195" fmla="*/ 211967 h 367487"/>
              <a:gd name="connsiteX1196" fmla="*/ 590056 w 712272"/>
              <a:gd name="connsiteY1196" fmla="*/ 211679 h 367487"/>
              <a:gd name="connsiteX1197" fmla="*/ 590344 w 712272"/>
              <a:gd name="connsiteY1197" fmla="*/ 211391 h 367487"/>
              <a:gd name="connsiteX1198" fmla="*/ 590631 w 712272"/>
              <a:gd name="connsiteY1198" fmla="*/ 211103 h 367487"/>
              <a:gd name="connsiteX1199" fmla="*/ 591207 w 712272"/>
              <a:gd name="connsiteY1199" fmla="*/ 210527 h 367487"/>
              <a:gd name="connsiteX1200" fmla="*/ 591494 w 712272"/>
              <a:gd name="connsiteY1200" fmla="*/ 210239 h 367487"/>
              <a:gd name="connsiteX1201" fmla="*/ 591782 w 712272"/>
              <a:gd name="connsiteY1201" fmla="*/ 209951 h 367487"/>
              <a:gd name="connsiteX1202" fmla="*/ 592357 w 712272"/>
              <a:gd name="connsiteY1202" fmla="*/ 209375 h 367487"/>
              <a:gd name="connsiteX1203" fmla="*/ 592644 w 712272"/>
              <a:gd name="connsiteY1203" fmla="*/ 209087 h 367487"/>
              <a:gd name="connsiteX1204" fmla="*/ 592932 w 712272"/>
              <a:gd name="connsiteY1204" fmla="*/ 208799 h 367487"/>
              <a:gd name="connsiteX1205" fmla="*/ 593507 w 712272"/>
              <a:gd name="connsiteY1205" fmla="*/ 207935 h 367487"/>
              <a:gd name="connsiteX1206" fmla="*/ 593795 w 712272"/>
              <a:gd name="connsiteY1206" fmla="*/ 207647 h 367487"/>
              <a:gd name="connsiteX1207" fmla="*/ 594082 w 712272"/>
              <a:gd name="connsiteY1207" fmla="*/ 207071 h 367487"/>
              <a:gd name="connsiteX1208" fmla="*/ 594657 w 712272"/>
              <a:gd name="connsiteY1208" fmla="*/ 206495 h 367487"/>
              <a:gd name="connsiteX1209" fmla="*/ 594945 w 712272"/>
              <a:gd name="connsiteY1209" fmla="*/ 205919 h 367487"/>
              <a:gd name="connsiteX1210" fmla="*/ 595232 w 712272"/>
              <a:gd name="connsiteY1210" fmla="*/ 205631 h 367487"/>
              <a:gd name="connsiteX1211" fmla="*/ 595808 w 712272"/>
              <a:gd name="connsiteY1211" fmla="*/ 204767 h 367487"/>
              <a:gd name="connsiteX1212" fmla="*/ 596095 w 712272"/>
              <a:gd name="connsiteY1212" fmla="*/ 204479 h 367487"/>
              <a:gd name="connsiteX1213" fmla="*/ 596383 w 712272"/>
              <a:gd name="connsiteY1213" fmla="*/ 203615 h 367487"/>
              <a:gd name="connsiteX1214" fmla="*/ 596958 w 712272"/>
              <a:gd name="connsiteY1214" fmla="*/ 203039 h 367487"/>
              <a:gd name="connsiteX1215" fmla="*/ 597245 w 712272"/>
              <a:gd name="connsiteY1215" fmla="*/ 202463 h 367487"/>
              <a:gd name="connsiteX1216" fmla="*/ 597533 w 712272"/>
              <a:gd name="connsiteY1216" fmla="*/ 201887 h 367487"/>
              <a:gd name="connsiteX1217" fmla="*/ 598108 w 712272"/>
              <a:gd name="connsiteY1217" fmla="*/ 201023 h 367487"/>
              <a:gd name="connsiteX1218" fmla="*/ 598396 w 712272"/>
              <a:gd name="connsiteY1218" fmla="*/ 200159 h 367487"/>
              <a:gd name="connsiteX1219" fmla="*/ 598683 w 712272"/>
              <a:gd name="connsiteY1219" fmla="*/ 199583 h 367487"/>
              <a:gd name="connsiteX1220" fmla="*/ 599258 w 712272"/>
              <a:gd name="connsiteY1220" fmla="*/ 198431 h 367487"/>
              <a:gd name="connsiteX1221" fmla="*/ 599546 w 712272"/>
              <a:gd name="connsiteY1221" fmla="*/ 197568 h 367487"/>
              <a:gd name="connsiteX1222" fmla="*/ 599834 w 712272"/>
              <a:gd name="connsiteY1222" fmla="*/ 196416 h 367487"/>
              <a:gd name="connsiteX1223" fmla="*/ 600409 w 712272"/>
              <a:gd name="connsiteY1223" fmla="*/ 195264 h 367487"/>
              <a:gd name="connsiteX1224" fmla="*/ 600696 w 712272"/>
              <a:gd name="connsiteY1224" fmla="*/ 194112 h 367487"/>
              <a:gd name="connsiteX1225" fmla="*/ 600984 w 712272"/>
              <a:gd name="connsiteY1225" fmla="*/ 192672 h 367487"/>
              <a:gd name="connsiteX1226" fmla="*/ 601559 w 712272"/>
              <a:gd name="connsiteY1226" fmla="*/ 190656 h 367487"/>
              <a:gd name="connsiteX1227" fmla="*/ 601846 w 712272"/>
              <a:gd name="connsiteY1227" fmla="*/ 188064 h 367487"/>
              <a:gd name="connsiteX1228" fmla="*/ 601846 w 712272"/>
              <a:gd name="connsiteY1228" fmla="*/ 179424 h 367487"/>
              <a:gd name="connsiteX1229" fmla="*/ 601559 w 712272"/>
              <a:gd name="connsiteY1229" fmla="*/ 176832 h 367487"/>
              <a:gd name="connsiteX1230" fmla="*/ 600984 w 712272"/>
              <a:gd name="connsiteY1230" fmla="*/ 174816 h 367487"/>
              <a:gd name="connsiteX1231" fmla="*/ 600696 w 712272"/>
              <a:gd name="connsiteY1231" fmla="*/ 173376 h 367487"/>
              <a:gd name="connsiteX1232" fmla="*/ 600409 w 712272"/>
              <a:gd name="connsiteY1232" fmla="*/ 172224 h 367487"/>
              <a:gd name="connsiteX1233" fmla="*/ 599834 w 712272"/>
              <a:gd name="connsiteY1233" fmla="*/ 171072 h 367487"/>
              <a:gd name="connsiteX1234" fmla="*/ 599546 w 712272"/>
              <a:gd name="connsiteY1234" fmla="*/ 169920 h 367487"/>
              <a:gd name="connsiteX1235" fmla="*/ 599258 w 712272"/>
              <a:gd name="connsiteY1235" fmla="*/ 169056 h 367487"/>
              <a:gd name="connsiteX1236" fmla="*/ 598683 w 712272"/>
              <a:gd name="connsiteY1236" fmla="*/ 167904 h 367487"/>
              <a:gd name="connsiteX1237" fmla="*/ 598396 w 712272"/>
              <a:gd name="connsiteY1237" fmla="*/ 167328 h 367487"/>
              <a:gd name="connsiteX1238" fmla="*/ 598108 w 712272"/>
              <a:gd name="connsiteY1238" fmla="*/ 166464 h 367487"/>
              <a:gd name="connsiteX1239" fmla="*/ 597533 w 712272"/>
              <a:gd name="connsiteY1239" fmla="*/ 165600 h 367487"/>
              <a:gd name="connsiteX1240" fmla="*/ 597245 w 712272"/>
              <a:gd name="connsiteY1240" fmla="*/ 165024 h 367487"/>
              <a:gd name="connsiteX1241" fmla="*/ 596958 w 712272"/>
              <a:gd name="connsiteY1241" fmla="*/ 164448 h 367487"/>
              <a:gd name="connsiteX1242" fmla="*/ 596383 w 712272"/>
              <a:gd name="connsiteY1242" fmla="*/ 163872 h 367487"/>
              <a:gd name="connsiteX1243" fmla="*/ 596095 w 712272"/>
              <a:gd name="connsiteY1243" fmla="*/ 163008 h 367487"/>
              <a:gd name="connsiteX1244" fmla="*/ 595808 w 712272"/>
              <a:gd name="connsiteY1244" fmla="*/ 162720 h 367487"/>
              <a:gd name="connsiteX1245" fmla="*/ 595232 w 712272"/>
              <a:gd name="connsiteY1245" fmla="*/ 161856 h 367487"/>
              <a:gd name="connsiteX1246" fmla="*/ 594945 w 712272"/>
              <a:gd name="connsiteY1246" fmla="*/ 161568 h 367487"/>
              <a:gd name="connsiteX1247" fmla="*/ 594657 w 712272"/>
              <a:gd name="connsiteY1247" fmla="*/ 160992 h 367487"/>
              <a:gd name="connsiteX1248" fmla="*/ 594082 w 712272"/>
              <a:gd name="connsiteY1248" fmla="*/ 160416 h 367487"/>
              <a:gd name="connsiteX1249" fmla="*/ 593795 w 712272"/>
              <a:gd name="connsiteY1249" fmla="*/ 159840 h 367487"/>
              <a:gd name="connsiteX1250" fmla="*/ 593507 w 712272"/>
              <a:gd name="connsiteY1250" fmla="*/ 159552 h 367487"/>
              <a:gd name="connsiteX1251" fmla="*/ 592932 w 712272"/>
              <a:gd name="connsiteY1251" fmla="*/ 158688 h 367487"/>
              <a:gd name="connsiteX1252" fmla="*/ 592644 w 712272"/>
              <a:gd name="connsiteY1252" fmla="*/ 158400 h 367487"/>
              <a:gd name="connsiteX1253" fmla="*/ 592357 w 712272"/>
              <a:gd name="connsiteY1253" fmla="*/ 158112 h 367487"/>
              <a:gd name="connsiteX1254" fmla="*/ 591782 w 712272"/>
              <a:gd name="connsiteY1254" fmla="*/ 157536 h 367487"/>
              <a:gd name="connsiteX1255" fmla="*/ 591494 w 712272"/>
              <a:gd name="connsiteY1255" fmla="*/ 157248 h 367487"/>
              <a:gd name="connsiteX1256" fmla="*/ 591207 w 712272"/>
              <a:gd name="connsiteY1256" fmla="*/ 156960 h 367487"/>
              <a:gd name="connsiteX1257" fmla="*/ 590631 w 712272"/>
              <a:gd name="connsiteY1257" fmla="*/ 156384 h 367487"/>
              <a:gd name="connsiteX1258" fmla="*/ 590344 w 712272"/>
              <a:gd name="connsiteY1258" fmla="*/ 156096 h 367487"/>
              <a:gd name="connsiteX1259" fmla="*/ 590056 w 712272"/>
              <a:gd name="connsiteY1259" fmla="*/ 155808 h 367487"/>
              <a:gd name="connsiteX1260" fmla="*/ 589481 w 712272"/>
              <a:gd name="connsiteY1260" fmla="*/ 155520 h 367487"/>
              <a:gd name="connsiteX1261" fmla="*/ 589194 w 712272"/>
              <a:gd name="connsiteY1261" fmla="*/ 154944 h 367487"/>
              <a:gd name="connsiteX1262" fmla="*/ 588906 w 712272"/>
              <a:gd name="connsiteY1262" fmla="*/ 154656 h 367487"/>
              <a:gd name="connsiteX1263" fmla="*/ 588331 w 712272"/>
              <a:gd name="connsiteY1263" fmla="*/ 154368 h 367487"/>
              <a:gd name="connsiteX1264" fmla="*/ 588043 w 712272"/>
              <a:gd name="connsiteY1264" fmla="*/ 153792 h 367487"/>
              <a:gd name="connsiteX1265" fmla="*/ 587756 w 712272"/>
              <a:gd name="connsiteY1265" fmla="*/ 153504 h 367487"/>
              <a:gd name="connsiteX1266" fmla="*/ 587181 w 712272"/>
              <a:gd name="connsiteY1266" fmla="*/ 153216 h 367487"/>
              <a:gd name="connsiteX1267" fmla="*/ 586893 w 712272"/>
              <a:gd name="connsiteY1267" fmla="*/ 152640 h 367487"/>
              <a:gd name="connsiteX1268" fmla="*/ 586605 w 712272"/>
              <a:gd name="connsiteY1268" fmla="*/ 152352 h 367487"/>
              <a:gd name="connsiteX1269" fmla="*/ 586030 w 712272"/>
              <a:gd name="connsiteY1269" fmla="*/ 152064 h 367487"/>
              <a:gd name="connsiteX1270" fmla="*/ 585743 w 712272"/>
              <a:gd name="connsiteY1270" fmla="*/ 151488 h 367487"/>
              <a:gd name="connsiteX1271" fmla="*/ 585455 w 712272"/>
              <a:gd name="connsiteY1271" fmla="*/ 151200 h 367487"/>
              <a:gd name="connsiteX1272" fmla="*/ 584880 w 712272"/>
              <a:gd name="connsiteY1272" fmla="*/ 150912 h 367487"/>
              <a:gd name="connsiteX1273" fmla="*/ 584592 w 712272"/>
              <a:gd name="connsiteY1273" fmla="*/ 150336 h 367487"/>
              <a:gd name="connsiteX1274" fmla="*/ 584305 w 712272"/>
              <a:gd name="connsiteY1274" fmla="*/ 150048 h 367487"/>
              <a:gd name="connsiteX1275" fmla="*/ 583730 w 712272"/>
              <a:gd name="connsiteY1275" fmla="*/ 149760 h 367487"/>
              <a:gd name="connsiteX1276" fmla="*/ 583442 w 712272"/>
              <a:gd name="connsiteY1276" fmla="*/ 149184 h 367487"/>
              <a:gd name="connsiteX1277" fmla="*/ 583155 w 712272"/>
              <a:gd name="connsiteY1277" fmla="*/ 148896 h 367487"/>
              <a:gd name="connsiteX1278" fmla="*/ 582580 w 712272"/>
              <a:gd name="connsiteY1278" fmla="*/ 148608 h 367487"/>
              <a:gd name="connsiteX1279" fmla="*/ 582292 w 712272"/>
              <a:gd name="connsiteY1279" fmla="*/ 148032 h 367487"/>
              <a:gd name="connsiteX1280" fmla="*/ 582004 w 712272"/>
              <a:gd name="connsiteY1280" fmla="*/ 147744 h 367487"/>
              <a:gd name="connsiteX1281" fmla="*/ 581429 w 712272"/>
              <a:gd name="connsiteY1281" fmla="*/ 147456 h 367487"/>
              <a:gd name="connsiteX1282" fmla="*/ 581142 w 712272"/>
              <a:gd name="connsiteY1282" fmla="*/ 146880 h 367487"/>
              <a:gd name="connsiteX1283" fmla="*/ 580854 w 712272"/>
              <a:gd name="connsiteY1283" fmla="*/ 146592 h 367487"/>
              <a:gd name="connsiteX1284" fmla="*/ 580279 w 712272"/>
              <a:gd name="connsiteY1284" fmla="*/ 146304 h 367487"/>
              <a:gd name="connsiteX1285" fmla="*/ 579991 w 712272"/>
              <a:gd name="connsiteY1285" fmla="*/ 145728 h 367487"/>
              <a:gd name="connsiteX1286" fmla="*/ 579704 w 712272"/>
              <a:gd name="connsiteY1286" fmla="*/ 145440 h 367487"/>
              <a:gd name="connsiteX1287" fmla="*/ 579129 w 712272"/>
              <a:gd name="connsiteY1287" fmla="*/ 145152 h 367487"/>
              <a:gd name="connsiteX1288" fmla="*/ 578841 w 712272"/>
              <a:gd name="connsiteY1288" fmla="*/ 144576 h 367487"/>
              <a:gd name="connsiteX1289" fmla="*/ 578554 w 712272"/>
              <a:gd name="connsiteY1289" fmla="*/ 144288 h 367487"/>
              <a:gd name="connsiteX1290" fmla="*/ 577978 w 712272"/>
              <a:gd name="connsiteY1290" fmla="*/ 144000 h 367487"/>
              <a:gd name="connsiteX1291" fmla="*/ 577691 w 712272"/>
              <a:gd name="connsiteY1291" fmla="*/ 143424 h 367487"/>
              <a:gd name="connsiteX1292" fmla="*/ 577403 w 712272"/>
              <a:gd name="connsiteY1292" fmla="*/ 143136 h 367487"/>
              <a:gd name="connsiteX1293" fmla="*/ 576828 w 712272"/>
              <a:gd name="connsiteY1293" fmla="*/ 142848 h 367487"/>
              <a:gd name="connsiteX1294" fmla="*/ 576541 w 712272"/>
              <a:gd name="connsiteY1294" fmla="*/ 142272 h 367487"/>
              <a:gd name="connsiteX1295" fmla="*/ 576253 w 712272"/>
              <a:gd name="connsiteY1295" fmla="*/ 141984 h 367487"/>
              <a:gd name="connsiteX1296" fmla="*/ 575678 w 712272"/>
              <a:gd name="connsiteY1296" fmla="*/ 141696 h 367487"/>
              <a:gd name="connsiteX1297" fmla="*/ 575390 w 712272"/>
              <a:gd name="connsiteY1297" fmla="*/ 141120 h 367487"/>
              <a:gd name="connsiteX1298" fmla="*/ 575103 w 712272"/>
              <a:gd name="connsiteY1298" fmla="*/ 140832 h 367487"/>
              <a:gd name="connsiteX1299" fmla="*/ 574528 w 712272"/>
              <a:gd name="connsiteY1299" fmla="*/ 140544 h 367487"/>
              <a:gd name="connsiteX1300" fmla="*/ 574240 w 712272"/>
              <a:gd name="connsiteY1300" fmla="*/ 139968 h 367487"/>
              <a:gd name="connsiteX1301" fmla="*/ 573953 w 712272"/>
              <a:gd name="connsiteY1301" fmla="*/ 139680 h 367487"/>
              <a:gd name="connsiteX1302" fmla="*/ 573377 w 712272"/>
              <a:gd name="connsiteY1302" fmla="*/ 139392 h 367487"/>
              <a:gd name="connsiteX1303" fmla="*/ 573090 w 712272"/>
              <a:gd name="connsiteY1303" fmla="*/ 138816 h 367487"/>
              <a:gd name="connsiteX1304" fmla="*/ 572802 w 712272"/>
              <a:gd name="connsiteY1304" fmla="*/ 138528 h 367487"/>
              <a:gd name="connsiteX1305" fmla="*/ 572227 w 712272"/>
              <a:gd name="connsiteY1305" fmla="*/ 138240 h 367487"/>
              <a:gd name="connsiteX1306" fmla="*/ 571940 w 712272"/>
              <a:gd name="connsiteY1306" fmla="*/ 137664 h 367487"/>
              <a:gd name="connsiteX1307" fmla="*/ 571652 w 712272"/>
              <a:gd name="connsiteY1307" fmla="*/ 137376 h 367487"/>
              <a:gd name="connsiteX1308" fmla="*/ 571077 w 712272"/>
              <a:gd name="connsiteY1308" fmla="*/ 137088 h 367487"/>
              <a:gd name="connsiteX1309" fmla="*/ 570789 w 712272"/>
              <a:gd name="connsiteY1309" fmla="*/ 136512 h 367487"/>
              <a:gd name="connsiteX1310" fmla="*/ 570502 w 712272"/>
              <a:gd name="connsiteY1310" fmla="*/ 136224 h 367487"/>
              <a:gd name="connsiteX1311" fmla="*/ 569927 w 712272"/>
              <a:gd name="connsiteY1311" fmla="*/ 135936 h 367487"/>
              <a:gd name="connsiteX1312" fmla="*/ 569639 w 712272"/>
              <a:gd name="connsiteY1312" fmla="*/ 135360 h 367487"/>
              <a:gd name="connsiteX1313" fmla="*/ 569351 w 712272"/>
              <a:gd name="connsiteY1313" fmla="*/ 135072 h 367487"/>
              <a:gd name="connsiteX1314" fmla="*/ 568776 w 712272"/>
              <a:gd name="connsiteY1314" fmla="*/ 134784 h 367487"/>
              <a:gd name="connsiteX1315" fmla="*/ 568489 w 712272"/>
              <a:gd name="connsiteY1315" fmla="*/ 134208 h 367487"/>
              <a:gd name="connsiteX1316" fmla="*/ 568201 w 712272"/>
              <a:gd name="connsiteY1316" fmla="*/ 133920 h 367487"/>
              <a:gd name="connsiteX1317" fmla="*/ 567626 w 712272"/>
              <a:gd name="connsiteY1317" fmla="*/ 133632 h 367487"/>
              <a:gd name="connsiteX1318" fmla="*/ 567338 w 712272"/>
              <a:gd name="connsiteY1318" fmla="*/ 133056 h 367487"/>
              <a:gd name="connsiteX1319" fmla="*/ 567051 w 712272"/>
              <a:gd name="connsiteY1319" fmla="*/ 132768 h 367487"/>
              <a:gd name="connsiteX1320" fmla="*/ 566476 w 712272"/>
              <a:gd name="connsiteY1320" fmla="*/ 132480 h 367487"/>
              <a:gd name="connsiteX1321" fmla="*/ 566188 w 712272"/>
              <a:gd name="connsiteY1321" fmla="*/ 131904 h 367487"/>
              <a:gd name="connsiteX1322" fmla="*/ 565901 w 712272"/>
              <a:gd name="connsiteY1322" fmla="*/ 131616 h 367487"/>
              <a:gd name="connsiteX1323" fmla="*/ 565326 w 712272"/>
              <a:gd name="connsiteY1323" fmla="*/ 131328 h 367487"/>
              <a:gd name="connsiteX1324" fmla="*/ 565038 w 712272"/>
              <a:gd name="connsiteY1324" fmla="*/ 130752 h 367487"/>
              <a:gd name="connsiteX1325" fmla="*/ 564750 w 712272"/>
              <a:gd name="connsiteY1325" fmla="*/ 130464 h 367487"/>
              <a:gd name="connsiteX1326" fmla="*/ 564175 w 712272"/>
              <a:gd name="connsiteY1326" fmla="*/ 130176 h 367487"/>
              <a:gd name="connsiteX1327" fmla="*/ 563888 w 712272"/>
              <a:gd name="connsiteY1327" fmla="*/ 129600 h 367487"/>
              <a:gd name="connsiteX1328" fmla="*/ 563600 w 712272"/>
              <a:gd name="connsiteY1328" fmla="*/ 129312 h 367487"/>
              <a:gd name="connsiteX1329" fmla="*/ 563025 w 712272"/>
              <a:gd name="connsiteY1329" fmla="*/ 129024 h 367487"/>
              <a:gd name="connsiteX1330" fmla="*/ 562737 w 712272"/>
              <a:gd name="connsiteY1330" fmla="*/ 128448 h 367487"/>
              <a:gd name="connsiteX1331" fmla="*/ 562450 w 712272"/>
              <a:gd name="connsiteY1331" fmla="*/ 128160 h 367487"/>
              <a:gd name="connsiteX1332" fmla="*/ 561875 w 712272"/>
              <a:gd name="connsiteY1332" fmla="*/ 127872 h 367487"/>
              <a:gd name="connsiteX1333" fmla="*/ 561587 w 712272"/>
              <a:gd name="connsiteY1333" fmla="*/ 127296 h 367487"/>
              <a:gd name="connsiteX1334" fmla="*/ 561300 w 712272"/>
              <a:gd name="connsiteY1334" fmla="*/ 127008 h 367487"/>
              <a:gd name="connsiteX1335" fmla="*/ 560724 w 712272"/>
              <a:gd name="connsiteY1335" fmla="*/ 126720 h 367487"/>
              <a:gd name="connsiteX1336" fmla="*/ 560437 w 712272"/>
              <a:gd name="connsiteY1336" fmla="*/ 126144 h 367487"/>
              <a:gd name="connsiteX1337" fmla="*/ 560149 w 712272"/>
              <a:gd name="connsiteY1337" fmla="*/ 125856 h 367487"/>
              <a:gd name="connsiteX1338" fmla="*/ 559574 w 712272"/>
              <a:gd name="connsiteY1338" fmla="*/ 125568 h 367487"/>
              <a:gd name="connsiteX1339" fmla="*/ 559287 w 712272"/>
              <a:gd name="connsiteY1339" fmla="*/ 124992 h 367487"/>
              <a:gd name="connsiteX1340" fmla="*/ 558999 w 712272"/>
              <a:gd name="connsiteY1340" fmla="*/ 124704 h 367487"/>
              <a:gd name="connsiteX1341" fmla="*/ 558424 w 712272"/>
              <a:gd name="connsiteY1341" fmla="*/ 124416 h 367487"/>
              <a:gd name="connsiteX1342" fmla="*/ 558136 w 712272"/>
              <a:gd name="connsiteY1342" fmla="*/ 123840 h 367487"/>
              <a:gd name="connsiteX1343" fmla="*/ 557849 w 712272"/>
              <a:gd name="connsiteY1343" fmla="*/ 123552 h 367487"/>
              <a:gd name="connsiteX1344" fmla="*/ 557274 w 712272"/>
              <a:gd name="connsiteY1344" fmla="*/ 123264 h 367487"/>
              <a:gd name="connsiteX1345" fmla="*/ 556986 w 712272"/>
              <a:gd name="connsiteY1345" fmla="*/ 122688 h 367487"/>
              <a:gd name="connsiteX1346" fmla="*/ 556699 w 712272"/>
              <a:gd name="connsiteY1346" fmla="*/ 122400 h 367487"/>
              <a:gd name="connsiteX1347" fmla="*/ 556123 w 712272"/>
              <a:gd name="connsiteY1347" fmla="*/ 122112 h 367487"/>
              <a:gd name="connsiteX1348" fmla="*/ 555836 w 712272"/>
              <a:gd name="connsiteY1348" fmla="*/ 121536 h 367487"/>
              <a:gd name="connsiteX1349" fmla="*/ 555548 w 712272"/>
              <a:gd name="connsiteY1349" fmla="*/ 121248 h 367487"/>
              <a:gd name="connsiteX1350" fmla="*/ 554973 w 712272"/>
              <a:gd name="connsiteY1350" fmla="*/ 120960 h 367487"/>
              <a:gd name="connsiteX1351" fmla="*/ 554686 w 712272"/>
              <a:gd name="connsiteY1351" fmla="*/ 120384 h 367487"/>
              <a:gd name="connsiteX1352" fmla="*/ 554398 w 712272"/>
              <a:gd name="connsiteY1352" fmla="*/ 120096 h 367487"/>
              <a:gd name="connsiteX1353" fmla="*/ 553823 w 712272"/>
              <a:gd name="connsiteY1353" fmla="*/ 119808 h 367487"/>
              <a:gd name="connsiteX1354" fmla="*/ 553535 w 712272"/>
              <a:gd name="connsiteY1354" fmla="*/ 119232 h 367487"/>
              <a:gd name="connsiteX1355" fmla="*/ 553248 w 712272"/>
              <a:gd name="connsiteY1355" fmla="*/ 118944 h 367487"/>
              <a:gd name="connsiteX1356" fmla="*/ 552673 w 712272"/>
              <a:gd name="connsiteY1356" fmla="*/ 118656 h 367487"/>
              <a:gd name="connsiteX1357" fmla="*/ 552385 w 712272"/>
              <a:gd name="connsiteY1357" fmla="*/ 118080 h 367487"/>
              <a:gd name="connsiteX1358" fmla="*/ 552097 w 712272"/>
              <a:gd name="connsiteY1358" fmla="*/ 117792 h 367487"/>
              <a:gd name="connsiteX1359" fmla="*/ 551522 w 712272"/>
              <a:gd name="connsiteY1359" fmla="*/ 117504 h 367487"/>
              <a:gd name="connsiteX1360" fmla="*/ 551235 w 712272"/>
              <a:gd name="connsiteY1360" fmla="*/ 116928 h 367487"/>
              <a:gd name="connsiteX1361" fmla="*/ 550947 w 712272"/>
              <a:gd name="connsiteY1361" fmla="*/ 116640 h 367487"/>
              <a:gd name="connsiteX1362" fmla="*/ 550372 w 712272"/>
              <a:gd name="connsiteY1362" fmla="*/ 116352 h 367487"/>
              <a:gd name="connsiteX1363" fmla="*/ 550084 w 712272"/>
              <a:gd name="connsiteY1363" fmla="*/ 115776 h 367487"/>
              <a:gd name="connsiteX1364" fmla="*/ 549797 w 712272"/>
              <a:gd name="connsiteY1364" fmla="*/ 115488 h 367487"/>
              <a:gd name="connsiteX1365" fmla="*/ 549222 w 712272"/>
              <a:gd name="connsiteY1365" fmla="*/ 115200 h 367487"/>
              <a:gd name="connsiteX1366" fmla="*/ 548934 w 712272"/>
              <a:gd name="connsiteY1366" fmla="*/ 114624 h 367487"/>
              <a:gd name="connsiteX1367" fmla="*/ 548647 w 712272"/>
              <a:gd name="connsiteY1367" fmla="*/ 114336 h 367487"/>
              <a:gd name="connsiteX1368" fmla="*/ 548072 w 712272"/>
              <a:gd name="connsiteY1368" fmla="*/ 114048 h 367487"/>
              <a:gd name="connsiteX1369" fmla="*/ 547784 w 712272"/>
              <a:gd name="connsiteY1369" fmla="*/ 113472 h 367487"/>
              <a:gd name="connsiteX1370" fmla="*/ 547496 w 712272"/>
              <a:gd name="connsiteY1370" fmla="*/ 113184 h 367487"/>
              <a:gd name="connsiteX1371" fmla="*/ 546921 w 712272"/>
              <a:gd name="connsiteY1371" fmla="*/ 112896 h 367487"/>
              <a:gd name="connsiteX1372" fmla="*/ 546634 w 712272"/>
              <a:gd name="connsiteY1372" fmla="*/ 112320 h 367487"/>
              <a:gd name="connsiteX1373" fmla="*/ 546346 w 712272"/>
              <a:gd name="connsiteY1373" fmla="*/ 112032 h 367487"/>
              <a:gd name="connsiteX1374" fmla="*/ 545771 w 712272"/>
              <a:gd name="connsiteY1374" fmla="*/ 111744 h 367487"/>
              <a:gd name="connsiteX1375" fmla="*/ 545483 w 712272"/>
              <a:gd name="connsiteY1375" fmla="*/ 111168 h 367487"/>
              <a:gd name="connsiteX1376" fmla="*/ 545196 w 712272"/>
              <a:gd name="connsiteY1376" fmla="*/ 110880 h 367487"/>
              <a:gd name="connsiteX1377" fmla="*/ 544621 w 712272"/>
              <a:gd name="connsiteY1377" fmla="*/ 110592 h 367487"/>
              <a:gd name="connsiteX1378" fmla="*/ 544333 w 712272"/>
              <a:gd name="connsiteY1378" fmla="*/ 110016 h 367487"/>
              <a:gd name="connsiteX1379" fmla="*/ 544046 w 712272"/>
              <a:gd name="connsiteY1379" fmla="*/ 109728 h 367487"/>
              <a:gd name="connsiteX1380" fmla="*/ 543470 w 712272"/>
              <a:gd name="connsiteY1380" fmla="*/ 109440 h 367487"/>
              <a:gd name="connsiteX1381" fmla="*/ 543183 w 712272"/>
              <a:gd name="connsiteY1381" fmla="*/ 108864 h 367487"/>
              <a:gd name="connsiteX1382" fmla="*/ 542895 w 712272"/>
              <a:gd name="connsiteY1382" fmla="*/ 108576 h 367487"/>
              <a:gd name="connsiteX1383" fmla="*/ 542320 w 712272"/>
              <a:gd name="connsiteY1383" fmla="*/ 108288 h 367487"/>
              <a:gd name="connsiteX1384" fmla="*/ 542033 w 712272"/>
              <a:gd name="connsiteY1384" fmla="*/ 107712 h 367487"/>
              <a:gd name="connsiteX1385" fmla="*/ 541745 w 712272"/>
              <a:gd name="connsiteY1385" fmla="*/ 107424 h 367487"/>
              <a:gd name="connsiteX1386" fmla="*/ 541170 w 712272"/>
              <a:gd name="connsiteY1386" fmla="*/ 107136 h 367487"/>
              <a:gd name="connsiteX1387" fmla="*/ 540882 w 712272"/>
              <a:gd name="connsiteY1387" fmla="*/ 106560 h 367487"/>
              <a:gd name="connsiteX1388" fmla="*/ 540595 w 712272"/>
              <a:gd name="connsiteY1388" fmla="*/ 106272 h 367487"/>
              <a:gd name="connsiteX1389" fmla="*/ 540020 w 712272"/>
              <a:gd name="connsiteY1389" fmla="*/ 105984 h 367487"/>
              <a:gd name="connsiteX1390" fmla="*/ 539732 w 712272"/>
              <a:gd name="connsiteY1390" fmla="*/ 105408 h 367487"/>
              <a:gd name="connsiteX1391" fmla="*/ 539445 w 712272"/>
              <a:gd name="connsiteY1391" fmla="*/ 105120 h 367487"/>
              <a:gd name="connsiteX1392" fmla="*/ 538869 w 712272"/>
              <a:gd name="connsiteY1392" fmla="*/ 104832 h 367487"/>
              <a:gd name="connsiteX1393" fmla="*/ 538582 w 712272"/>
              <a:gd name="connsiteY1393" fmla="*/ 104256 h 367487"/>
              <a:gd name="connsiteX1394" fmla="*/ 538294 w 712272"/>
              <a:gd name="connsiteY1394" fmla="*/ 103968 h 367487"/>
              <a:gd name="connsiteX1395" fmla="*/ 537719 w 712272"/>
              <a:gd name="connsiteY1395" fmla="*/ 103680 h 367487"/>
              <a:gd name="connsiteX1396" fmla="*/ 537432 w 712272"/>
              <a:gd name="connsiteY1396" fmla="*/ 103104 h 367487"/>
              <a:gd name="connsiteX1397" fmla="*/ 537144 w 712272"/>
              <a:gd name="connsiteY1397" fmla="*/ 102816 h 367487"/>
              <a:gd name="connsiteX1398" fmla="*/ 536569 w 712272"/>
              <a:gd name="connsiteY1398" fmla="*/ 102528 h 367487"/>
              <a:gd name="connsiteX1399" fmla="*/ 536281 w 712272"/>
              <a:gd name="connsiteY1399" fmla="*/ 101952 h 367487"/>
              <a:gd name="connsiteX1400" fmla="*/ 535994 w 712272"/>
              <a:gd name="connsiteY1400" fmla="*/ 101664 h 367487"/>
              <a:gd name="connsiteX1401" fmla="*/ 535419 w 712272"/>
              <a:gd name="connsiteY1401" fmla="*/ 101376 h 367487"/>
              <a:gd name="connsiteX1402" fmla="*/ 535131 w 712272"/>
              <a:gd name="connsiteY1402" fmla="*/ 100800 h 367487"/>
              <a:gd name="connsiteX1403" fmla="*/ 534843 w 712272"/>
              <a:gd name="connsiteY1403" fmla="*/ 100512 h 367487"/>
              <a:gd name="connsiteX1404" fmla="*/ 534268 w 712272"/>
              <a:gd name="connsiteY1404" fmla="*/ 100224 h 367487"/>
              <a:gd name="connsiteX1405" fmla="*/ 533981 w 712272"/>
              <a:gd name="connsiteY1405" fmla="*/ 99936 h 367487"/>
              <a:gd name="connsiteX1406" fmla="*/ 533693 w 712272"/>
              <a:gd name="connsiteY1406" fmla="*/ 99360 h 367487"/>
              <a:gd name="connsiteX1407" fmla="*/ 533118 w 712272"/>
              <a:gd name="connsiteY1407" fmla="*/ 99072 h 367487"/>
              <a:gd name="connsiteX1408" fmla="*/ 532830 w 712272"/>
              <a:gd name="connsiteY1408" fmla="*/ 98784 h 367487"/>
              <a:gd name="connsiteX1409" fmla="*/ 532543 w 712272"/>
              <a:gd name="connsiteY1409" fmla="*/ 98208 h 367487"/>
              <a:gd name="connsiteX1410" fmla="*/ 531968 w 712272"/>
              <a:gd name="connsiteY1410" fmla="*/ 97920 h 367487"/>
              <a:gd name="connsiteX1411" fmla="*/ 531680 w 712272"/>
              <a:gd name="connsiteY1411" fmla="*/ 97632 h 367487"/>
              <a:gd name="connsiteX1412" fmla="*/ 531393 w 712272"/>
              <a:gd name="connsiteY1412" fmla="*/ 97056 h 367487"/>
              <a:gd name="connsiteX1413" fmla="*/ 530818 w 712272"/>
              <a:gd name="connsiteY1413" fmla="*/ 96768 h 367487"/>
              <a:gd name="connsiteX1414" fmla="*/ 530530 w 712272"/>
              <a:gd name="connsiteY1414" fmla="*/ 96480 h 367487"/>
              <a:gd name="connsiteX1415" fmla="*/ 530242 w 712272"/>
              <a:gd name="connsiteY1415" fmla="*/ 95904 h 367487"/>
              <a:gd name="connsiteX1416" fmla="*/ 529667 w 712272"/>
              <a:gd name="connsiteY1416" fmla="*/ 95616 h 367487"/>
              <a:gd name="connsiteX1417" fmla="*/ 529380 w 712272"/>
              <a:gd name="connsiteY1417" fmla="*/ 95328 h 367487"/>
              <a:gd name="connsiteX1418" fmla="*/ 529092 w 712272"/>
              <a:gd name="connsiteY1418" fmla="*/ 94752 h 367487"/>
              <a:gd name="connsiteX1419" fmla="*/ 528517 w 712272"/>
              <a:gd name="connsiteY1419" fmla="*/ 94464 h 367487"/>
              <a:gd name="connsiteX1420" fmla="*/ 528229 w 712272"/>
              <a:gd name="connsiteY1420" fmla="*/ 94176 h 367487"/>
              <a:gd name="connsiteX1421" fmla="*/ 527942 w 712272"/>
              <a:gd name="connsiteY1421" fmla="*/ 93600 h 367487"/>
              <a:gd name="connsiteX1422" fmla="*/ 527367 w 712272"/>
              <a:gd name="connsiteY1422" fmla="*/ 93312 h 367487"/>
              <a:gd name="connsiteX1423" fmla="*/ 527079 w 712272"/>
              <a:gd name="connsiteY1423" fmla="*/ 93024 h 367487"/>
              <a:gd name="connsiteX1424" fmla="*/ 526792 w 712272"/>
              <a:gd name="connsiteY1424" fmla="*/ 92448 h 367487"/>
              <a:gd name="connsiteX1425" fmla="*/ 526216 w 712272"/>
              <a:gd name="connsiteY1425" fmla="*/ 92160 h 367487"/>
              <a:gd name="connsiteX1426" fmla="*/ 525929 w 712272"/>
              <a:gd name="connsiteY1426" fmla="*/ 91872 h 367487"/>
              <a:gd name="connsiteX1427" fmla="*/ 525641 w 712272"/>
              <a:gd name="connsiteY1427" fmla="*/ 91296 h 367487"/>
              <a:gd name="connsiteX1428" fmla="*/ 525066 w 712272"/>
              <a:gd name="connsiteY1428" fmla="*/ 91008 h 367487"/>
              <a:gd name="connsiteX1429" fmla="*/ 524779 w 712272"/>
              <a:gd name="connsiteY1429" fmla="*/ 90720 h 367487"/>
              <a:gd name="connsiteX1430" fmla="*/ 524491 w 712272"/>
              <a:gd name="connsiteY1430" fmla="*/ 90144 h 367487"/>
              <a:gd name="connsiteX1431" fmla="*/ 523916 w 712272"/>
              <a:gd name="connsiteY1431" fmla="*/ 89856 h 367487"/>
              <a:gd name="connsiteX1432" fmla="*/ 523628 w 712272"/>
              <a:gd name="connsiteY1432" fmla="*/ 89568 h 367487"/>
              <a:gd name="connsiteX1433" fmla="*/ 523341 w 712272"/>
              <a:gd name="connsiteY1433" fmla="*/ 88992 h 367487"/>
              <a:gd name="connsiteX1434" fmla="*/ 522766 w 712272"/>
              <a:gd name="connsiteY1434" fmla="*/ 88704 h 367487"/>
              <a:gd name="connsiteX1435" fmla="*/ 522478 w 712272"/>
              <a:gd name="connsiteY1435" fmla="*/ 88416 h 367487"/>
              <a:gd name="connsiteX1436" fmla="*/ 522191 w 712272"/>
              <a:gd name="connsiteY1436" fmla="*/ 87840 h 367487"/>
              <a:gd name="connsiteX1437" fmla="*/ 521615 w 712272"/>
              <a:gd name="connsiteY1437" fmla="*/ 87552 h 367487"/>
              <a:gd name="connsiteX1438" fmla="*/ 521328 w 712272"/>
              <a:gd name="connsiteY1438" fmla="*/ 87264 h 367487"/>
              <a:gd name="connsiteX1439" fmla="*/ 521040 w 712272"/>
              <a:gd name="connsiteY1439" fmla="*/ 86688 h 367487"/>
              <a:gd name="connsiteX1440" fmla="*/ 520465 w 712272"/>
              <a:gd name="connsiteY1440" fmla="*/ 86400 h 367487"/>
              <a:gd name="connsiteX1441" fmla="*/ 520178 w 712272"/>
              <a:gd name="connsiteY1441" fmla="*/ 86112 h 367487"/>
              <a:gd name="connsiteX1442" fmla="*/ 519890 w 712272"/>
              <a:gd name="connsiteY1442" fmla="*/ 85536 h 367487"/>
              <a:gd name="connsiteX1443" fmla="*/ 519315 w 712272"/>
              <a:gd name="connsiteY1443" fmla="*/ 85248 h 367487"/>
              <a:gd name="connsiteX1444" fmla="*/ 519027 w 712272"/>
              <a:gd name="connsiteY1444" fmla="*/ 84960 h 367487"/>
              <a:gd name="connsiteX1445" fmla="*/ 518740 w 712272"/>
              <a:gd name="connsiteY1445" fmla="*/ 84384 h 367487"/>
              <a:gd name="connsiteX1446" fmla="*/ 518165 w 712272"/>
              <a:gd name="connsiteY1446" fmla="*/ 84096 h 367487"/>
              <a:gd name="connsiteX1447" fmla="*/ 517877 w 712272"/>
              <a:gd name="connsiteY1447" fmla="*/ 83808 h 367487"/>
              <a:gd name="connsiteX1448" fmla="*/ 517589 w 712272"/>
              <a:gd name="connsiteY1448" fmla="*/ 83232 h 367487"/>
              <a:gd name="connsiteX1449" fmla="*/ 517014 w 712272"/>
              <a:gd name="connsiteY1449" fmla="*/ 82944 h 367487"/>
              <a:gd name="connsiteX1450" fmla="*/ 516727 w 712272"/>
              <a:gd name="connsiteY1450" fmla="*/ 82656 h 367487"/>
              <a:gd name="connsiteX1451" fmla="*/ 516439 w 712272"/>
              <a:gd name="connsiteY1451" fmla="*/ 82080 h 367487"/>
              <a:gd name="connsiteX1452" fmla="*/ 515864 w 712272"/>
              <a:gd name="connsiteY1452" fmla="*/ 81792 h 367487"/>
              <a:gd name="connsiteX1453" fmla="*/ 515576 w 712272"/>
              <a:gd name="connsiteY1453" fmla="*/ 81504 h 367487"/>
              <a:gd name="connsiteX1454" fmla="*/ 515289 w 712272"/>
              <a:gd name="connsiteY1454" fmla="*/ 80928 h 367487"/>
              <a:gd name="connsiteX1455" fmla="*/ 514714 w 712272"/>
              <a:gd name="connsiteY1455" fmla="*/ 80640 h 367487"/>
              <a:gd name="connsiteX1456" fmla="*/ 514426 w 712272"/>
              <a:gd name="connsiteY1456" fmla="*/ 80352 h 367487"/>
              <a:gd name="connsiteX1457" fmla="*/ 514139 w 712272"/>
              <a:gd name="connsiteY1457" fmla="*/ 79776 h 367487"/>
              <a:gd name="connsiteX1458" fmla="*/ 513564 w 712272"/>
              <a:gd name="connsiteY1458" fmla="*/ 79488 h 367487"/>
              <a:gd name="connsiteX1459" fmla="*/ 513276 w 712272"/>
              <a:gd name="connsiteY1459" fmla="*/ 79200 h 367487"/>
              <a:gd name="connsiteX1460" fmla="*/ 512988 w 712272"/>
              <a:gd name="connsiteY1460" fmla="*/ 78624 h 367487"/>
              <a:gd name="connsiteX1461" fmla="*/ 512413 w 712272"/>
              <a:gd name="connsiteY1461" fmla="*/ 78336 h 367487"/>
              <a:gd name="connsiteX1462" fmla="*/ 512126 w 712272"/>
              <a:gd name="connsiteY1462" fmla="*/ 78048 h 367487"/>
              <a:gd name="connsiteX1463" fmla="*/ 511838 w 712272"/>
              <a:gd name="connsiteY1463" fmla="*/ 77472 h 367487"/>
              <a:gd name="connsiteX1464" fmla="*/ 511263 w 712272"/>
              <a:gd name="connsiteY1464" fmla="*/ 77184 h 367487"/>
              <a:gd name="connsiteX1465" fmla="*/ 510975 w 712272"/>
              <a:gd name="connsiteY1465" fmla="*/ 76896 h 367487"/>
              <a:gd name="connsiteX1466" fmla="*/ 510688 w 712272"/>
              <a:gd name="connsiteY1466" fmla="*/ 76320 h 367487"/>
              <a:gd name="connsiteX1467" fmla="*/ 510113 w 712272"/>
              <a:gd name="connsiteY1467" fmla="*/ 76032 h 367487"/>
              <a:gd name="connsiteX1468" fmla="*/ 509825 w 712272"/>
              <a:gd name="connsiteY1468" fmla="*/ 75744 h 367487"/>
              <a:gd name="connsiteX1469" fmla="*/ 509538 w 712272"/>
              <a:gd name="connsiteY1469" fmla="*/ 75168 h 367487"/>
              <a:gd name="connsiteX1470" fmla="*/ 508962 w 712272"/>
              <a:gd name="connsiteY1470" fmla="*/ 74880 h 367487"/>
              <a:gd name="connsiteX1471" fmla="*/ 508675 w 712272"/>
              <a:gd name="connsiteY1471" fmla="*/ 74592 h 367487"/>
              <a:gd name="connsiteX1472" fmla="*/ 508387 w 712272"/>
              <a:gd name="connsiteY1472" fmla="*/ 74016 h 367487"/>
              <a:gd name="connsiteX1473" fmla="*/ 507812 w 712272"/>
              <a:gd name="connsiteY1473" fmla="*/ 73728 h 367487"/>
              <a:gd name="connsiteX1474" fmla="*/ 507525 w 712272"/>
              <a:gd name="connsiteY1474" fmla="*/ 73440 h 367487"/>
              <a:gd name="connsiteX1475" fmla="*/ 507237 w 712272"/>
              <a:gd name="connsiteY1475" fmla="*/ 72864 h 367487"/>
              <a:gd name="connsiteX1476" fmla="*/ 506662 w 712272"/>
              <a:gd name="connsiteY1476" fmla="*/ 72576 h 367487"/>
              <a:gd name="connsiteX1477" fmla="*/ 506374 w 712272"/>
              <a:gd name="connsiteY1477" fmla="*/ 72288 h 367487"/>
              <a:gd name="connsiteX1478" fmla="*/ 506087 w 712272"/>
              <a:gd name="connsiteY1478" fmla="*/ 71712 h 367487"/>
              <a:gd name="connsiteX1479" fmla="*/ 505512 w 712272"/>
              <a:gd name="connsiteY1479" fmla="*/ 71424 h 367487"/>
              <a:gd name="connsiteX1480" fmla="*/ 505224 w 712272"/>
              <a:gd name="connsiteY1480" fmla="*/ 71136 h 367487"/>
              <a:gd name="connsiteX1481" fmla="*/ 504936 w 712272"/>
              <a:gd name="connsiteY1481" fmla="*/ 70560 h 367487"/>
              <a:gd name="connsiteX1482" fmla="*/ 504361 w 712272"/>
              <a:gd name="connsiteY1482" fmla="*/ 70272 h 367487"/>
              <a:gd name="connsiteX1483" fmla="*/ 504074 w 712272"/>
              <a:gd name="connsiteY1483" fmla="*/ 69984 h 367487"/>
              <a:gd name="connsiteX1484" fmla="*/ 503786 w 712272"/>
              <a:gd name="connsiteY1484" fmla="*/ 69408 h 367487"/>
              <a:gd name="connsiteX1485" fmla="*/ 503211 w 712272"/>
              <a:gd name="connsiteY1485" fmla="*/ 69120 h 367487"/>
              <a:gd name="connsiteX1486" fmla="*/ 502924 w 712272"/>
              <a:gd name="connsiteY1486" fmla="*/ 68832 h 367487"/>
              <a:gd name="connsiteX1487" fmla="*/ 502636 w 712272"/>
              <a:gd name="connsiteY1487" fmla="*/ 68256 h 367487"/>
              <a:gd name="connsiteX1488" fmla="*/ 502061 w 712272"/>
              <a:gd name="connsiteY1488" fmla="*/ 67968 h 367487"/>
              <a:gd name="connsiteX1489" fmla="*/ 501773 w 712272"/>
              <a:gd name="connsiteY1489" fmla="*/ 67680 h 367487"/>
              <a:gd name="connsiteX1490" fmla="*/ 501486 w 712272"/>
              <a:gd name="connsiteY1490" fmla="*/ 67104 h 367487"/>
              <a:gd name="connsiteX1491" fmla="*/ 500911 w 712272"/>
              <a:gd name="connsiteY1491" fmla="*/ 66816 h 367487"/>
              <a:gd name="connsiteX1492" fmla="*/ 500623 w 712272"/>
              <a:gd name="connsiteY1492" fmla="*/ 66528 h 367487"/>
              <a:gd name="connsiteX1493" fmla="*/ 500335 w 712272"/>
              <a:gd name="connsiteY1493" fmla="*/ 65952 h 367487"/>
              <a:gd name="connsiteX1494" fmla="*/ 499760 w 712272"/>
              <a:gd name="connsiteY1494" fmla="*/ 65664 h 367487"/>
              <a:gd name="connsiteX1495" fmla="*/ 499473 w 712272"/>
              <a:gd name="connsiteY1495" fmla="*/ 65376 h 367487"/>
              <a:gd name="connsiteX1496" fmla="*/ 499185 w 712272"/>
              <a:gd name="connsiteY1496" fmla="*/ 64800 h 367487"/>
              <a:gd name="connsiteX1497" fmla="*/ 498610 w 712272"/>
              <a:gd name="connsiteY1497" fmla="*/ 64224 h 367487"/>
              <a:gd name="connsiteX1498" fmla="*/ 498322 w 712272"/>
              <a:gd name="connsiteY1498" fmla="*/ 63648 h 367487"/>
              <a:gd name="connsiteX1499" fmla="*/ 498035 w 712272"/>
              <a:gd name="connsiteY1499" fmla="*/ 63360 h 367487"/>
              <a:gd name="connsiteX1500" fmla="*/ 497460 w 712272"/>
              <a:gd name="connsiteY1500" fmla="*/ 63072 h 367487"/>
              <a:gd name="connsiteX1501" fmla="*/ 497172 w 712272"/>
              <a:gd name="connsiteY1501" fmla="*/ 62208 h 367487"/>
              <a:gd name="connsiteX1502" fmla="*/ 496885 w 712272"/>
              <a:gd name="connsiteY1502" fmla="*/ 61920 h 367487"/>
              <a:gd name="connsiteX1503" fmla="*/ 496309 w 712272"/>
              <a:gd name="connsiteY1503" fmla="*/ 61056 h 367487"/>
              <a:gd name="connsiteX1504" fmla="*/ 496022 w 712272"/>
              <a:gd name="connsiteY1504" fmla="*/ 60768 h 367487"/>
              <a:gd name="connsiteX1505" fmla="*/ 495734 w 712272"/>
              <a:gd name="connsiteY1505" fmla="*/ 59904 h 367487"/>
              <a:gd name="connsiteX1506" fmla="*/ 495159 w 712272"/>
              <a:gd name="connsiteY1506" fmla="*/ 59616 h 367487"/>
              <a:gd name="connsiteX1507" fmla="*/ 494872 w 712272"/>
              <a:gd name="connsiteY1507" fmla="*/ 58752 h 367487"/>
              <a:gd name="connsiteX1508" fmla="*/ 494584 w 712272"/>
              <a:gd name="connsiteY1508" fmla="*/ 57888 h 367487"/>
              <a:gd name="connsiteX1509" fmla="*/ 494009 w 712272"/>
              <a:gd name="connsiteY1509" fmla="*/ 57312 h 367487"/>
              <a:gd name="connsiteX1510" fmla="*/ 493721 w 712272"/>
              <a:gd name="connsiteY1510" fmla="*/ 56736 h 367487"/>
              <a:gd name="connsiteX1511" fmla="*/ 493434 w 712272"/>
              <a:gd name="connsiteY1511" fmla="*/ 55584 h 367487"/>
              <a:gd name="connsiteX1512" fmla="*/ 492859 w 712272"/>
              <a:gd name="connsiteY1512" fmla="*/ 55008 h 367487"/>
              <a:gd name="connsiteX1513" fmla="*/ 492571 w 712272"/>
              <a:gd name="connsiteY1513" fmla="*/ 54144 h 367487"/>
              <a:gd name="connsiteX1514" fmla="*/ 492284 w 712272"/>
              <a:gd name="connsiteY1514" fmla="*/ 52992 h 367487"/>
              <a:gd name="connsiteX1515" fmla="*/ 491708 w 712272"/>
              <a:gd name="connsiteY1515" fmla="*/ 52128 h 367487"/>
              <a:gd name="connsiteX1516" fmla="*/ 491421 w 712272"/>
              <a:gd name="connsiteY1516" fmla="*/ 50976 h 367487"/>
              <a:gd name="connsiteX1517" fmla="*/ 491133 w 712272"/>
              <a:gd name="connsiteY1517" fmla="*/ 49536 h 367487"/>
              <a:gd name="connsiteX1518" fmla="*/ 490558 w 712272"/>
              <a:gd name="connsiteY1518" fmla="*/ 48096 h 367487"/>
              <a:gd name="connsiteX1519" fmla="*/ 490271 w 712272"/>
              <a:gd name="connsiteY1519" fmla="*/ 46080 h 367487"/>
              <a:gd name="connsiteX1520" fmla="*/ 489983 w 712272"/>
              <a:gd name="connsiteY1520" fmla="*/ 43488 h 367487"/>
              <a:gd name="connsiteX1521" fmla="*/ 489983 w 712272"/>
              <a:gd name="connsiteY1521" fmla="*/ 35136 h 367487"/>
              <a:gd name="connsiteX1522" fmla="*/ 490271 w 712272"/>
              <a:gd name="connsiteY1522" fmla="*/ 32256 h 367487"/>
              <a:gd name="connsiteX1523" fmla="*/ 490558 w 712272"/>
              <a:gd name="connsiteY1523" fmla="*/ 30528 h 367487"/>
              <a:gd name="connsiteX1524" fmla="*/ 491133 w 712272"/>
              <a:gd name="connsiteY1524" fmla="*/ 28800 h 367487"/>
              <a:gd name="connsiteX1525" fmla="*/ 491421 w 712272"/>
              <a:gd name="connsiteY1525" fmla="*/ 27360 h 367487"/>
              <a:gd name="connsiteX1526" fmla="*/ 491708 w 712272"/>
              <a:gd name="connsiteY1526" fmla="*/ 26208 h 367487"/>
              <a:gd name="connsiteX1527" fmla="*/ 492284 w 712272"/>
              <a:gd name="connsiteY1527" fmla="*/ 25344 h 367487"/>
              <a:gd name="connsiteX1528" fmla="*/ 492571 w 712272"/>
              <a:gd name="connsiteY1528" fmla="*/ 24192 h 367487"/>
              <a:gd name="connsiteX1529" fmla="*/ 492859 w 712272"/>
              <a:gd name="connsiteY1529" fmla="*/ 23616 h 367487"/>
              <a:gd name="connsiteX1530" fmla="*/ 493434 w 712272"/>
              <a:gd name="connsiteY1530" fmla="*/ 22464 h 367487"/>
              <a:gd name="connsiteX1531" fmla="*/ 493721 w 712272"/>
              <a:gd name="connsiteY1531" fmla="*/ 21600 h 367487"/>
              <a:gd name="connsiteX1532" fmla="*/ 494009 w 712272"/>
              <a:gd name="connsiteY1532" fmla="*/ 20736 h 367487"/>
              <a:gd name="connsiteX1533" fmla="*/ 494584 w 712272"/>
              <a:gd name="connsiteY1533" fmla="*/ 20448 h 367487"/>
              <a:gd name="connsiteX1534" fmla="*/ 494872 w 712272"/>
              <a:gd name="connsiteY1534" fmla="*/ 19584 h 367487"/>
              <a:gd name="connsiteX1535" fmla="*/ 495159 w 712272"/>
              <a:gd name="connsiteY1535" fmla="*/ 19008 h 367487"/>
              <a:gd name="connsiteX1536" fmla="*/ 495734 w 712272"/>
              <a:gd name="connsiteY1536" fmla="*/ 18144 h 367487"/>
              <a:gd name="connsiteX1537" fmla="*/ 496022 w 712272"/>
              <a:gd name="connsiteY1537" fmla="*/ 17856 h 367487"/>
              <a:gd name="connsiteX1538" fmla="*/ 496309 w 712272"/>
              <a:gd name="connsiteY1538" fmla="*/ 16992 h 367487"/>
              <a:gd name="connsiteX1539" fmla="*/ 496885 w 712272"/>
              <a:gd name="connsiteY1539" fmla="*/ 16704 h 367487"/>
              <a:gd name="connsiteX1540" fmla="*/ 497172 w 712272"/>
              <a:gd name="connsiteY1540" fmla="*/ 16128 h 367487"/>
              <a:gd name="connsiteX1541" fmla="*/ 497460 w 712272"/>
              <a:gd name="connsiteY1541" fmla="*/ 15552 h 367487"/>
              <a:gd name="connsiteX1542" fmla="*/ 498035 w 712272"/>
              <a:gd name="connsiteY1542" fmla="*/ 14976 h 367487"/>
              <a:gd name="connsiteX1543" fmla="*/ 498322 w 712272"/>
              <a:gd name="connsiteY1543" fmla="*/ 14688 h 367487"/>
              <a:gd name="connsiteX1544" fmla="*/ 498610 w 712272"/>
              <a:gd name="connsiteY1544" fmla="*/ 14400 h 367487"/>
              <a:gd name="connsiteX1545" fmla="*/ 499185 w 712272"/>
              <a:gd name="connsiteY1545" fmla="*/ 13536 h 367487"/>
              <a:gd name="connsiteX1546" fmla="*/ 499473 w 712272"/>
              <a:gd name="connsiteY1546" fmla="*/ 13248 h 367487"/>
              <a:gd name="connsiteX1547" fmla="*/ 499760 w 712272"/>
              <a:gd name="connsiteY1547" fmla="*/ 12672 h 367487"/>
              <a:gd name="connsiteX1548" fmla="*/ 500335 w 712272"/>
              <a:gd name="connsiteY1548" fmla="*/ 12384 h 367487"/>
              <a:gd name="connsiteX1549" fmla="*/ 500623 w 712272"/>
              <a:gd name="connsiteY1549" fmla="*/ 12096 h 367487"/>
              <a:gd name="connsiteX1550" fmla="*/ 500911 w 712272"/>
              <a:gd name="connsiteY1550" fmla="*/ 11520 h 367487"/>
              <a:gd name="connsiteX1551" fmla="*/ 501486 w 712272"/>
              <a:gd name="connsiteY1551" fmla="*/ 11232 h 367487"/>
              <a:gd name="connsiteX1552" fmla="*/ 501773 w 712272"/>
              <a:gd name="connsiteY1552" fmla="*/ 10944 h 367487"/>
              <a:gd name="connsiteX1553" fmla="*/ 502061 w 712272"/>
              <a:gd name="connsiteY1553" fmla="*/ 10368 h 367487"/>
              <a:gd name="connsiteX1554" fmla="*/ 502636 w 712272"/>
              <a:gd name="connsiteY1554" fmla="*/ 10080 h 367487"/>
              <a:gd name="connsiteX1555" fmla="*/ 502924 w 712272"/>
              <a:gd name="connsiteY1555" fmla="*/ 9792 h 367487"/>
              <a:gd name="connsiteX1556" fmla="*/ 503211 w 712272"/>
              <a:gd name="connsiteY1556" fmla="*/ 9216 h 367487"/>
              <a:gd name="connsiteX1557" fmla="*/ 504074 w 712272"/>
              <a:gd name="connsiteY1557" fmla="*/ 8928 h 367487"/>
              <a:gd name="connsiteX1558" fmla="*/ 504361 w 712272"/>
              <a:gd name="connsiteY1558" fmla="*/ 8640 h 367487"/>
              <a:gd name="connsiteX1559" fmla="*/ 504936 w 712272"/>
              <a:gd name="connsiteY1559" fmla="*/ 8064 h 367487"/>
              <a:gd name="connsiteX1560" fmla="*/ 505224 w 712272"/>
              <a:gd name="connsiteY1560" fmla="*/ 7776 h 367487"/>
              <a:gd name="connsiteX1561" fmla="*/ 506087 w 712272"/>
              <a:gd name="connsiteY1561" fmla="*/ 7488 h 367487"/>
              <a:gd name="connsiteX1562" fmla="*/ 506374 w 712272"/>
              <a:gd name="connsiteY1562" fmla="*/ 6912 h 367487"/>
              <a:gd name="connsiteX1563" fmla="*/ 507237 w 712272"/>
              <a:gd name="connsiteY1563" fmla="*/ 6624 h 367487"/>
              <a:gd name="connsiteX1564" fmla="*/ 507525 w 712272"/>
              <a:gd name="connsiteY1564" fmla="*/ 6336 h 367487"/>
              <a:gd name="connsiteX1565" fmla="*/ 508387 w 712272"/>
              <a:gd name="connsiteY1565" fmla="*/ 5760 h 367487"/>
              <a:gd name="connsiteX1566" fmla="*/ 508675 w 712272"/>
              <a:gd name="connsiteY1566" fmla="*/ 5472 h 367487"/>
              <a:gd name="connsiteX1567" fmla="*/ 509538 w 712272"/>
              <a:gd name="connsiteY1567" fmla="*/ 5184 h 367487"/>
              <a:gd name="connsiteX1568" fmla="*/ 510113 w 712272"/>
              <a:gd name="connsiteY1568" fmla="*/ 4608 h 367487"/>
              <a:gd name="connsiteX1569" fmla="*/ 510975 w 712272"/>
              <a:gd name="connsiteY1569" fmla="*/ 4320 h 367487"/>
              <a:gd name="connsiteX1570" fmla="*/ 511838 w 712272"/>
              <a:gd name="connsiteY1570" fmla="*/ 4032 h 367487"/>
              <a:gd name="connsiteX1571" fmla="*/ 512413 w 712272"/>
              <a:gd name="connsiteY1571" fmla="*/ 3456 h 367487"/>
              <a:gd name="connsiteX1572" fmla="*/ 513276 w 712272"/>
              <a:gd name="connsiteY1572" fmla="*/ 3168 h 367487"/>
              <a:gd name="connsiteX1573" fmla="*/ 514139 w 712272"/>
              <a:gd name="connsiteY1573" fmla="*/ 2880 h 367487"/>
              <a:gd name="connsiteX1574" fmla="*/ 515289 w 712272"/>
              <a:gd name="connsiteY1574" fmla="*/ 2304 h 367487"/>
              <a:gd name="connsiteX1575" fmla="*/ 516439 w 712272"/>
              <a:gd name="connsiteY1575" fmla="*/ 2016 h 367487"/>
              <a:gd name="connsiteX1576" fmla="*/ 517589 w 712272"/>
              <a:gd name="connsiteY1576" fmla="*/ 1728 h 367487"/>
              <a:gd name="connsiteX1577" fmla="*/ 519027 w 712272"/>
              <a:gd name="connsiteY1577" fmla="*/ 1152 h 367487"/>
              <a:gd name="connsiteX1578" fmla="*/ 520465 w 712272"/>
              <a:gd name="connsiteY1578" fmla="*/ 864 h 367487"/>
              <a:gd name="connsiteX1579" fmla="*/ 522478 w 712272"/>
              <a:gd name="connsiteY1579" fmla="*/ 576 h 367487"/>
              <a:gd name="connsiteX1580" fmla="*/ 281474 w 712272"/>
              <a:gd name="connsiteY1580" fmla="*/ 0 h 367487"/>
              <a:gd name="connsiteX1581" fmla="*/ 287226 w 712272"/>
              <a:gd name="connsiteY1581" fmla="*/ 0 h 367487"/>
              <a:gd name="connsiteX1582" fmla="*/ 290676 w 712272"/>
              <a:gd name="connsiteY1582" fmla="*/ 576 h 367487"/>
              <a:gd name="connsiteX1583" fmla="*/ 292402 w 712272"/>
              <a:gd name="connsiteY1583" fmla="*/ 864 h 367487"/>
              <a:gd name="connsiteX1584" fmla="*/ 294127 w 712272"/>
              <a:gd name="connsiteY1584" fmla="*/ 1152 h 367487"/>
              <a:gd name="connsiteX1585" fmla="*/ 295565 w 712272"/>
              <a:gd name="connsiteY1585" fmla="*/ 1728 h 367487"/>
              <a:gd name="connsiteX1586" fmla="*/ 296715 w 712272"/>
              <a:gd name="connsiteY1586" fmla="*/ 2016 h 367487"/>
              <a:gd name="connsiteX1587" fmla="*/ 297866 w 712272"/>
              <a:gd name="connsiteY1587" fmla="*/ 2304 h 367487"/>
              <a:gd name="connsiteX1588" fmla="*/ 298441 w 712272"/>
              <a:gd name="connsiteY1588" fmla="*/ 2880 h 367487"/>
              <a:gd name="connsiteX1589" fmla="*/ 299591 w 712272"/>
              <a:gd name="connsiteY1589" fmla="*/ 3168 h 367487"/>
              <a:gd name="connsiteX1590" fmla="*/ 300454 w 712272"/>
              <a:gd name="connsiteY1590" fmla="*/ 3456 h 367487"/>
              <a:gd name="connsiteX1591" fmla="*/ 301316 w 712272"/>
              <a:gd name="connsiteY1591" fmla="*/ 4032 h 367487"/>
              <a:gd name="connsiteX1592" fmla="*/ 301892 w 712272"/>
              <a:gd name="connsiteY1592" fmla="*/ 4320 h 367487"/>
              <a:gd name="connsiteX1593" fmla="*/ 302754 w 712272"/>
              <a:gd name="connsiteY1593" fmla="*/ 4608 h 367487"/>
              <a:gd name="connsiteX1594" fmla="*/ 303617 w 712272"/>
              <a:gd name="connsiteY1594" fmla="*/ 5184 h 367487"/>
              <a:gd name="connsiteX1595" fmla="*/ 304192 w 712272"/>
              <a:gd name="connsiteY1595" fmla="*/ 5472 h 367487"/>
              <a:gd name="connsiteX1596" fmla="*/ 304767 w 712272"/>
              <a:gd name="connsiteY1596" fmla="*/ 5760 h 367487"/>
              <a:gd name="connsiteX1597" fmla="*/ 305342 w 712272"/>
              <a:gd name="connsiteY1597" fmla="*/ 6336 h 367487"/>
              <a:gd name="connsiteX1598" fmla="*/ 305918 w 712272"/>
              <a:gd name="connsiteY1598" fmla="*/ 6624 h 367487"/>
              <a:gd name="connsiteX1599" fmla="*/ 306493 w 712272"/>
              <a:gd name="connsiteY1599" fmla="*/ 6912 h 367487"/>
              <a:gd name="connsiteX1600" fmla="*/ 307068 w 712272"/>
              <a:gd name="connsiteY1600" fmla="*/ 7488 h 367487"/>
              <a:gd name="connsiteX1601" fmla="*/ 307643 w 712272"/>
              <a:gd name="connsiteY1601" fmla="*/ 7776 h 367487"/>
              <a:gd name="connsiteX1602" fmla="*/ 308218 w 712272"/>
              <a:gd name="connsiteY1602" fmla="*/ 8064 h 367487"/>
              <a:gd name="connsiteX1603" fmla="*/ 308506 w 712272"/>
              <a:gd name="connsiteY1603" fmla="*/ 8640 h 367487"/>
              <a:gd name="connsiteX1604" fmla="*/ 308793 w 712272"/>
              <a:gd name="connsiteY1604" fmla="*/ 8928 h 367487"/>
              <a:gd name="connsiteX1605" fmla="*/ 309656 w 712272"/>
              <a:gd name="connsiteY1605" fmla="*/ 9216 h 367487"/>
              <a:gd name="connsiteX1606" fmla="*/ 309943 w 712272"/>
              <a:gd name="connsiteY1606" fmla="*/ 9792 h 367487"/>
              <a:gd name="connsiteX1607" fmla="*/ 310519 w 712272"/>
              <a:gd name="connsiteY1607" fmla="*/ 10080 h 367487"/>
              <a:gd name="connsiteX1608" fmla="*/ 310806 w 712272"/>
              <a:gd name="connsiteY1608" fmla="*/ 10368 h 367487"/>
              <a:gd name="connsiteX1609" fmla="*/ 311094 w 712272"/>
              <a:gd name="connsiteY1609" fmla="*/ 10944 h 367487"/>
              <a:gd name="connsiteX1610" fmla="*/ 311669 w 712272"/>
              <a:gd name="connsiteY1610" fmla="*/ 11232 h 367487"/>
              <a:gd name="connsiteX1611" fmla="*/ 311956 w 712272"/>
              <a:gd name="connsiteY1611" fmla="*/ 11520 h 367487"/>
              <a:gd name="connsiteX1612" fmla="*/ 312244 w 712272"/>
              <a:gd name="connsiteY1612" fmla="*/ 12096 h 367487"/>
              <a:gd name="connsiteX1613" fmla="*/ 312819 w 712272"/>
              <a:gd name="connsiteY1613" fmla="*/ 12384 h 367487"/>
              <a:gd name="connsiteX1614" fmla="*/ 313107 w 712272"/>
              <a:gd name="connsiteY1614" fmla="*/ 12672 h 367487"/>
              <a:gd name="connsiteX1615" fmla="*/ 313394 w 712272"/>
              <a:gd name="connsiteY1615" fmla="*/ 13248 h 367487"/>
              <a:gd name="connsiteX1616" fmla="*/ 313969 w 712272"/>
              <a:gd name="connsiteY1616" fmla="*/ 13536 h 367487"/>
              <a:gd name="connsiteX1617" fmla="*/ 314257 w 712272"/>
              <a:gd name="connsiteY1617" fmla="*/ 13824 h 367487"/>
              <a:gd name="connsiteX1618" fmla="*/ 314545 w 712272"/>
              <a:gd name="connsiteY1618" fmla="*/ 14400 h 367487"/>
              <a:gd name="connsiteX1619" fmla="*/ 315120 w 712272"/>
              <a:gd name="connsiteY1619" fmla="*/ 14688 h 367487"/>
              <a:gd name="connsiteX1620" fmla="*/ 315407 w 712272"/>
              <a:gd name="connsiteY1620" fmla="*/ 14976 h 367487"/>
              <a:gd name="connsiteX1621" fmla="*/ 315695 w 712272"/>
              <a:gd name="connsiteY1621" fmla="*/ 15552 h 367487"/>
              <a:gd name="connsiteX1622" fmla="*/ 316270 w 712272"/>
              <a:gd name="connsiteY1622" fmla="*/ 15840 h 367487"/>
              <a:gd name="connsiteX1623" fmla="*/ 316557 w 712272"/>
              <a:gd name="connsiteY1623" fmla="*/ 16128 h 367487"/>
              <a:gd name="connsiteX1624" fmla="*/ 316845 w 712272"/>
              <a:gd name="connsiteY1624" fmla="*/ 16704 h 367487"/>
              <a:gd name="connsiteX1625" fmla="*/ 317420 w 712272"/>
              <a:gd name="connsiteY1625" fmla="*/ 16992 h 367487"/>
              <a:gd name="connsiteX1626" fmla="*/ 317708 w 712272"/>
              <a:gd name="connsiteY1626" fmla="*/ 17280 h 367487"/>
              <a:gd name="connsiteX1627" fmla="*/ 317995 w 712272"/>
              <a:gd name="connsiteY1627" fmla="*/ 17856 h 367487"/>
              <a:gd name="connsiteX1628" fmla="*/ 318570 w 712272"/>
              <a:gd name="connsiteY1628" fmla="*/ 18144 h 367487"/>
              <a:gd name="connsiteX1629" fmla="*/ 318858 w 712272"/>
              <a:gd name="connsiteY1629" fmla="*/ 18432 h 367487"/>
              <a:gd name="connsiteX1630" fmla="*/ 319146 w 712272"/>
              <a:gd name="connsiteY1630" fmla="*/ 19008 h 367487"/>
              <a:gd name="connsiteX1631" fmla="*/ 319721 w 712272"/>
              <a:gd name="connsiteY1631" fmla="*/ 19296 h 367487"/>
              <a:gd name="connsiteX1632" fmla="*/ 320008 w 712272"/>
              <a:gd name="connsiteY1632" fmla="*/ 19584 h 367487"/>
              <a:gd name="connsiteX1633" fmla="*/ 320296 w 712272"/>
              <a:gd name="connsiteY1633" fmla="*/ 20160 h 367487"/>
              <a:gd name="connsiteX1634" fmla="*/ 320871 w 712272"/>
              <a:gd name="connsiteY1634" fmla="*/ 20448 h 367487"/>
              <a:gd name="connsiteX1635" fmla="*/ 321159 w 712272"/>
              <a:gd name="connsiteY1635" fmla="*/ 20736 h 367487"/>
              <a:gd name="connsiteX1636" fmla="*/ 321446 w 712272"/>
              <a:gd name="connsiteY1636" fmla="*/ 21312 h 367487"/>
              <a:gd name="connsiteX1637" fmla="*/ 322021 w 712272"/>
              <a:gd name="connsiteY1637" fmla="*/ 21600 h 367487"/>
              <a:gd name="connsiteX1638" fmla="*/ 322309 w 712272"/>
              <a:gd name="connsiteY1638" fmla="*/ 21888 h 367487"/>
              <a:gd name="connsiteX1639" fmla="*/ 322596 w 712272"/>
              <a:gd name="connsiteY1639" fmla="*/ 22464 h 367487"/>
              <a:gd name="connsiteX1640" fmla="*/ 323172 w 712272"/>
              <a:gd name="connsiteY1640" fmla="*/ 22752 h 367487"/>
              <a:gd name="connsiteX1641" fmla="*/ 323459 w 712272"/>
              <a:gd name="connsiteY1641" fmla="*/ 23040 h 367487"/>
              <a:gd name="connsiteX1642" fmla="*/ 323747 w 712272"/>
              <a:gd name="connsiteY1642" fmla="*/ 23616 h 367487"/>
              <a:gd name="connsiteX1643" fmla="*/ 324322 w 712272"/>
              <a:gd name="connsiteY1643" fmla="*/ 23904 h 367487"/>
              <a:gd name="connsiteX1644" fmla="*/ 324609 w 712272"/>
              <a:gd name="connsiteY1644" fmla="*/ 24192 h 367487"/>
              <a:gd name="connsiteX1645" fmla="*/ 324897 w 712272"/>
              <a:gd name="connsiteY1645" fmla="*/ 24768 h 367487"/>
              <a:gd name="connsiteX1646" fmla="*/ 325472 w 712272"/>
              <a:gd name="connsiteY1646" fmla="*/ 25056 h 367487"/>
              <a:gd name="connsiteX1647" fmla="*/ 325760 w 712272"/>
              <a:gd name="connsiteY1647" fmla="*/ 25344 h 367487"/>
              <a:gd name="connsiteX1648" fmla="*/ 326047 w 712272"/>
              <a:gd name="connsiteY1648" fmla="*/ 25920 h 367487"/>
              <a:gd name="connsiteX1649" fmla="*/ 326622 w 712272"/>
              <a:gd name="connsiteY1649" fmla="*/ 26208 h 367487"/>
              <a:gd name="connsiteX1650" fmla="*/ 326910 w 712272"/>
              <a:gd name="connsiteY1650" fmla="*/ 26496 h 367487"/>
              <a:gd name="connsiteX1651" fmla="*/ 327197 w 712272"/>
              <a:gd name="connsiteY1651" fmla="*/ 27072 h 367487"/>
              <a:gd name="connsiteX1652" fmla="*/ 327773 w 712272"/>
              <a:gd name="connsiteY1652" fmla="*/ 27360 h 367487"/>
              <a:gd name="connsiteX1653" fmla="*/ 328060 w 712272"/>
              <a:gd name="connsiteY1653" fmla="*/ 27648 h 367487"/>
              <a:gd name="connsiteX1654" fmla="*/ 328348 w 712272"/>
              <a:gd name="connsiteY1654" fmla="*/ 28224 h 367487"/>
              <a:gd name="connsiteX1655" fmla="*/ 328923 w 712272"/>
              <a:gd name="connsiteY1655" fmla="*/ 28512 h 367487"/>
              <a:gd name="connsiteX1656" fmla="*/ 329210 w 712272"/>
              <a:gd name="connsiteY1656" fmla="*/ 28800 h 367487"/>
              <a:gd name="connsiteX1657" fmla="*/ 329498 w 712272"/>
              <a:gd name="connsiteY1657" fmla="*/ 29376 h 367487"/>
              <a:gd name="connsiteX1658" fmla="*/ 330073 w 712272"/>
              <a:gd name="connsiteY1658" fmla="*/ 29664 h 367487"/>
              <a:gd name="connsiteX1659" fmla="*/ 330361 w 712272"/>
              <a:gd name="connsiteY1659" fmla="*/ 29952 h 367487"/>
              <a:gd name="connsiteX1660" fmla="*/ 330648 w 712272"/>
              <a:gd name="connsiteY1660" fmla="*/ 30528 h 367487"/>
              <a:gd name="connsiteX1661" fmla="*/ 331223 w 712272"/>
              <a:gd name="connsiteY1661" fmla="*/ 30816 h 367487"/>
              <a:gd name="connsiteX1662" fmla="*/ 331511 w 712272"/>
              <a:gd name="connsiteY1662" fmla="*/ 31104 h 367487"/>
              <a:gd name="connsiteX1663" fmla="*/ 331799 w 712272"/>
              <a:gd name="connsiteY1663" fmla="*/ 31680 h 367487"/>
              <a:gd name="connsiteX1664" fmla="*/ 332374 w 712272"/>
              <a:gd name="connsiteY1664" fmla="*/ 31968 h 367487"/>
              <a:gd name="connsiteX1665" fmla="*/ 332661 w 712272"/>
              <a:gd name="connsiteY1665" fmla="*/ 32256 h 367487"/>
              <a:gd name="connsiteX1666" fmla="*/ 332949 w 712272"/>
              <a:gd name="connsiteY1666" fmla="*/ 32832 h 367487"/>
              <a:gd name="connsiteX1667" fmla="*/ 333524 w 712272"/>
              <a:gd name="connsiteY1667" fmla="*/ 33120 h 367487"/>
              <a:gd name="connsiteX1668" fmla="*/ 333811 w 712272"/>
              <a:gd name="connsiteY1668" fmla="*/ 33408 h 367487"/>
              <a:gd name="connsiteX1669" fmla="*/ 334099 w 712272"/>
              <a:gd name="connsiteY1669" fmla="*/ 33984 h 367487"/>
              <a:gd name="connsiteX1670" fmla="*/ 334674 w 712272"/>
              <a:gd name="connsiteY1670" fmla="*/ 34272 h 367487"/>
              <a:gd name="connsiteX1671" fmla="*/ 334962 w 712272"/>
              <a:gd name="connsiteY1671" fmla="*/ 34560 h 367487"/>
              <a:gd name="connsiteX1672" fmla="*/ 335249 w 712272"/>
              <a:gd name="connsiteY1672" fmla="*/ 35136 h 367487"/>
              <a:gd name="connsiteX1673" fmla="*/ 335824 w 712272"/>
              <a:gd name="connsiteY1673" fmla="*/ 35424 h 367487"/>
              <a:gd name="connsiteX1674" fmla="*/ 336112 w 712272"/>
              <a:gd name="connsiteY1674" fmla="*/ 35712 h 367487"/>
              <a:gd name="connsiteX1675" fmla="*/ 336400 w 712272"/>
              <a:gd name="connsiteY1675" fmla="*/ 36288 h 367487"/>
              <a:gd name="connsiteX1676" fmla="*/ 336975 w 712272"/>
              <a:gd name="connsiteY1676" fmla="*/ 36576 h 367487"/>
              <a:gd name="connsiteX1677" fmla="*/ 337262 w 712272"/>
              <a:gd name="connsiteY1677" fmla="*/ 36864 h 367487"/>
              <a:gd name="connsiteX1678" fmla="*/ 337550 w 712272"/>
              <a:gd name="connsiteY1678" fmla="*/ 37440 h 367487"/>
              <a:gd name="connsiteX1679" fmla="*/ 338125 w 712272"/>
              <a:gd name="connsiteY1679" fmla="*/ 37728 h 367487"/>
              <a:gd name="connsiteX1680" fmla="*/ 338413 w 712272"/>
              <a:gd name="connsiteY1680" fmla="*/ 38016 h 367487"/>
              <a:gd name="connsiteX1681" fmla="*/ 338700 w 712272"/>
              <a:gd name="connsiteY1681" fmla="*/ 38592 h 367487"/>
              <a:gd name="connsiteX1682" fmla="*/ 339275 w 712272"/>
              <a:gd name="connsiteY1682" fmla="*/ 38880 h 367487"/>
              <a:gd name="connsiteX1683" fmla="*/ 339563 w 712272"/>
              <a:gd name="connsiteY1683" fmla="*/ 39168 h 367487"/>
              <a:gd name="connsiteX1684" fmla="*/ 339850 w 712272"/>
              <a:gd name="connsiteY1684" fmla="*/ 39744 h 367487"/>
              <a:gd name="connsiteX1685" fmla="*/ 340426 w 712272"/>
              <a:gd name="connsiteY1685" fmla="*/ 40032 h 367487"/>
              <a:gd name="connsiteX1686" fmla="*/ 340713 w 712272"/>
              <a:gd name="connsiteY1686" fmla="*/ 40320 h 367487"/>
              <a:gd name="connsiteX1687" fmla="*/ 341001 w 712272"/>
              <a:gd name="connsiteY1687" fmla="*/ 40896 h 367487"/>
              <a:gd name="connsiteX1688" fmla="*/ 341576 w 712272"/>
              <a:gd name="connsiteY1688" fmla="*/ 41184 h 367487"/>
              <a:gd name="connsiteX1689" fmla="*/ 341863 w 712272"/>
              <a:gd name="connsiteY1689" fmla="*/ 41472 h 367487"/>
              <a:gd name="connsiteX1690" fmla="*/ 342151 w 712272"/>
              <a:gd name="connsiteY1690" fmla="*/ 42048 h 367487"/>
              <a:gd name="connsiteX1691" fmla="*/ 342726 w 712272"/>
              <a:gd name="connsiteY1691" fmla="*/ 42336 h 367487"/>
              <a:gd name="connsiteX1692" fmla="*/ 343014 w 712272"/>
              <a:gd name="connsiteY1692" fmla="*/ 42624 h 367487"/>
              <a:gd name="connsiteX1693" fmla="*/ 343301 w 712272"/>
              <a:gd name="connsiteY1693" fmla="*/ 43200 h 367487"/>
              <a:gd name="connsiteX1694" fmla="*/ 343876 w 712272"/>
              <a:gd name="connsiteY1694" fmla="*/ 43488 h 367487"/>
              <a:gd name="connsiteX1695" fmla="*/ 344164 w 712272"/>
              <a:gd name="connsiteY1695" fmla="*/ 43776 h 367487"/>
              <a:gd name="connsiteX1696" fmla="*/ 344451 w 712272"/>
              <a:gd name="connsiteY1696" fmla="*/ 44352 h 367487"/>
              <a:gd name="connsiteX1697" fmla="*/ 345027 w 712272"/>
              <a:gd name="connsiteY1697" fmla="*/ 44640 h 367487"/>
              <a:gd name="connsiteX1698" fmla="*/ 345314 w 712272"/>
              <a:gd name="connsiteY1698" fmla="*/ 44928 h 367487"/>
              <a:gd name="connsiteX1699" fmla="*/ 345602 w 712272"/>
              <a:gd name="connsiteY1699" fmla="*/ 45216 h 367487"/>
              <a:gd name="connsiteX1700" fmla="*/ 346177 w 712272"/>
              <a:gd name="connsiteY1700" fmla="*/ 45792 h 367487"/>
              <a:gd name="connsiteX1701" fmla="*/ 346464 w 712272"/>
              <a:gd name="connsiteY1701" fmla="*/ 46080 h 367487"/>
              <a:gd name="connsiteX1702" fmla="*/ 346752 w 712272"/>
              <a:gd name="connsiteY1702" fmla="*/ 46368 h 367487"/>
              <a:gd name="connsiteX1703" fmla="*/ 347327 w 712272"/>
              <a:gd name="connsiteY1703" fmla="*/ 46944 h 367487"/>
              <a:gd name="connsiteX1704" fmla="*/ 347615 w 712272"/>
              <a:gd name="connsiteY1704" fmla="*/ 47232 h 367487"/>
              <a:gd name="connsiteX1705" fmla="*/ 347902 w 712272"/>
              <a:gd name="connsiteY1705" fmla="*/ 47520 h 367487"/>
              <a:gd name="connsiteX1706" fmla="*/ 348477 w 712272"/>
              <a:gd name="connsiteY1706" fmla="*/ 48096 h 367487"/>
              <a:gd name="connsiteX1707" fmla="*/ 348765 w 712272"/>
              <a:gd name="connsiteY1707" fmla="*/ 48384 h 367487"/>
              <a:gd name="connsiteX1708" fmla="*/ 349053 w 712272"/>
              <a:gd name="connsiteY1708" fmla="*/ 48672 h 367487"/>
              <a:gd name="connsiteX1709" fmla="*/ 349628 w 712272"/>
              <a:gd name="connsiteY1709" fmla="*/ 49248 h 367487"/>
              <a:gd name="connsiteX1710" fmla="*/ 349915 w 712272"/>
              <a:gd name="connsiteY1710" fmla="*/ 49536 h 367487"/>
              <a:gd name="connsiteX1711" fmla="*/ 350203 w 712272"/>
              <a:gd name="connsiteY1711" fmla="*/ 49824 h 367487"/>
              <a:gd name="connsiteX1712" fmla="*/ 350778 w 712272"/>
              <a:gd name="connsiteY1712" fmla="*/ 50400 h 367487"/>
              <a:gd name="connsiteX1713" fmla="*/ 351065 w 712272"/>
              <a:gd name="connsiteY1713" fmla="*/ 50688 h 367487"/>
              <a:gd name="connsiteX1714" fmla="*/ 351353 w 712272"/>
              <a:gd name="connsiteY1714" fmla="*/ 50976 h 367487"/>
              <a:gd name="connsiteX1715" fmla="*/ 351928 w 712272"/>
              <a:gd name="connsiteY1715" fmla="*/ 51552 h 367487"/>
              <a:gd name="connsiteX1716" fmla="*/ 352216 w 712272"/>
              <a:gd name="connsiteY1716" fmla="*/ 51840 h 367487"/>
              <a:gd name="connsiteX1717" fmla="*/ 352503 w 712272"/>
              <a:gd name="connsiteY1717" fmla="*/ 52128 h 367487"/>
              <a:gd name="connsiteX1718" fmla="*/ 353078 w 712272"/>
              <a:gd name="connsiteY1718" fmla="*/ 52704 h 367487"/>
              <a:gd name="connsiteX1719" fmla="*/ 353366 w 712272"/>
              <a:gd name="connsiteY1719" fmla="*/ 52992 h 367487"/>
              <a:gd name="connsiteX1720" fmla="*/ 353654 w 712272"/>
              <a:gd name="connsiteY1720" fmla="*/ 53280 h 367487"/>
              <a:gd name="connsiteX1721" fmla="*/ 354229 w 712272"/>
              <a:gd name="connsiteY1721" fmla="*/ 53856 h 367487"/>
              <a:gd name="connsiteX1722" fmla="*/ 354516 w 712272"/>
              <a:gd name="connsiteY1722" fmla="*/ 54144 h 367487"/>
              <a:gd name="connsiteX1723" fmla="*/ 354804 w 712272"/>
              <a:gd name="connsiteY1723" fmla="*/ 54432 h 367487"/>
              <a:gd name="connsiteX1724" fmla="*/ 355379 w 712272"/>
              <a:gd name="connsiteY1724" fmla="*/ 55008 h 367487"/>
              <a:gd name="connsiteX1725" fmla="*/ 355667 w 712272"/>
              <a:gd name="connsiteY1725" fmla="*/ 55296 h 367487"/>
              <a:gd name="connsiteX1726" fmla="*/ 355954 w 712272"/>
              <a:gd name="connsiteY1726" fmla="*/ 55584 h 367487"/>
              <a:gd name="connsiteX1727" fmla="*/ 356529 w 712272"/>
              <a:gd name="connsiteY1727" fmla="*/ 56160 h 367487"/>
              <a:gd name="connsiteX1728" fmla="*/ 356817 w 712272"/>
              <a:gd name="connsiteY1728" fmla="*/ 56448 h 367487"/>
              <a:gd name="connsiteX1729" fmla="*/ 357104 w 712272"/>
              <a:gd name="connsiteY1729" fmla="*/ 56736 h 367487"/>
              <a:gd name="connsiteX1730" fmla="*/ 357680 w 712272"/>
              <a:gd name="connsiteY1730" fmla="*/ 57312 h 367487"/>
              <a:gd name="connsiteX1731" fmla="*/ 357967 w 712272"/>
              <a:gd name="connsiteY1731" fmla="*/ 57600 h 367487"/>
              <a:gd name="connsiteX1732" fmla="*/ 358255 w 712272"/>
              <a:gd name="connsiteY1732" fmla="*/ 57888 h 367487"/>
              <a:gd name="connsiteX1733" fmla="*/ 358830 w 712272"/>
              <a:gd name="connsiteY1733" fmla="*/ 58464 h 367487"/>
              <a:gd name="connsiteX1734" fmla="*/ 359117 w 712272"/>
              <a:gd name="connsiteY1734" fmla="*/ 58752 h 367487"/>
              <a:gd name="connsiteX1735" fmla="*/ 359405 w 712272"/>
              <a:gd name="connsiteY1735" fmla="*/ 59040 h 367487"/>
              <a:gd name="connsiteX1736" fmla="*/ 359980 w 712272"/>
              <a:gd name="connsiteY1736" fmla="*/ 59616 h 367487"/>
              <a:gd name="connsiteX1737" fmla="*/ 360268 w 712272"/>
              <a:gd name="connsiteY1737" fmla="*/ 59904 h 367487"/>
              <a:gd name="connsiteX1738" fmla="*/ 360555 w 712272"/>
              <a:gd name="connsiteY1738" fmla="*/ 60192 h 367487"/>
              <a:gd name="connsiteX1739" fmla="*/ 361130 w 712272"/>
              <a:gd name="connsiteY1739" fmla="*/ 60768 h 367487"/>
              <a:gd name="connsiteX1740" fmla="*/ 361418 w 712272"/>
              <a:gd name="connsiteY1740" fmla="*/ 61056 h 367487"/>
              <a:gd name="connsiteX1741" fmla="*/ 361705 w 712272"/>
              <a:gd name="connsiteY1741" fmla="*/ 61344 h 367487"/>
              <a:gd name="connsiteX1742" fmla="*/ 362281 w 712272"/>
              <a:gd name="connsiteY1742" fmla="*/ 61920 h 367487"/>
              <a:gd name="connsiteX1743" fmla="*/ 362568 w 712272"/>
              <a:gd name="connsiteY1743" fmla="*/ 62208 h 367487"/>
              <a:gd name="connsiteX1744" fmla="*/ 362856 w 712272"/>
              <a:gd name="connsiteY1744" fmla="*/ 62496 h 367487"/>
              <a:gd name="connsiteX1745" fmla="*/ 363431 w 712272"/>
              <a:gd name="connsiteY1745" fmla="*/ 63072 h 367487"/>
              <a:gd name="connsiteX1746" fmla="*/ 363718 w 712272"/>
              <a:gd name="connsiteY1746" fmla="*/ 63360 h 367487"/>
              <a:gd name="connsiteX1747" fmla="*/ 364006 w 712272"/>
              <a:gd name="connsiteY1747" fmla="*/ 63648 h 367487"/>
              <a:gd name="connsiteX1748" fmla="*/ 364581 w 712272"/>
              <a:gd name="connsiteY1748" fmla="*/ 64224 h 367487"/>
              <a:gd name="connsiteX1749" fmla="*/ 364869 w 712272"/>
              <a:gd name="connsiteY1749" fmla="*/ 64512 h 367487"/>
              <a:gd name="connsiteX1750" fmla="*/ 365156 w 712272"/>
              <a:gd name="connsiteY1750" fmla="*/ 64800 h 367487"/>
              <a:gd name="connsiteX1751" fmla="*/ 365731 w 712272"/>
              <a:gd name="connsiteY1751" fmla="*/ 65376 h 367487"/>
              <a:gd name="connsiteX1752" fmla="*/ 366019 w 712272"/>
              <a:gd name="connsiteY1752" fmla="*/ 65664 h 367487"/>
              <a:gd name="connsiteX1753" fmla="*/ 366307 w 712272"/>
              <a:gd name="connsiteY1753" fmla="*/ 65952 h 367487"/>
              <a:gd name="connsiteX1754" fmla="*/ 366882 w 712272"/>
              <a:gd name="connsiteY1754" fmla="*/ 66528 h 367487"/>
              <a:gd name="connsiteX1755" fmla="*/ 367169 w 712272"/>
              <a:gd name="connsiteY1755" fmla="*/ 66816 h 367487"/>
              <a:gd name="connsiteX1756" fmla="*/ 367457 w 712272"/>
              <a:gd name="connsiteY1756" fmla="*/ 67104 h 367487"/>
              <a:gd name="connsiteX1757" fmla="*/ 368032 w 712272"/>
              <a:gd name="connsiteY1757" fmla="*/ 67680 h 367487"/>
              <a:gd name="connsiteX1758" fmla="*/ 368319 w 712272"/>
              <a:gd name="connsiteY1758" fmla="*/ 67968 h 367487"/>
              <a:gd name="connsiteX1759" fmla="*/ 368607 w 712272"/>
              <a:gd name="connsiteY1759" fmla="*/ 68256 h 367487"/>
              <a:gd name="connsiteX1760" fmla="*/ 369182 w 712272"/>
              <a:gd name="connsiteY1760" fmla="*/ 68832 h 367487"/>
              <a:gd name="connsiteX1761" fmla="*/ 369470 w 712272"/>
              <a:gd name="connsiteY1761" fmla="*/ 69120 h 367487"/>
              <a:gd name="connsiteX1762" fmla="*/ 369757 w 712272"/>
              <a:gd name="connsiteY1762" fmla="*/ 69408 h 367487"/>
              <a:gd name="connsiteX1763" fmla="*/ 370332 w 712272"/>
              <a:gd name="connsiteY1763" fmla="*/ 69984 h 367487"/>
              <a:gd name="connsiteX1764" fmla="*/ 370620 w 712272"/>
              <a:gd name="connsiteY1764" fmla="*/ 70272 h 367487"/>
              <a:gd name="connsiteX1765" fmla="*/ 370908 w 712272"/>
              <a:gd name="connsiteY1765" fmla="*/ 70560 h 367487"/>
              <a:gd name="connsiteX1766" fmla="*/ 371483 w 712272"/>
              <a:gd name="connsiteY1766" fmla="*/ 71136 h 367487"/>
              <a:gd name="connsiteX1767" fmla="*/ 371770 w 712272"/>
              <a:gd name="connsiteY1767" fmla="*/ 71424 h 367487"/>
              <a:gd name="connsiteX1768" fmla="*/ 372058 w 712272"/>
              <a:gd name="connsiteY1768" fmla="*/ 71712 h 367487"/>
              <a:gd name="connsiteX1769" fmla="*/ 372633 w 712272"/>
              <a:gd name="connsiteY1769" fmla="*/ 72288 h 367487"/>
              <a:gd name="connsiteX1770" fmla="*/ 372921 w 712272"/>
              <a:gd name="connsiteY1770" fmla="*/ 72576 h 367487"/>
              <a:gd name="connsiteX1771" fmla="*/ 373208 w 712272"/>
              <a:gd name="connsiteY1771" fmla="*/ 72864 h 367487"/>
              <a:gd name="connsiteX1772" fmla="*/ 373783 w 712272"/>
              <a:gd name="connsiteY1772" fmla="*/ 73440 h 367487"/>
              <a:gd name="connsiteX1773" fmla="*/ 374071 w 712272"/>
              <a:gd name="connsiteY1773" fmla="*/ 73728 h 367487"/>
              <a:gd name="connsiteX1774" fmla="*/ 374358 w 712272"/>
              <a:gd name="connsiteY1774" fmla="*/ 74016 h 367487"/>
              <a:gd name="connsiteX1775" fmla="*/ 374934 w 712272"/>
              <a:gd name="connsiteY1775" fmla="*/ 74592 h 367487"/>
              <a:gd name="connsiteX1776" fmla="*/ 375221 w 712272"/>
              <a:gd name="connsiteY1776" fmla="*/ 74880 h 367487"/>
              <a:gd name="connsiteX1777" fmla="*/ 375509 w 712272"/>
              <a:gd name="connsiteY1777" fmla="*/ 75168 h 367487"/>
              <a:gd name="connsiteX1778" fmla="*/ 376084 w 712272"/>
              <a:gd name="connsiteY1778" fmla="*/ 75744 h 367487"/>
              <a:gd name="connsiteX1779" fmla="*/ 376371 w 712272"/>
              <a:gd name="connsiteY1779" fmla="*/ 76032 h 367487"/>
              <a:gd name="connsiteX1780" fmla="*/ 376659 w 712272"/>
              <a:gd name="connsiteY1780" fmla="*/ 76320 h 367487"/>
              <a:gd name="connsiteX1781" fmla="*/ 377234 w 712272"/>
              <a:gd name="connsiteY1781" fmla="*/ 76896 h 367487"/>
              <a:gd name="connsiteX1782" fmla="*/ 377522 w 712272"/>
              <a:gd name="connsiteY1782" fmla="*/ 77184 h 367487"/>
              <a:gd name="connsiteX1783" fmla="*/ 377809 w 712272"/>
              <a:gd name="connsiteY1783" fmla="*/ 77472 h 367487"/>
              <a:gd name="connsiteX1784" fmla="*/ 378384 w 712272"/>
              <a:gd name="connsiteY1784" fmla="*/ 78048 h 367487"/>
              <a:gd name="connsiteX1785" fmla="*/ 378672 w 712272"/>
              <a:gd name="connsiteY1785" fmla="*/ 78336 h 367487"/>
              <a:gd name="connsiteX1786" fmla="*/ 378959 w 712272"/>
              <a:gd name="connsiteY1786" fmla="*/ 78624 h 367487"/>
              <a:gd name="connsiteX1787" fmla="*/ 379535 w 712272"/>
              <a:gd name="connsiteY1787" fmla="*/ 79200 h 367487"/>
              <a:gd name="connsiteX1788" fmla="*/ 379822 w 712272"/>
              <a:gd name="connsiteY1788" fmla="*/ 79488 h 367487"/>
              <a:gd name="connsiteX1789" fmla="*/ 380110 w 712272"/>
              <a:gd name="connsiteY1789" fmla="*/ 79776 h 367487"/>
              <a:gd name="connsiteX1790" fmla="*/ 380685 w 712272"/>
              <a:gd name="connsiteY1790" fmla="*/ 80352 h 367487"/>
              <a:gd name="connsiteX1791" fmla="*/ 380972 w 712272"/>
              <a:gd name="connsiteY1791" fmla="*/ 80640 h 367487"/>
              <a:gd name="connsiteX1792" fmla="*/ 381260 w 712272"/>
              <a:gd name="connsiteY1792" fmla="*/ 80928 h 367487"/>
              <a:gd name="connsiteX1793" fmla="*/ 381835 w 712272"/>
              <a:gd name="connsiteY1793" fmla="*/ 81504 h 367487"/>
              <a:gd name="connsiteX1794" fmla="*/ 382123 w 712272"/>
              <a:gd name="connsiteY1794" fmla="*/ 81792 h 367487"/>
              <a:gd name="connsiteX1795" fmla="*/ 382410 w 712272"/>
              <a:gd name="connsiteY1795" fmla="*/ 82080 h 367487"/>
              <a:gd name="connsiteX1796" fmla="*/ 382985 w 712272"/>
              <a:gd name="connsiteY1796" fmla="*/ 82656 h 367487"/>
              <a:gd name="connsiteX1797" fmla="*/ 383273 w 712272"/>
              <a:gd name="connsiteY1797" fmla="*/ 82944 h 367487"/>
              <a:gd name="connsiteX1798" fmla="*/ 383561 w 712272"/>
              <a:gd name="connsiteY1798" fmla="*/ 83232 h 367487"/>
              <a:gd name="connsiteX1799" fmla="*/ 384136 w 712272"/>
              <a:gd name="connsiteY1799" fmla="*/ 83808 h 367487"/>
              <a:gd name="connsiteX1800" fmla="*/ 384423 w 712272"/>
              <a:gd name="connsiteY1800" fmla="*/ 84096 h 367487"/>
              <a:gd name="connsiteX1801" fmla="*/ 384711 w 712272"/>
              <a:gd name="connsiteY1801" fmla="*/ 84384 h 367487"/>
              <a:gd name="connsiteX1802" fmla="*/ 385286 w 712272"/>
              <a:gd name="connsiteY1802" fmla="*/ 84960 h 367487"/>
              <a:gd name="connsiteX1803" fmla="*/ 385573 w 712272"/>
              <a:gd name="connsiteY1803" fmla="*/ 85248 h 367487"/>
              <a:gd name="connsiteX1804" fmla="*/ 385861 w 712272"/>
              <a:gd name="connsiteY1804" fmla="*/ 85536 h 367487"/>
              <a:gd name="connsiteX1805" fmla="*/ 386436 w 712272"/>
              <a:gd name="connsiteY1805" fmla="*/ 86112 h 367487"/>
              <a:gd name="connsiteX1806" fmla="*/ 386724 w 712272"/>
              <a:gd name="connsiteY1806" fmla="*/ 86400 h 367487"/>
              <a:gd name="connsiteX1807" fmla="*/ 387011 w 712272"/>
              <a:gd name="connsiteY1807" fmla="*/ 86688 h 367487"/>
              <a:gd name="connsiteX1808" fmla="*/ 387586 w 712272"/>
              <a:gd name="connsiteY1808" fmla="*/ 87264 h 367487"/>
              <a:gd name="connsiteX1809" fmla="*/ 387874 w 712272"/>
              <a:gd name="connsiteY1809" fmla="*/ 87552 h 367487"/>
              <a:gd name="connsiteX1810" fmla="*/ 388162 w 712272"/>
              <a:gd name="connsiteY1810" fmla="*/ 87840 h 367487"/>
              <a:gd name="connsiteX1811" fmla="*/ 388737 w 712272"/>
              <a:gd name="connsiteY1811" fmla="*/ 88416 h 367487"/>
              <a:gd name="connsiteX1812" fmla="*/ 389024 w 712272"/>
              <a:gd name="connsiteY1812" fmla="*/ 88704 h 367487"/>
              <a:gd name="connsiteX1813" fmla="*/ 389312 w 712272"/>
              <a:gd name="connsiteY1813" fmla="*/ 88992 h 367487"/>
              <a:gd name="connsiteX1814" fmla="*/ 389887 w 712272"/>
              <a:gd name="connsiteY1814" fmla="*/ 89568 h 367487"/>
              <a:gd name="connsiteX1815" fmla="*/ 390175 w 712272"/>
              <a:gd name="connsiteY1815" fmla="*/ 89856 h 367487"/>
              <a:gd name="connsiteX1816" fmla="*/ 390462 w 712272"/>
              <a:gd name="connsiteY1816" fmla="*/ 90144 h 367487"/>
              <a:gd name="connsiteX1817" fmla="*/ 391037 w 712272"/>
              <a:gd name="connsiteY1817" fmla="*/ 90720 h 367487"/>
              <a:gd name="connsiteX1818" fmla="*/ 391325 w 712272"/>
              <a:gd name="connsiteY1818" fmla="*/ 91008 h 367487"/>
              <a:gd name="connsiteX1819" fmla="*/ 391612 w 712272"/>
              <a:gd name="connsiteY1819" fmla="*/ 91296 h 367487"/>
              <a:gd name="connsiteX1820" fmla="*/ 392188 w 712272"/>
              <a:gd name="connsiteY1820" fmla="*/ 91872 h 367487"/>
              <a:gd name="connsiteX1821" fmla="*/ 392475 w 712272"/>
              <a:gd name="connsiteY1821" fmla="*/ 92160 h 367487"/>
              <a:gd name="connsiteX1822" fmla="*/ 392763 w 712272"/>
              <a:gd name="connsiteY1822" fmla="*/ 92448 h 367487"/>
              <a:gd name="connsiteX1823" fmla="*/ 393338 w 712272"/>
              <a:gd name="connsiteY1823" fmla="*/ 93024 h 367487"/>
              <a:gd name="connsiteX1824" fmla="*/ 393625 w 712272"/>
              <a:gd name="connsiteY1824" fmla="*/ 93312 h 367487"/>
              <a:gd name="connsiteX1825" fmla="*/ 393913 w 712272"/>
              <a:gd name="connsiteY1825" fmla="*/ 93600 h 367487"/>
              <a:gd name="connsiteX1826" fmla="*/ 394488 w 712272"/>
              <a:gd name="connsiteY1826" fmla="*/ 94176 h 367487"/>
              <a:gd name="connsiteX1827" fmla="*/ 394776 w 712272"/>
              <a:gd name="connsiteY1827" fmla="*/ 94464 h 367487"/>
              <a:gd name="connsiteX1828" fmla="*/ 395063 w 712272"/>
              <a:gd name="connsiteY1828" fmla="*/ 94752 h 367487"/>
              <a:gd name="connsiteX1829" fmla="*/ 395638 w 712272"/>
              <a:gd name="connsiteY1829" fmla="*/ 95328 h 367487"/>
              <a:gd name="connsiteX1830" fmla="*/ 395926 w 712272"/>
              <a:gd name="connsiteY1830" fmla="*/ 95616 h 367487"/>
              <a:gd name="connsiteX1831" fmla="*/ 396213 w 712272"/>
              <a:gd name="connsiteY1831" fmla="*/ 95904 h 367487"/>
              <a:gd name="connsiteX1832" fmla="*/ 396789 w 712272"/>
              <a:gd name="connsiteY1832" fmla="*/ 96480 h 367487"/>
              <a:gd name="connsiteX1833" fmla="*/ 397076 w 712272"/>
              <a:gd name="connsiteY1833" fmla="*/ 96768 h 367487"/>
              <a:gd name="connsiteX1834" fmla="*/ 397364 w 712272"/>
              <a:gd name="connsiteY1834" fmla="*/ 97056 h 367487"/>
              <a:gd name="connsiteX1835" fmla="*/ 397939 w 712272"/>
              <a:gd name="connsiteY1835" fmla="*/ 97632 h 367487"/>
              <a:gd name="connsiteX1836" fmla="*/ 398226 w 712272"/>
              <a:gd name="connsiteY1836" fmla="*/ 97920 h 367487"/>
              <a:gd name="connsiteX1837" fmla="*/ 398514 w 712272"/>
              <a:gd name="connsiteY1837" fmla="*/ 98208 h 367487"/>
              <a:gd name="connsiteX1838" fmla="*/ 399089 w 712272"/>
              <a:gd name="connsiteY1838" fmla="*/ 98784 h 367487"/>
              <a:gd name="connsiteX1839" fmla="*/ 399377 w 712272"/>
              <a:gd name="connsiteY1839" fmla="*/ 99072 h 367487"/>
              <a:gd name="connsiteX1840" fmla="*/ 399664 w 712272"/>
              <a:gd name="connsiteY1840" fmla="*/ 99360 h 367487"/>
              <a:gd name="connsiteX1841" fmla="*/ 400239 w 712272"/>
              <a:gd name="connsiteY1841" fmla="*/ 99936 h 367487"/>
              <a:gd name="connsiteX1842" fmla="*/ 400527 w 712272"/>
              <a:gd name="connsiteY1842" fmla="*/ 100224 h 367487"/>
              <a:gd name="connsiteX1843" fmla="*/ 400815 w 712272"/>
              <a:gd name="connsiteY1843" fmla="*/ 100512 h 367487"/>
              <a:gd name="connsiteX1844" fmla="*/ 401390 w 712272"/>
              <a:gd name="connsiteY1844" fmla="*/ 100800 h 367487"/>
              <a:gd name="connsiteX1845" fmla="*/ 401677 w 712272"/>
              <a:gd name="connsiteY1845" fmla="*/ 101376 h 367487"/>
              <a:gd name="connsiteX1846" fmla="*/ 401965 w 712272"/>
              <a:gd name="connsiteY1846" fmla="*/ 101664 h 367487"/>
              <a:gd name="connsiteX1847" fmla="*/ 402540 w 712272"/>
              <a:gd name="connsiteY1847" fmla="*/ 101952 h 367487"/>
              <a:gd name="connsiteX1848" fmla="*/ 402827 w 712272"/>
              <a:gd name="connsiteY1848" fmla="*/ 102528 h 367487"/>
              <a:gd name="connsiteX1849" fmla="*/ 403115 w 712272"/>
              <a:gd name="connsiteY1849" fmla="*/ 102816 h 367487"/>
              <a:gd name="connsiteX1850" fmla="*/ 403690 w 712272"/>
              <a:gd name="connsiteY1850" fmla="*/ 103104 h 367487"/>
              <a:gd name="connsiteX1851" fmla="*/ 403978 w 712272"/>
              <a:gd name="connsiteY1851" fmla="*/ 103680 h 367487"/>
              <a:gd name="connsiteX1852" fmla="*/ 404265 w 712272"/>
              <a:gd name="connsiteY1852" fmla="*/ 103968 h 367487"/>
              <a:gd name="connsiteX1853" fmla="*/ 404840 w 712272"/>
              <a:gd name="connsiteY1853" fmla="*/ 104256 h 367487"/>
              <a:gd name="connsiteX1854" fmla="*/ 405128 w 712272"/>
              <a:gd name="connsiteY1854" fmla="*/ 104832 h 367487"/>
              <a:gd name="connsiteX1855" fmla="*/ 405416 w 712272"/>
              <a:gd name="connsiteY1855" fmla="*/ 105120 h 367487"/>
              <a:gd name="connsiteX1856" fmla="*/ 405991 w 712272"/>
              <a:gd name="connsiteY1856" fmla="*/ 105408 h 367487"/>
              <a:gd name="connsiteX1857" fmla="*/ 406278 w 712272"/>
              <a:gd name="connsiteY1857" fmla="*/ 105984 h 367487"/>
              <a:gd name="connsiteX1858" fmla="*/ 406566 w 712272"/>
              <a:gd name="connsiteY1858" fmla="*/ 106272 h 367487"/>
              <a:gd name="connsiteX1859" fmla="*/ 407141 w 712272"/>
              <a:gd name="connsiteY1859" fmla="*/ 106560 h 367487"/>
              <a:gd name="connsiteX1860" fmla="*/ 407429 w 712272"/>
              <a:gd name="connsiteY1860" fmla="*/ 107136 h 367487"/>
              <a:gd name="connsiteX1861" fmla="*/ 407716 w 712272"/>
              <a:gd name="connsiteY1861" fmla="*/ 107424 h 367487"/>
              <a:gd name="connsiteX1862" fmla="*/ 408291 w 712272"/>
              <a:gd name="connsiteY1862" fmla="*/ 107712 h 367487"/>
              <a:gd name="connsiteX1863" fmla="*/ 408579 w 712272"/>
              <a:gd name="connsiteY1863" fmla="*/ 108288 h 367487"/>
              <a:gd name="connsiteX1864" fmla="*/ 408866 w 712272"/>
              <a:gd name="connsiteY1864" fmla="*/ 108576 h 367487"/>
              <a:gd name="connsiteX1865" fmla="*/ 409442 w 712272"/>
              <a:gd name="connsiteY1865" fmla="*/ 108864 h 367487"/>
              <a:gd name="connsiteX1866" fmla="*/ 409729 w 712272"/>
              <a:gd name="connsiteY1866" fmla="*/ 109440 h 367487"/>
              <a:gd name="connsiteX1867" fmla="*/ 410017 w 712272"/>
              <a:gd name="connsiteY1867" fmla="*/ 109728 h 367487"/>
              <a:gd name="connsiteX1868" fmla="*/ 410592 w 712272"/>
              <a:gd name="connsiteY1868" fmla="*/ 110016 h 367487"/>
              <a:gd name="connsiteX1869" fmla="*/ 410879 w 712272"/>
              <a:gd name="connsiteY1869" fmla="*/ 110592 h 367487"/>
              <a:gd name="connsiteX1870" fmla="*/ 411167 w 712272"/>
              <a:gd name="connsiteY1870" fmla="*/ 110880 h 367487"/>
              <a:gd name="connsiteX1871" fmla="*/ 411742 w 712272"/>
              <a:gd name="connsiteY1871" fmla="*/ 111168 h 367487"/>
              <a:gd name="connsiteX1872" fmla="*/ 412030 w 712272"/>
              <a:gd name="connsiteY1872" fmla="*/ 111744 h 367487"/>
              <a:gd name="connsiteX1873" fmla="*/ 412317 w 712272"/>
              <a:gd name="connsiteY1873" fmla="*/ 112032 h 367487"/>
              <a:gd name="connsiteX1874" fmla="*/ 412892 w 712272"/>
              <a:gd name="connsiteY1874" fmla="*/ 112320 h 367487"/>
              <a:gd name="connsiteX1875" fmla="*/ 413180 w 712272"/>
              <a:gd name="connsiteY1875" fmla="*/ 112896 h 367487"/>
              <a:gd name="connsiteX1876" fmla="*/ 413467 w 712272"/>
              <a:gd name="connsiteY1876" fmla="*/ 113184 h 367487"/>
              <a:gd name="connsiteX1877" fmla="*/ 414043 w 712272"/>
              <a:gd name="connsiteY1877" fmla="*/ 113472 h 367487"/>
              <a:gd name="connsiteX1878" fmla="*/ 414330 w 712272"/>
              <a:gd name="connsiteY1878" fmla="*/ 114048 h 367487"/>
              <a:gd name="connsiteX1879" fmla="*/ 414618 w 712272"/>
              <a:gd name="connsiteY1879" fmla="*/ 114336 h 367487"/>
              <a:gd name="connsiteX1880" fmla="*/ 415193 w 712272"/>
              <a:gd name="connsiteY1880" fmla="*/ 114624 h 367487"/>
              <a:gd name="connsiteX1881" fmla="*/ 415480 w 712272"/>
              <a:gd name="connsiteY1881" fmla="*/ 115200 h 367487"/>
              <a:gd name="connsiteX1882" fmla="*/ 415768 w 712272"/>
              <a:gd name="connsiteY1882" fmla="*/ 115488 h 367487"/>
              <a:gd name="connsiteX1883" fmla="*/ 416343 w 712272"/>
              <a:gd name="connsiteY1883" fmla="*/ 115776 h 367487"/>
              <a:gd name="connsiteX1884" fmla="*/ 416631 w 712272"/>
              <a:gd name="connsiteY1884" fmla="*/ 116352 h 367487"/>
              <a:gd name="connsiteX1885" fmla="*/ 416918 w 712272"/>
              <a:gd name="connsiteY1885" fmla="*/ 116640 h 367487"/>
              <a:gd name="connsiteX1886" fmla="*/ 417493 w 712272"/>
              <a:gd name="connsiteY1886" fmla="*/ 116928 h 367487"/>
              <a:gd name="connsiteX1887" fmla="*/ 417781 w 712272"/>
              <a:gd name="connsiteY1887" fmla="*/ 117504 h 367487"/>
              <a:gd name="connsiteX1888" fmla="*/ 418069 w 712272"/>
              <a:gd name="connsiteY1888" fmla="*/ 117792 h 367487"/>
              <a:gd name="connsiteX1889" fmla="*/ 418644 w 712272"/>
              <a:gd name="connsiteY1889" fmla="*/ 118080 h 367487"/>
              <a:gd name="connsiteX1890" fmla="*/ 418931 w 712272"/>
              <a:gd name="connsiteY1890" fmla="*/ 118656 h 367487"/>
              <a:gd name="connsiteX1891" fmla="*/ 419219 w 712272"/>
              <a:gd name="connsiteY1891" fmla="*/ 118944 h 367487"/>
              <a:gd name="connsiteX1892" fmla="*/ 419794 w 712272"/>
              <a:gd name="connsiteY1892" fmla="*/ 119232 h 367487"/>
              <a:gd name="connsiteX1893" fmla="*/ 420081 w 712272"/>
              <a:gd name="connsiteY1893" fmla="*/ 119808 h 367487"/>
              <a:gd name="connsiteX1894" fmla="*/ 420369 w 712272"/>
              <a:gd name="connsiteY1894" fmla="*/ 120096 h 367487"/>
              <a:gd name="connsiteX1895" fmla="*/ 420944 w 712272"/>
              <a:gd name="connsiteY1895" fmla="*/ 120384 h 367487"/>
              <a:gd name="connsiteX1896" fmla="*/ 421232 w 712272"/>
              <a:gd name="connsiteY1896" fmla="*/ 120960 h 367487"/>
              <a:gd name="connsiteX1897" fmla="*/ 421519 w 712272"/>
              <a:gd name="connsiteY1897" fmla="*/ 121248 h 367487"/>
              <a:gd name="connsiteX1898" fmla="*/ 422094 w 712272"/>
              <a:gd name="connsiteY1898" fmla="*/ 121536 h 367487"/>
              <a:gd name="connsiteX1899" fmla="*/ 422382 w 712272"/>
              <a:gd name="connsiteY1899" fmla="*/ 122112 h 367487"/>
              <a:gd name="connsiteX1900" fmla="*/ 422670 w 712272"/>
              <a:gd name="connsiteY1900" fmla="*/ 122400 h 367487"/>
              <a:gd name="connsiteX1901" fmla="*/ 423245 w 712272"/>
              <a:gd name="connsiteY1901" fmla="*/ 122688 h 367487"/>
              <a:gd name="connsiteX1902" fmla="*/ 423532 w 712272"/>
              <a:gd name="connsiteY1902" fmla="*/ 123264 h 367487"/>
              <a:gd name="connsiteX1903" fmla="*/ 423820 w 712272"/>
              <a:gd name="connsiteY1903" fmla="*/ 123552 h 367487"/>
              <a:gd name="connsiteX1904" fmla="*/ 424395 w 712272"/>
              <a:gd name="connsiteY1904" fmla="*/ 123840 h 367487"/>
              <a:gd name="connsiteX1905" fmla="*/ 424683 w 712272"/>
              <a:gd name="connsiteY1905" fmla="*/ 124416 h 367487"/>
              <a:gd name="connsiteX1906" fmla="*/ 424970 w 712272"/>
              <a:gd name="connsiteY1906" fmla="*/ 124704 h 367487"/>
              <a:gd name="connsiteX1907" fmla="*/ 425545 w 712272"/>
              <a:gd name="connsiteY1907" fmla="*/ 124992 h 367487"/>
              <a:gd name="connsiteX1908" fmla="*/ 425833 w 712272"/>
              <a:gd name="connsiteY1908" fmla="*/ 125568 h 367487"/>
              <a:gd name="connsiteX1909" fmla="*/ 426120 w 712272"/>
              <a:gd name="connsiteY1909" fmla="*/ 125856 h 367487"/>
              <a:gd name="connsiteX1910" fmla="*/ 426696 w 712272"/>
              <a:gd name="connsiteY1910" fmla="*/ 126144 h 367487"/>
              <a:gd name="connsiteX1911" fmla="*/ 426983 w 712272"/>
              <a:gd name="connsiteY1911" fmla="*/ 126720 h 367487"/>
              <a:gd name="connsiteX1912" fmla="*/ 427271 w 712272"/>
              <a:gd name="connsiteY1912" fmla="*/ 127008 h 367487"/>
              <a:gd name="connsiteX1913" fmla="*/ 427846 w 712272"/>
              <a:gd name="connsiteY1913" fmla="*/ 127296 h 367487"/>
              <a:gd name="connsiteX1914" fmla="*/ 428133 w 712272"/>
              <a:gd name="connsiteY1914" fmla="*/ 127872 h 367487"/>
              <a:gd name="connsiteX1915" fmla="*/ 428421 w 712272"/>
              <a:gd name="connsiteY1915" fmla="*/ 128160 h 367487"/>
              <a:gd name="connsiteX1916" fmla="*/ 428996 w 712272"/>
              <a:gd name="connsiteY1916" fmla="*/ 128448 h 367487"/>
              <a:gd name="connsiteX1917" fmla="*/ 429284 w 712272"/>
              <a:gd name="connsiteY1917" fmla="*/ 129024 h 367487"/>
              <a:gd name="connsiteX1918" fmla="*/ 429571 w 712272"/>
              <a:gd name="connsiteY1918" fmla="*/ 129312 h 367487"/>
              <a:gd name="connsiteX1919" fmla="*/ 430146 w 712272"/>
              <a:gd name="connsiteY1919" fmla="*/ 129600 h 367487"/>
              <a:gd name="connsiteX1920" fmla="*/ 430434 w 712272"/>
              <a:gd name="connsiteY1920" fmla="*/ 130176 h 367487"/>
              <a:gd name="connsiteX1921" fmla="*/ 430721 w 712272"/>
              <a:gd name="connsiteY1921" fmla="*/ 130464 h 367487"/>
              <a:gd name="connsiteX1922" fmla="*/ 431297 w 712272"/>
              <a:gd name="connsiteY1922" fmla="*/ 130752 h 367487"/>
              <a:gd name="connsiteX1923" fmla="*/ 431584 w 712272"/>
              <a:gd name="connsiteY1923" fmla="*/ 131328 h 367487"/>
              <a:gd name="connsiteX1924" fmla="*/ 431872 w 712272"/>
              <a:gd name="connsiteY1924" fmla="*/ 131616 h 367487"/>
              <a:gd name="connsiteX1925" fmla="*/ 432447 w 712272"/>
              <a:gd name="connsiteY1925" fmla="*/ 131904 h 367487"/>
              <a:gd name="connsiteX1926" fmla="*/ 432734 w 712272"/>
              <a:gd name="connsiteY1926" fmla="*/ 132480 h 367487"/>
              <a:gd name="connsiteX1927" fmla="*/ 433022 w 712272"/>
              <a:gd name="connsiteY1927" fmla="*/ 132768 h 367487"/>
              <a:gd name="connsiteX1928" fmla="*/ 433597 w 712272"/>
              <a:gd name="connsiteY1928" fmla="*/ 133056 h 367487"/>
              <a:gd name="connsiteX1929" fmla="*/ 433885 w 712272"/>
              <a:gd name="connsiteY1929" fmla="*/ 133632 h 367487"/>
              <a:gd name="connsiteX1930" fmla="*/ 434172 w 712272"/>
              <a:gd name="connsiteY1930" fmla="*/ 133920 h 367487"/>
              <a:gd name="connsiteX1931" fmla="*/ 434747 w 712272"/>
              <a:gd name="connsiteY1931" fmla="*/ 134208 h 367487"/>
              <a:gd name="connsiteX1932" fmla="*/ 435035 w 712272"/>
              <a:gd name="connsiteY1932" fmla="*/ 134784 h 367487"/>
              <a:gd name="connsiteX1933" fmla="*/ 435322 w 712272"/>
              <a:gd name="connsiteY1933" fmla="*/ 135072 h 367487"/>
              <a:gd name="connsiteX1934" fmla="*/ 435898 w 712272"/>
              <a:gd name="connsiteY1934" fmla="*/ 135360 h 367487"/>
              <a:gd name="connsiteX1935" fmla="*/ 436185 w 712272"/>
              <a:gd name="connsiteY1935" fmla="*/ 135936 h 367487"/>
              <a:gd name="connsiteX1936" fmla="*/ 436473 w 712272"/>
              <a:gd name="connsiteY1936" fmla="*/ 136224 h 367487"/>
              <a:gd name="connsiteX1937" fmla="*/ 437048 w 712272"/>
              <a:gd name="connsiteY1937" fmla="*/ 136512 h 367487"/>
              <a:gd name="connsiteX1938" fmla="*/ 437335 w 712272"/>
              <a:gd name="connsiteY1938" fmla="*/ 137088 h 367487"/>
              <a:gd name="connsiteX1939" fmla="*/ 437623 w 712272"/>
              <a:gd name="connsiteY1939" fmla="*/ 137376 h 367487"/>
              <a:gd name="connsiteX1940" fmla="*/ 438198 w 712272"/>
              <a:gd name="connsiteY1940" fmla="*/ 137664 h 367487"/>
              <a:gd name="connsiteX1941" fmla="*/ 438486 w 712272"/>
              <a:gd name="connsiteY1941" fmla="*/ 138240 h 367487"/>
              <a:gd name="connsiteX1942" fmla="*/ 438773 w 712272"/>
              <a:gd name="connsiteY1942" fmla="*/ 138528 h 367487"/>
              <a:gd name="connsiteX1943" fmla="*/ 439348 w 712272"/>
              <a:gd name="connsiteY1943" fmla="*/ 138816 h 367487"/>
              <a:gd name="connsiteX1944" fmla="*/ 439636 w 712272"/>
              <a:gd name="connsiteY1944" fmla="*/ 139392 h 367487"/>
              <a:gd name="connsiteX1945" fmla="*/ 439924 w 712272"/>
              <a:gd name="connsiteY1945" fmla="*/ 139680 h 367487"/>
              <a:gd name="connsiteX1946" fmla="*/ 440499 w 712272"/>
              <a:gd name="connsiteY1946" fmla="*/ 139968 h 367487"/>
              <a:gd name="connsiteX1947" fmla="*/ 440786 w 712272"/>
              <a:gd name="connsiteY1947" fmla="*/ 140544 h 367487"/>
              <a:gd name="connsiteX1948" fmla="*/ 441074 w 712272"/>
              <a:gd name="connsiteY1948" fmla="*/ 140832 h 367487"/>
              <a:gd name="connsiteX1949" fmla="*/ 441649 w 712272"/>
              <a:gd name="connsiteY1949" fmla="*/ 141120 h 367487"/>
              <a:gd name="connsiteX1950" fmla="*/ 441937 w 712272"/>
              <a:gd name="connsiteY1950" fmla="*/ 141696 h 367487"/>
              <a:gd name="connsiteX1951" fmla="*/ 442224 w 712272"/>
              <a:gd name="connsiteY1951" fmla="*/ 141984 h 367487"/>
              <a:gd name="connsiteX1952" fmla="*/ 442799 w 712272"/>
              <a:gd name="connsiteY1952" fmla="*/ 142272 h 367487"/>
              <a:gd name="connsiteX1953" fmla="*/ 443087 w 712272"/>
              <a:gd name="connsiteY1953" fmla="*/ 142848 h 367487"/>
              <a:gd name="connsiteX1954" fmla="*/ 443374 w 712272"/>
              <a:gd name="connsiteY1954" fmla="*/ 143136 h 367487"/>
              <a:gd name="connsiteX1955" fmla="*/ 443949 w 712272"/>
              <a:gd name="connsiteY1955" fmla="*/ 143424 h 367487"/>
              <a:gd name="connsiteX1956" fmla="*/ 444237 w 712272"/>
              <a:gd name="connsiteY1956" fmla="*/ 144000 h 367487"/>
              <a:gd name="connsiteX1957" fmla="*/ 444525 w 712272"/>
              <a:gd name="connsiteY1957" fmla="*/ 144288 h 367487"/>
              <a:gd name="connsiteX1958" fmla="*/ 445100 w 712272"/>
              <a:gd name="connsiteY1958" fmla="*/ 144576 h 367487"/>
              <a:gd name="connsiteX1959" fmla="*/ 445387 w 712272"/>
              <a:gd name="connsiteY1959" fmla="*/ 145152 h 367487"/>
              <a:gd name="connsiteX1960" fmla="*/ 445675 w 712272"/>
              <a:gd name="connsiteY1960" fmla="*/ 145440 h 367487"/>
              <a:gd name="connsiteX1961" fmla="*/ 446250 w 712272"/>
              <a:gd name="connsiteY1961" fmla="*/ 145728 h 367487"/>
              <a:gd name="connsiteX1962" fmla="*/ 446538 w 712272"/>
              <a:gd name="connsiteY1962" fmla="*/ 146304 h 367487"/>
              <a:gd name="connsiteX1963" fmla="*/ 446825 w 712272"/>
              <a:gd name="connsiteY1963" fmla="*/ 146592 h 367487"/>
              <a:gd name="connsiteX1964" fmla="*/ 447400 w 712272"/>
              <a:gd name="connsiteY1964" fmla="*/ 146880 h 367487"/>
              <a:gd name="connsiteX1965" fmla="*/ 447688 w 712272"/>
              <a:gd name="connsiteY1965" fmla="*/ 147456 h 367487"/>
              <a:gd name="connsiteX1966" fmla="*/ 447975 w 712272"/>
              <a:gd name="connsiteY1966" fmla="*/ 147744 h 367487"/>
              <a:gd name="connsiteX1967" fmla="*/ 448551 w 712272"/>
              <a:gd name="connsiteY1967" fmla="*/ 148032 h 367487"/>
              <a:gd name="connsiteX1968" fmla="*/ 448838 w 712272"/>
              <a:gd name="connsiteY1968" fmla="*/ 148608 h 367487"/>
              <a:gd name="connsiteX1969" fmla="*/ 449126 w 712272"/>
              <a:gd name="connsiteY1969" fmla="*/ 148896 h 367487"/>
              <a:gd name="connsiteX1970" fmla="*/ 449701 w 712272"/>
              <a:gd name="connsiteY1970" fmla="*/ 149184 h 367487"/>
              <a:gd name="connsiteX1971" fmla="*/ 449988 w 712272"/>
              <a:gd name="connsiteY1971" fmla="*/ 149760 h 367487"/>
              <a:gd name="connsiteX1972" fmla="*/ 450276 w 712272"/>
              <a:gd name="connsiteY1972" fmla="*/ 150048 h 367487"/>
              <a:gd name="connsiteX1973" fmla="*/ 450851 w 712272"/>
              <a:gd name="connsiteY1973" fmla="*/ 150336 h 367487"/>
              <a:gd name="connsiteX1974" fmla="*/ 451139 w 712272"/>
              <a:gd name="connsiteY1974" fmla="*/ 150912 h 367487"/>
              <a:gd name="connsiteX1975" fmla="*/ 451426 w 712272"/>
              <a:gd name="connsiteY1975" fmla="*/ 151200 h 367487"/>
              <a:gd name="connsiteX1976" fmla="*/ 452001 w 712272"/>
              <a:gd name="connsiteY1976" fmla="*/ 151488 h 367487"/>
              <a:gd name="connsiteX1977" fmla="*/ 452289 w 712272"/>
              <a:gd name="connsiteY1977" fmla="*/ 152064 h 367487"/>
              <a:gd name="connsiteX1978" fmla="*/ 452576 w 712272"/>
              <a:gd name="connsiteY1978" fmla="*/ 152352 h 367487"/>
              <a:gd name="connsiteX1979" fmla="*/ 453152 w 712272"/>
              <a:gd name="connsiteY1979" fmla="*/ 152640 h 367487"/>
              <a:gd name="connsiteX1980" fmla="*/ 453439 w 712272"/>
              <a:gd name="connsiteY1980" fmla="*/ 153216 h 367487"/>
              <a:gd name="connsiteX1981" fmla="*/ 453727 w 712272"/>
              <a:gd name="connsiteY1981" fmla="*/ 153504 h 367487"/>
              <a:gd name="connsiteX1982" fmla="*/ 454302 w 712272"/>
              <a:gd name="connsiteY1982" fmla="*/ 153792 h 367487"/>
              <a:gd name="connsiteX1983" fmla="*/ 454589 w 712272"/>
              <a:gd name="connsiteY1983" fmla="*/ 154368 h 367487"/>
              <a:gd name="connsiteX1984" fmla="*/ 454877 w 712272"/>
              <a:gd name="connsiteY1984" fmla="*/ 154656 h 367487"/>
              <a:gd name="connsiteX1985" fmla="*/ 455452 w 712272"/>
              <a:gd name="connsiteY1985" fmla="*/ 154944 h 367487"/>
              <a:gd name="connsiteX1986" fmla="*/ 455740 w 712272"/>
              <a:gd name="connsiteY1986" fmla="*/ 155520 h 367487"/>
              <a:gd name="connsiteX1987" fmla="*/ 456027 w 712272"/>
              <a:gd name="connsiteY1987" fmla="*/ 155808 h 367487"/>
              <a:gd name="connsiteX1988" fmla="*/ 456602 w 712272"/>
              <a:gd name="connsiteY1988" fmla="*/ 156096 h 367487"/>
              <a:gd name="connsiteX1989" fmla="*/ 456890 w 712272"/>
              <a:gd name="connsiteY1989" fmla="*/ 156384 h 367487"/>
              <a:gd name="connsiteX1990" fmla="*/ 457178 w 712272"/>
              <a:gd name="connsiteY1990" fmla="*/ 156960 h 367487"/>
              <a:gd name="connsiteX1991" fmla="*/ 457753 w 712272"/>
              <a:gd name="connsiteY1991" fmla="*/ 157248 h 367487"/>
              <a:gd name="connsiteX1992" fmla="*/ 458040 w 712272"/>
              <a:gd name="connsiteY1992" fmla="*/ 157536 h 367487"/>
              <a:gd name="connsiteX1993" fmla="*/ 458328 w 712272"/>
              <a:gd name="connsiteY1993" fmla="*/ 158112 h 367487"/>
              <a:gd name="connsiteX1994" fmla="*/ 458903 w 712272"/>
              <a:gd name="connsiteY1994" fmla="*/ 158688 h 367487"/>
              <a:gd name="connsiteX1995" fmla="*/ 459191 w 712272"/>
              <a:gd name="connsiteY1995" fmla="*/ 159264 h 367487"/>
              <a:gd name="connsiteX1996" fmla="*/ 459478 w 712272"/>
              <a:gd name="connsiteY1996" fmla="*/ 159552 h 367487"/>
              <a:gd name="connsiteX1997" fmla="*/ 460053 w 712272"/>
              <a:gd name="connsiteY1997" fmla="*/ 159840 h 367487"/>
              <a:gd name="connsiteX1998" fmla="*/ 460341 w 712272"/>
              <a:gd name="connsiteY1998" fmla="*/ 160704 h 367487"/>
              <a:gd name="connsiteX1999" fmla="*/ 460628 w 712272"/>
              <a:gd name="connsiteY1999" fmla="*/ 160992 h 367487"/>
              <a:gd name="connsiteX2000" fmla="*/ 461203 w 712272"/>
              <a:gd name="connsiteY2000" fmla="*/ 161568 h 367487"/>
              <a:gd name="connsiteX2001" fmla="*/ 461491 w 712272"/>
              <a:gd name="connsiteY2001" fmla="*/ 162144 h 367487"/>
              <a:gd name="connsiteX2002" fmla="*/ 461779 w 712272"/>
              <a:gd name="connsiteY2002" fmla="*/ 163008 h 367487"/>
              <a:gd name="connsiteX2003" fmla="*/ 462354 w 712272"/>
              <a:gd name="connsiteY2003" fmla="*/ 163296 h 367487"/>
              <a:gd name="connsiteX2004" fmla="*/ 462641 w 712272"/>
              <a:gd name="connsiteY2004" fmla="*/ 164160 h 367487"/>
              <a:gd name="connsiteX2005" fmla="*/ 462929 w 712272"/>
              <a:gd name="connsiteY2005" fmla="*/ 165024 h 367487"/>
              <a:gd name="connsiteX2006" fmla="*/ 463504 w 712272"/>
              <a:gd name="connsiteY2006" fmla="*/ 165312 h 367487"/>
              <a:gd name="connsiteX2007" fmla="*/ 463792 w 712272"/>
              <a:gd name="connsiteY2007" fmla="*/ 166176 h 367487"/>
              <a:gd name="connsiteX2008" fmla="*/ 464079 w 712272"/>
              <a:gd name="connsiteY2008" fmla="*/ 166752 h 367487"/>
              <a:gd name="connsiteX2009" fmla="*/ 464654 w 712272"/>
              <a:gd name="connsiteY2009" fmla="*/ 167904 h 367487"/>
              <a:gd name="connsiteX2010" fmla="*/ 464942 w 712272"/>
              <a:gd name="connsiteY2010" fmla="*/ 168768 h 367487"/>
              <a:gd name="connsiteX2011" fmla="*/ 465229 w 712272"/>
              <a:gd name="connsiteY2011" fmla="*/ 169920 h 367487"/>
              <a:gd name="connsiteX2012" fmla="*/ 465805 w 712272"/>
              <a:gd name="connsiteY2012" fmla="*/ 170784 h 367487"/>
              <a:gd name="connsiteX2013" fmla="*/ 466092 w 712272"/>
              <a:gd name="connsiteY2013" fmla="*/ 171936 h 367487"/>
              <a:gd name="connsiteX2014" fmla="*/ 466380 w 712272"/>
              <a:gd name="connsiteY2014" fmla="*/ 173376 h 367487"/>
              <a:gd name="connsiteX2015" fmla="*/ 466955 w 712272"/>
              <a:gd name="connsiteY2015" fmla="*/ 174816 h 367487"/>
              <a:gd name="connsiteX2016" fmla="*/ 467242 w 712272"/>
              <a:gd name="connsiteY2016" fmla="*/ 176832 h 367487"/>
              <a:gd name="connsiteX2017" fmla="*/ 467530 w 712272"/>
              <a:gd name="connsiteY2017" fmla="*/ 179424 h 367487"/>
              <a:gd name="connsiteX2018" fmla="*/ 467530 w 712272"/>
              <a:gd name="connsiteY2018" fmla="*/ 188064 h 367487"/>
              <a:gd name="connsiteX2019" fmla="*/ 467242 w 712272"/>
              <a:gd name="connsiteY2019" fmla="*/ 190656 h 367487"/>
              <a:gd name="connsiteX2020" fmla="*/ 466955 w 712272"/>
              <a:gd name="connsiteY2020" fmla="*/ 192672 h 367487"/>
              <a:gd name="connsiteX2021" fmla="*/ 466380 w 712272"/>
              <a:gd name="connsiteY2021" fmla="*/ 194112 h 367487"/>
              <a:gd name="connsiteX2022" fmla="*/ 466092 w 712272"/>
              <a:gd name="connsiteY2022" fmla="*/ 195552 h 367487"/>
              <a:gd name="connsiteX2023" fmla="*/ 465805 w 712272"/>
              <a:gd name="connsiteY2023" fmla="*/ 196704 h 367487"/>
              <a:gd name="connsiteX2024" fmla="*/ 465229 w 712272"/>
              <a:gd name="connsiteY2024" fmla="*/ 197568 h 367487"/>
              <a:gd name="connsiteX2025" fmla="*/ 464942 w 712272"/>
              <a:gd name="connsiteY2025" fmla="*/ 198719 h 367487"/>
              <a:gd name="connsiteX2026" fmla="*/ 464654 w 712272"/>
              <a:gd name="connsiteY2026" fmla="*/ 199583 h 367487"/>
              <a:gd name="connsiteX2027" fmla="*/ 464079 w 712272"/>
              <a:gd name="connsiteY2027" fmla="*/ 200735 h 367487"/>
              <a:gd name="connsiteX2028" fmla="*/ 463792 w 712272"/>
              <a:gd name="connsiteY2028" fmla="*/ 201311 h 367487"/>
              <a:gd name="connsiteX2029" fmla="*/ 463504 w 712272"/>
              <a:gd name="connsiteY2029" fmla="*/ 202175 h 367487"/>
              <a:gd name="connsiteX2030" fmla="*/ 462929 w 712272"/>
              <a:gd name="connsiteY2030" fmla="*/ 202463 h 367487"/>
              <a:gd name="connsiteX2031" fmla="*/ 462641 w 712272"/>
              <a:gd name="connsiteY2031" fmla="*/ 203327 h 367487"/>
              <a:gd name="connsiteX2032" fmla="*/ 462354 w 712272"/>
              <a:gd name="connsiteY2032" fmla="*/ 204191 h 367487"/>
              <a:gd name="connsiteX2033" fmla="*/ 461779 w 712272"/>
              <a:gd name="connsiteY2033" fmla="*/ 204479 h 367487"/>
              <a:gd name="connsiteX2034" fmla="*/ 461491 w 712272"/>
              <a:gd name="connsiteY2034" fmla="*/ 205343 h 367487"/>
              <a:gd name="connsiteX2035" fmla="*/ 461203 w 712272"/>
              <a:gd name="connsiteY2035" fmla="*/ 205919 h 367487"/>
              <a:gd name="connsiteX2036" fmla="*/ 460628 w 712272"/>
              <a:gd name="connsiteY2036" fmla="*/ 206495 h 367487"/>
              <a:gd name="connsiteX2037" fmla="*/ 460341 w 712272"/>
              <a:gd name="connsiteY2037" fmla="*/ 206783 h 367487"/>
              <a:gd name="connsiteX2038" fmla="*/ 460053 w 712272"/>
              <a:gd name="connsiteY2038" fmla="*/ 207647 h 367487"/>
              <a:gd name="connsiteX2039" fmla="*/ 459478 w 712272"/>
              <a:gd name="connsiteY2039" fmla="*/ 207935 h 367487"/>
              <a:gd name="connsiteX2040" fmla="*/ 459191 w 712272"/>
              <a:gd name="connsiteY2040" fmla="*/ 208223 h 367487"/>
              <a:gd name="connsiteX2041" fmla="*/ 458903 w 712272"/>
              <a:gd name="connsiteY2041" fmla="*/ 208799 h 367487"/>
              <a:gd name="connsiteX2042" fmla="*/ 458328 w 712272"/>
              <a:gd name="connsiteY2042" fmla="*/ 209375 h 367487"/>
              <a:gd name="connsiteX2043" fmla="*/ 458040 w 712272"/>
              <a:gd name="connsiteY2043" fmla="*/ 209951 h 367487"/>
              <a:gd name="connsiteX2044" fmla="*/ 457753 w 712272"/>
              <a:gd name="connsiteY2044" fmla="*/ 210239 h 367487"/>
              <a:gd name="connsiteX2045" fmla="*/ 457178 w 712272"/>
              <a:gd name="connsiteY2045" fmla="*/ 210527 h 367487"/>
              <a:gd name="connsiteX2046" fmla="*/ 456890 w 712272"/>
              <a:gd name="connsiteY2046" fmla="*/ 211103 h 367487"/>
              <a:gd name="connsiteX2047" fmla="*/ 456602 w 712272"/>
              <a:gd name="connsiteY2047" fmla="*/ 211391 h 367487"/>
              <a:gd name="connsiteX2048" fmla="*/ 456027 w 712272"/>
              <a:gd name="connsiteY2048" fmla="*/ 211679 h 367487"/>
              <a:gd name="connsiteX2049" fmla="*/ 455740 w 712272"/>
              <a:gd name="connsiteY2049" fmla="*/ 211967 h 367487"/>
              <a:gd name="connsiteX2050" fmla="*/ 455452 w 712272"/>
              <a:gd name="connsiteY2050" fmla="*/ 212543 h 367487"/>
              <a:gd name="connsiteX2051" fmla="*/ 454877 w 712272"/>
              <a:gd name="connsiteY2051" fmla="*/ 212831 h 367487"/>
              <a:gd name="connsiteX2052" fmla="*/ 454589 w 712272"/>
              <a:gd name="connsiteY2052" fmla="*/ 213119 h 367487"/>
              <a:gd name="connsiteX2053" fmla="*/ 454302 w 712272"/>
              <a:gd name="connsiteY2053" fmla="*/ 213695 h 367487"/>
              <a:gd name="connsiteX2054" fmla="*/ 453727 w 712272"/>
              <a:gd name="connsiteY2054" fmla="*/ 213983 h 367487"/>
              <a:gd name="connsiteX2055" fmla="*/ 453439 w 712272"/>
              <a:gd name="connsiteY2055" fmla="*/ 214271 h 367487"/>
              <a:gd name="connsiteX2056" fmla="*/ 453152 w 712272"/>
              <a:gd name="connsiteY2056" fmla="*/ 214847 h 367487"/>
              <a:gd name="connsiteX2057" fmla="*/ 452576 w 712272"/>
              <a:gd name="connsiteY2057" fmla="*/ 215135 h 367487"/>
              <a:gd name="connsiteX2058" fmla="*/ 452289 w 712272"/>
              <a:gd name="connsiteY2058" fmla="*/ 215423 h 367487"/>
              <a:gd name="connsiteX2059" fmla="*/ 452001 w 712272"/>
              <a:gd name="connsiteY2059" fmla="*/ 215999 h 367487"/>
              <a:gd name="connsiteX2060" fmla="*/ 451426 w 712272"/>
              <a:gd name="connsiteY2060" fmla="*/ 216287 h 367487"/>
              <a:gd name="connsiteX2061" fmla="*/ 451139 w 712272"/>
              <a:gd name="connsiteY2061" fmla="*/ 216575 h 367487"/>
              <a:gd name="connsiteX2062" fmla="*/ 450851 w 712272"/>
              <a:gd name="connsiteY2062" fmla="*/ 217151 h 367487"/>
              <a:gd name="connsiteX2063" fmla="*/ 450276 w 712272"/>
              <a:gd name="connsiteY2063" fmla="*/ 217439 h 367487"/>
              <a:gd name="connsiteX2064" fmla="*/ 449988 w 712272"/>
              <a:gd name="connsiteY2064" fmla="*/ 217727 h 367487"/>
              <a:gd name="connsiteX2065" fmla="*/ 449701 w 712272"/>
              <a:gd name="connsiteY2065" fmla="*/ 218303 h 367487"/>
              <a:gd name="connsiteX2066" fmla="*/ 449126 w 712272"/>
              <a:gd name="connsiteY2066" fmla="*/ 218591 h 367487"/>
              <a:gd name="connsiteX2067" fmla="*/ 448838 w 712272"/>
              <a:gd name="connsiteY2067" fmla="*/ 218879 h 367487"/>
              <a:gd name="connsiteX2068" fmla="*/ 448551 w 712272"/>
              <a:gd name="connsiteY2068" fmla="*/ 219455 h 367487"/>
              <a:gd name="connsiteX2069" fmla="*/ 447975 w 712272"/>
              <a:gd name="connsiteY2069" fmla="*/ 219743 h 367487"/>
              <a:gd name="connsiteX2070" fmla="*/ 447688 w 712272"/>
              <a:gd name="connsiteY2070" fmla="*/ 220031 h 367487"/>
              <a:gd name="connsiteX2071" fmla="*/ 447400 w 712272"/>
              <a:gd name="connsiteY2071" fmla="*/ 220607 h 367487"/>
              <a:gd name="connsiteX2072" fmla="*/ 446825 w 712272"/>
              <a:gd name="connsiteY2072" fmla="*/ 220895 h 367487"/>
              <a:gd name="connsiteX2073" fmla="*/ 446538 w 712272"/>
              <a:gd name="connsiteY2073" fmla="*/ 221183 h 367487"/>
              <a:gd name="connsiteX2074" fmla="*/ 446250 w 712272"/>
              <a:gd name="connsiteY2074" fmla="*/ 221759 h 367487"/>
              <a:gd name="connsiteX2075" fmla="*/ 445675 w 712272"/>
              <a:gd name="connsiteY2075" fmla="*/ 222047 h 367487"/>
              <a:gd name="connsiteX2076" fmla="*/ 445387 w 712272"/>
              <a:gd name="connsiteY2076" fmla="*/ 222335 h 367487"/>
              <a:gd name="connsiteX2077" fmla="*/ 445100 w 712272"/>
              <a:gd name="connsiteY2077" fmla="*/ 222911 h 367487"/>
              <a:gd name="connsiteX2078" fmla="*/ 444525 w 712272"/>
              <a:gd name="connsiteY2078" fmla="*/ 223199 h 367487"/>
              <a:gd name="connsiteX2079" fmla="*/ 444237 w 712272"/>
              <a:gd name="connsiteY2079" fmla="*/ 223487 h 367487"/>
              <a:gd name="connsiteX2080" fmla="*/ 443949 w 712272"/>
              <a:gd name="connsiteY2080" fmla="*/ 224063 h 367487"/>
              <a:gd name="connsiteX2081" fmla="*/ 443374 w 712272"/>
              <a:gd name="connsiteY2081" fmla="*/ 224351 h 367487"/>
              <a:gd name="connsiteX2082" fmla="*/ 443087 w 712272"/>
              <a:gd name="connsiteY2082" fmla="*/ 224639 h 367487"/>
              <a:gd name="connsiteX2083" fmla="*/ 442799 w 712272"/>
              <a:gd name="connsiteY2083" fmla="*/ 225215 h 367487"/>
              <a:gd name="connsiteX2084" fmla="*/ 442224 w 712272"/>
              <a:gd name="connsiteY2084" fmla="*/ 225503 h 367487"/>
              <a:gd name="connsiteX2085" fmla="*/ 441937 w 712272"/>
              <a:gd name="connsiteY2085" fmla="*/ 225791 h 367487"/>
              <a:gd name="connsiteX2086" fmla="*/ 441649 w 712272"/>
              <a:gd name="connsiteY2086" fmla="*/ 226367 h 367487"/>
              <a:gd name="connsiteX2087" fmla="*/ 441074 w 712272"/>
              <a:gd name="connsiteY2087" fmla="*/ 226655 h 367487"/>
              <a:gd name="connsiteX2088" fmla="*/ 440786 w 712272"/>
              <a:gd name="connsiteY2088" fmla="*/ 226943 h 367487"/>
              <a:gd name="connsiteX2089" fmla="*/ 440499 w 712272"/>
              <a:gd name="connsiteY2089" fmla="*/ 227519 h 367487"/>
              <a:gd name="connsiteX2090" fmla="*/ 439924 w 712272"/>
              <a:gd name="connsiteY2090" fmla="*/ 227807 h 367487"/>
              <a:gd name="connsiteX2091" fmla="*/ 439636 w 712272"/>
              <a:gd name="connsiteY2091" fmla="*/ 228095 h 367487"/>
              <a:gd name="connsiteX2092" fmla="*/ 439348 w 712272"/>
              <a:gd name="connsiteY2092" fmla="*/ 228671 h 367487"/>
              <a:gd name="connsiteX2093" fmla="*/ 438773 w 712272"/>
              <a:gd name="connsiteY2093" fmla="*/ 228959 h 367487"/>
              <a:gd name="connsiteX2094" fmla="*/ 438486 w 712272"/>
              <a:gd name="connsiteY2094" fmla="*/ 229247 h 367487"/>
              <a:gd name="connsiteX2095" fmla="*/ 438198 w 712272"/>
              <a:gd name="connsiteY2095" fmla="*/ 229823 h 367487"/>
              <a:gd name="connsiteX2096" fmla="*/ 437623 w 712272"/>
              <a:gd name="connsiteY2096" fmla="*/ 230111 h 367487"/>
              <a:gd name="connsiteX2097" fmla="*/ 437335 w 712272"/>
              <a:gd name="connsiteY2097" fmla="*/ 230399 h 367487"/>
              <a:gd name="connsiteX2098" fmla="*/ 437048 w 712272"/>
              <a:gd name="connsiteY2098" fmla="*/ 230975 h 367487"/>
              <a:gd name="connsiteX2099" fmla="*/ 436473 w 712272"/>
              <a:gd name="connsiteY2099" fmla="*/ 231263 h 367487"/>
              <a:gd name="connsiteX2100" fmla="*/ 436185 w 712272"/>
              <a:gd name="connsiteY2100" fmla="*/ 231551 h 367487"/>
              <a:gd name="connsiteX2101" fmla="*/ 435898 w 712272"/>
              <a:gd name="connsiteY2101" fmla="*/ 232127 h 367487"/>
              <a:gd name="connsiteX2102" fmla="*/ 435322 w 712272"/>
              <a:gd name="connsiteY2102" fmla="*/ 232415 h 367487"/>
              <a:gd name="connsiteX2103" fmla="*/ 435035 w 712272"/>
              <a:gd name="connsiteY2103" fmla="*/ 232703 h 367487"/>
              <a:gd name="connsiteX2104" fmla="*/ 434747 w 712272"/>
              <a:gd name="connsiteY2104" fmla="*/ 233279 h 367487"/>
              <a:gd name="connsiteX2105" fmla="*/ 434172 w 712272"/>
              <a:gd name="connsiteY2105" fmla="*/ 233567 h 367487"/>
              <a:gd name="connsiteX2106" fmla="*/ 433885 w 712272"/>
              <a:gd name="connsiteY2106" fmla="*/ 233855 h 367487"/>
              <a:gd name="connsiteX2107" fmla="*/ 433597 w 712272"/>
              <a:gd name="connsiteY2107" fmla="*/ 234431 h 367487"/>
              <a:gd name="connsiteX2108" fmla="*/ 433022 w 712272"/>
              <a:gd name="connsiteY2108" fmla="*/ 234719 h 367487"/>
              <a:gd name="connsiteX2109" fmla="*/ 432734 w 712272"/>
              <a:gd name="connsiteY2109" fmla="*/ 235007 h 367487"/>
              <a:gd name="connsiteX2110" fmla="*/ 432447 w 712272"/>
              <a:gd name="connsiteY2110" fmla="*/ 235583 h 367487"/>
              <a:gd name="connsiteX2111" fmla="*/ 431872 w 712272"/>
              <a:gd name="connsiteY2111" fmla="*/ 235871 h 367487"/>
              <a:gd name="connsiteX2112" fmla="*/ 431584 w 712272"/>
              <a:gd name="connsiteY2112" fmla="*/ 236159 h 367487"/>
              <a:gd name="connsiteX2113" fmla="*/ 431297 w 712272"/>
              <a:gd name="connsiteY2113" fmla="*/ 236735 h 367487"/>
              <a:gd name="connsiteX2114" fmla="*/ 430721 w 712272"/>
              <a:gd name="connsiteY2114" fmla="*/ 237023 h 367487"/>
              <a:gd name="connsiteX2115" fmla="*/ 430434 w 712272"/>
              <a:gd name="connsiteY2115" fmla="*/ 237311 h 367487"/>
              <a:gd name="connsiteX2116" fmla="*/ 430146 w 712272"/>
              <a:gd name="connsiteY2116" fmla="*/ 237887 h 367487"/>
              <a:gd name="connsiteX2117" fmla="*/ 429571 w 712272"/>
              <a:gd name="connsiteY2117" fmla="*/ 238175 h 367487"/>
              <a:gd name="connsiteX2118" fmla="*/ 429284 w 712272"/>
              <a:gd name="connsiteY2118" fmla="*/ 238463 h 367487"/>
              <a:gd name="connsiteX2119" fmla="*/ 428996 w 712272"/>
              <a:gd name="connsiteY2119" fmla="*/ 239039 h 367487"/>
              <a:gd name="connsiteX2120" fmla="*/ 428421 w 712272"/>
              <a:gd name="connsiteY2120" fmla="*/ 239327 h 367487"/>
              <a:gd name="connsiteX2121" fmla="*/ 428133 w 712272"/>
              <a:gd name="connsiteY2121" fmla="*/ 239615 h 367487"/>
              <a:gd name="connsiteX2122" fmla="*/ 427846 w 712272"/>
              <a:gd name="connsiteY2122" fmla="*/ 240191 h 367487"/>
              <a:gd name="connsiteX2123" fmla="*/ 427271 w 712272"/>
              <a:gd name="connsiteY2123" fmla="*/ 240479 h 367487"/>
              <a:gd name="connsiteX2124" fmla="*/ 426983 w 712272"/>
              <a:gd name="connsiteY2124" fmla="*/ 240767 h 367487"/>
              <a:gd name="connsiteX2125" fmla="*/ 426696 w 712272"/>
              <a:gd name="connsiteY2125" fmla="*/ 241343 h 367487"/>
              <a:gd name="connsiteX2126" fmla="*/ 426120 w 712272"/>
              <a:gd name="connsiteY2126" fmla="*/ 241631 h 367487"/>
              <a:gd name="connsiteX2127" fmla="*/ 425833 w 712272"/>
              <a:gd name="connsiteY2127" fmla="*/ 241919 h 367487"/>
              <a:gd name="connsiteX2128" fmla="*/ 425545 w 712272"/>
              <a:gd name="connsiteY2128" fmla="*/ 242495 h 367487"/>
              <a:gd name="connsiteX2129" fmla="*/ 424970 w 712272"/>
              <a:gd name="connsiteY2129" fmla="*/ 242783 h 367487"/>
              <a:gd name="connsiteX2130" fmla="*/ 424683 w 712272"/>
              <a:gd name="connsiteY2130" fmla="*/ 243071 h 367487"/>
              <a:gd name="connsiteX2131" fmla="*/ 424395 w 712272"/>
              <a:gd name="connsiteY2131" fmla="*/ 243647 h 367487"/>
              <a:gd name="connsiteX2132" fmla="*/ 423820 w 712272"/>
              <a:gd name="connsiteY2132" fmla="*/ 243935 h 367487"/>
              <a:gd name="connsiteX2133" fmla="*/ 423532 w 712272"/>
              <a:gd name="connsiteY2133" fmla="*/ 244223 h 367487"/>
              <a:gd name="connsiteX2134" fmla="*/ 423245 w 712272"/>
              <a:gd name="connsiteY2134" fmla="*/ 244799 h 367487"/>
              <a:gd name="connsiteX2135" fmla="*/ 422670 w 712272"/>
              <a:gd name="connsiteY2135" fmla="*/ 245087 h 367487"/>
              <a:gd name="connsiteX2136" fmla="*/ 422382 w 712272"/>
              <a:gd name="connsiteY2136" fmla="*/ 245375 h 367487"/>
              <a:gd name="connsiteX2137" fmla="*/ 422094 w 712272"/>
              <a:gd name="connsiteY2137" fmla="*/ 245951 h 367487"/>
              <a:gd name="connsiteX2138" fmla="*/ 421519 w 712272"/>
              <a:gd name="connsiteY2138" fmla="*/ 246239 h 367487"/>
              <a:gd name="connsiteX2139" fmla="*/ 421232 w 712272"/>
              <a:gd name="connsiteY2139" fmla="*/ 246527 h 367487"/>
              <a:gd name="connsiteX2140" fmla="*/ 420944 w 712272"/>
              <a:gd name="connsiteY2140" fmla="*/ 247103 h 367487"/>
              <a:gd name="connsiteX2141" fmla="*/ 420369 w 712272"/>
              <a:gd name="connsiteY2141" fmla="*/ 247391 h 367487"/>
              <a:gd name="connsiteX2142" fmla="*/ 420081 w 712272"/>
              <a:gd name="connsiteY2142" fmla="*/ 247679 h 367487"/>
              <a:gd name="connsiteX2143" fmla="*/ 419794 w 712272"/>
              <a:gd name="connsiteY2143" fmla="*/ 248255 h 367487"/>
              <a:gd name="connsiteX2144" fmla="*/ 419219 w 712272"/>
              <a:gd name="connsiteY2144" fmla="*/ 248543 h 367487"/>
              <a:gd name="connsiteX2145" fmla="*/ 418931 w 712272"/>
              <a:gd name="connsiteY2145" fmla="*/ 248831 h 367487"/>
              <a:gd name="connsiteX2146" fmla="*/ 418644 w 712272"/>
              <a:gd name="connsiteY2146" fmla="*/ 249407 h 367487"/>
              <a:gd name="connsiteX2147" fmla="*/ 418069 w 712272"/>
              <a:gd name="connsiteY2147" fmla="*/ 249695 h 367487"/>
              <a:gd name="connsiteX2148" fmla="*/ 417781 w 712272"/>
              <a:gd name="connsiteY2148" fmla="*/ 249983 h 367487"/>
              <a:gd name="connsiteX2149" fmla="*/ 417493 w 712272"/>
              <a:gd name="connsiteY2149" fmla="*/ 250559 h 367487"/>
              <a:gd name="connsiteX2150" fmla="*/ 416918 w 712272"/>
              <a:gd name="connsiteY2150" fmla="*/ 250847 h 367487"/>
              <a:gd name="connsiteX2151" fmla="*/ 416631 w 712272"/>
              <a:gd name="connsiteY2151" fmla="*/ 251135 h 367487"/>
              <a:gd name="connsiteX2152" fmla="*/ 416343 w 712272"/>
              <a:gd name="connsiteY2152" fmla="*/ 251711 h 367487"/>
              <a:gd name="connsiteX2153" fmla="*/ 415768 w 712272"/>
              <a:gd name="connsiteY2153" fmla="*/ 251999 h 367487"/>
              <a:gd name="connsiteX2154" fmla="*/ 415480 w 712272"/>
              <a:gd name="connsiteY2154" fmla="*/ 252287 h 367487"/>
              <a:gd name="connsiteX2155" fmla="*/ 415193 w 712272"/>
              <a:gd name="connsiteY2155" fmla="*/ 252863 h 367487"/>
              <a:gd name="connsiteX2156" fmla="*/ 414618 w 712272"/>
              <a:gd name="connsiteY2156" fmla="*/ 253151 h 367487"/>
              <a:gd name="connsiteX2157" fmla="*/ 414330 w 712272"/>
              <a:gd name="connsiteY2157" fmla="*/ 253439 h 367487"/>
              <a:gd name="connsiteX2158" fmla="*/ 414043 w 712272"/>
              <a:gd name="connsiteY2158" fmla="*/ 254015 h 367487"/>
              <a:gd name="connsiteX2159" fmla="*/ 413467 w 712272"/>
              <a:gd name="connsiteY2159" fmla="*/ 254303 h 367487"/>
              <a:gd name="connsiteX2160" fmla="*/ 413180 w 712272"/>
              <a:gd name="connsiteY2160" fmla="*/ 254591 h 367487"/>
              <a:gd name="connsiteX2161" fmla="*/ 412892 w 712272"/>
              <a:gd name="connsiteY2161" fmla="*/ 255167 h 367487"/>
              <a:gd name="connsiteX2162" fmla="*/ 412317 w 712272"/>
              <a:gd name="connsiteY2162" fmla="*/ 255455 h 367487"/>
              <a:gd name="connsiteX2163" fmla="*/ 412030 w 712272"/>
              <a:gd name="connsiteY2163" fmla="*/ 255743 h 367487"/>
              <a:gd name="connsiteX2164" fmla="*/ 411742 w 712272"/>
              <a:gd name="connsiteY2164" fmla="*/ 256319 h 367487"/>
              <a:gd name="connsiteX2165" fmla="*/ 411167 w 712272"/>
              <a:gd name="connsiteY2165" fmla="*/ 256607 h 367487"/>
              <a:gd name="connsiteX2166" fmla="*/ 410879 w 712272"/>
              <a:gd name="connsiteY2166" fmla="*/ 256895 h 367487"/>
              <a:gd name="connsiteX2167" fmla="*/ 410592 w 712272"/>
              <a:gd name="connsiteY2167" fmla="*/ 257471 h 367487"/>
              <a:gd name="connsiteX2168" fmla="*/ 410017 w 712272"/>
              <a:gd name="connsiteY2168" fmla="*/ 257759 h 367487"/>
              <a:gd name="connsiteX2169" fmla="*/ 409729 w 712272"/>
              <a:gd name="connsiteY2169" fmla="*/ 258047 h 367487"/>
              <a:gd name="connsiteX2170" fmla="*/ 409442 w 712272"/>
              <a:gd name="connsiteY2170" fmla="*/ 258623 h 367487"/>
              <a:gd name="connsiteX2171" fmla="*/ 408866 w 712272"/>
              <a:gd name="connsiteY2171" fmla="*/ 258911 h 367487"/>
              <a:gd name="connsiteX2172" fmla="*/ 408579 w 712272"/>
              <a:gd name="connsiteY2172" fmla="*/ 259199 h 367487"/>
              <a:gd name="connsiteX2173" fmla="*/ 408291 w 712272"/>
              <a:gd name="connsiteY2173" fmla="*/ 259775 h 367487"/>
              <a:gd name="connsiteX2174" fmla="*/ 407716 w 712272"/>
              <a:gd name="connsiteY2174" fmla="*/ 260063 h 367487"/>
              <a:gd name="connsiteX2175" fmla="*/ 407429 w 712272"/>
              <a:gd name="connsiteY2175" fmla="*/ 260351 h 367487"/>
              <a:gd name="connsiteX2176" fmla="*/ 407141 w 712272"/>
              <a:gd name="connsiteY2176" fmla="*/ 260927 h 367487"/>
              <a:gd name="connsiteX2177" fmla="*/ 406566 w 712272"/>
              <a:gd name="connsiteY2177" fmla="*/ 261215 h 367487"/>
              <a:gd name="connsiteX2178" fmla="*/ 406278 w 712272"/>
              <a:gd name="connsiteY2178" fmla="*/ 261503 h 367487"/>
              <a:gd name="connsiteX2179" fmla="*/ 405991 w 712272"/>
              <a:gd name="connsiteY2179" fmla="*/ 262079 h 367487"/>
              <a:gd name="connsiteX2180" fmla="*/ 405416 w 712272"/>
              <a:gd name="connsiteY2180" fmla="*/ 262367 h 367487"/>
              <a:gd name="connsiteX2181" fmla="*/ 405128 w 712272"/>
              <a:gd name="connsiteY2181" fmla="*/ 262655 h 367487"/>
              <a:gd name="connsiteX2182" fmla="*/ 404840 w 712272"/>
              <a:gd name="connsiteY2182" fmla="*/ 263231 h 367487"/>
              <a:gd name="connsiteX2183" fmla="*/ 404265 w 712272"/>
              <a:gd name="connsiteY2183" fmla="*/ 263519 h 367487"/>
              <a:gd name="connsiteX2184" fmla="*/ 403978 w 712272"/>
              <a:gd name="connsiteY2184" fmla="*/ 263807 h 367487"/>
              <a:gd name="connsiteX2185" fmla="*/ 403690 w 712272"/>
              <a:gd name="connsiteY2185" fmla="*/ 264383 h 367487"/>
              <a:gd name="connsiteX2186" fmla="*/ 403115 w 712272"/>
              <a:gd name="connsiteY2186" fmla="*/ 264671 h 367487"/>
              <a:gd name="connsiteX2187" fmla="*/ 402827 w 712272"/>
              <a:gd name="connsiteY2187" fmla="*/ 264959 h 367487"/>
              <a:gd name="connsiteX2188" fmla="*/ 402540 w 712272"/>
              <a:gd name="connsiteY2188" fmla="*/ 265535 h 367487"/>
              <a:gd name="connsiteX2189" fmla="*/ 401965 w 712272"/>
              <a:gd name="connsiteY2189" fmla="*/ 265823 h 367487"/>
              <a:gd name="connsiteX2190" fmla="*/ 401677 w 712272"/>
              <a:gd name="connsiteY2190" fmla="*/ 266111 h 367487"/>
              <a:gd name="connsiteX2191" fmla="*/ 401390 w 712272"/>
              <a:gd name="connsiteY2191" fmla="*/ 266687 h 367487"/>
              <a:gd name="connsiteX2192" fmla="*/ 400815 w 712272"/>
              <a:gd name="connsiteY2192" fmla="*/ 266975 h 367487"/>
              <a:gd name="connsiteX2193" fmla="*/ 400527 w 712272"/>
              <a:gd name="connsiteY2193" fmla="*/ 267263 h 367487"/>
              <a:gd name="connsiteX2194" fmla="*/ 400239 w 712272"/>
              <a:gd name="connsiteY2194" fmla="*/ 267551 h 367487"/>
              <a:gd name="connsiteX2195" fmla="*/ 399664 w 712272"/>
              <a:gd name="connsiteY2195" fmla="*/ 268127 h 367487"/>
              <a:gd name="connsiteX2196" fmla="*/ 399377 w 712272"/>
              <a:gd name="connsiteY2196" fmla="*/ 268415 h 367487"/>
              <a:gd name="connsiteX2197" fmla="*/ 399089 w 712272"/>
              <a:gd name="connsiteY2197" fmla="*/ 268703 h 367487"/>
              <a:gd name="connsiteX2198" fmla="*/ 398514 w 712272"/>
              <a:gd name="connsiteY2198" fmla="*/ 269279 h 367487"/>
              <a:gd name="connsiteX2199" fmla="*/ 398226 w 712272"/>
              <a:gd name="connsiteY2199" fmla="*/ 269567 h 367487"/>
              <a:gd name="connsiteX2200" fmla="*/ 397939 w 712272"/>
              <a:gd name="connsiteY2200" fmla="*/ 269855 h 367487"/>
              <a:gd name="connsiteX2201" fmla="*/ 397364 w 712272"/>
              <a:gd name="connsiteY2201" fmla="*/ 270431 h 367487"/>
              <a:gd name="connsiteX2202" fmla="*/ 397076 w 712272"/>
              <a:gd name="connsiteY2202" fmla="*/ 270719 h 367487"/>
              <a:gd name="connsiteX2203" fmla="*/ 396789 w 712272"/>
              <a:gd name="connsiteY2203" fmla="*/ 271007 h 367487"/>
              <a:gd name="connsiteX2204" fmla="*/ 396213 w 712272"/>
              <a:gd name="connsiteY2204" fmla="*/ 271583 h 367487"/>
              <a:gd name="connsiteX2205" fmla="*/ 395926 w 712272"/>
              <a:gd name="connsiteY2205" fmla="*/ 271871 h 367487"/>
              <a:gd name="connsiteX2206" fmla="*/ 395638 w 712272"/>
              <a:gd name="connsiteY2206" fmla="*/ 272159 h 367487"/>
              <a:gd name="connsiteX2207" fmla="*/ 395063 w 712272"/>
              <a:gd name="connsiteY2207" fmla="*/ 272735 h 367487"/>
              <a:gd name="connsiteX2208" fmla="*/ 394776 w 712272"/>
              <a:gd name="connsiteY2208" fmla="*/ 273023 h 367487"/>
              <a:gd name="connsiteX2209" fmla="*/ 394488 w 712272"/>
              <a:gd name="connsiteY2209" fmla="*/ 273311 h 367487"/>
              <a:gd name="connsiteX2210" fmla="*/ 393913 w 712272"/>
              <a:gd name="connsiteY2210" fmla="*/ 273887 h 367487"/>
              <a:gd name="connsiteX2211" fmla="*/ 393625 w 712272"/>
              <a:gd name="connsiteY2211" fmla="*/ 274175 h 367487"/>
              <a:gd name="connsiteX2212" fmla="*/ 393338 w 712272"/>
              <a:gd name="connsiteY2212" fmla="*/ 274463 h 367487"/>
              <a:gd name="connsiteX2213" fmla="*/ 392763 w 712272"/>
              <a:gd name="connsiteY2213" fmla="*/ 275039 h 367487"/>
              <a:gd name="connsiteX2214" fmla="*/ 392475 w 712272"/>
              <a:gd name="connsiteY2214" fmla="*/ 275327 h 367487"/>
              <a:gd name="connsiteX2215" fmla="*/ 392188 w 712272"/>
              <a:gd name="connsiteY2215" fmla="*/ 275615 h 367487"/>
              <a:gd name="connsiteX2216" fmla="*/ 391612 w 712272"/>
              <a:gd name="connsiteY2216" fmla="*/ 276191 h 367487"/>
              <a:gd name="connsiteX2217" fmla="*/ 391325 w 712272"/>
              <a:gd name="connsiteY2217" fmla="*/ 276479 h 367487"/>
              <a:gd name="connsiteX2218" fmla="*/ 391037 w 712272"/>
              <a:gd name="connsiteY2218" fmla="*/ 276767 h 367487"/>
              <a:gd name="connsiteX2219" fmla="*/ 390462 w 712272"/>
              <a:gd name="connsiteY2219" fmla="*/ 277343 h 367487"/>
              <a:gd name="connsiteX2220" fmla="*/ 390175 w 712272"/>
              <a:gd name="connsiteY2220" fmla="*/ 277631 h 367487"/>
              <a:gd name="connsiteX2221" fmla="*/ 389887 w 712272"/>
              <a:gd name="connsiteY2221" fmla="*/ 277919 h 367487"/>
              <a:gd name="connsiteX2222" fmla="*/ 389312 w 712272"/>
              <a:gd name="connsiteY2222" fmla="*/ 278495 h 367487"/>
              <a:gd name="connsiteX2223" fmla="*/ 389024 w 712272"/>
              <a:gd name="connsiteY2223" fmla="*/ 278783 h 367487"/>
              <a:gd name="connsiteX2224" fmla="*/ 388737 w 712272"/>
              <a:gd name="connsiteY2224" fmla="*/ 279071 h 367487"/>
              <a:gd name="connsiteX2225" fmla="*/ 388162 w 712272"/>
              <a:gd name="connsiteY2225" fmla="*/ 279647 h 367487"/>
              <a:gd name="connsiteX2226" fmla="*/ 387874 w 712272"/>
              <a:gd name="connsiteY2226" fmla="*/ 279935 h 367487"/>
              <a:gd name="connsiteX2227" fmla="*/ 387586 w 712272"/>
              <a:gd name="connsiteY2227" fmla="*/ 280223 h 367487"/>
              <a:gd name="connsiteX2228" fmla="*/ 387011 w 712272"/>
              <a:gd name="connsiteY2228" fmla="*/ 280799 h 367487"/>
              <a:gd name="connsiteX2229" fmla="*/ 386724 w 712272"/>
              <a:gd name="connsiteY2229" fmla="*/ 281087 h 367487"/>
              <a:gd name="connsiteX2230" fmla="*/ 386436 w 712272"/>
              <a:gd name="connsiteY2230" fmla="*/ 281375 h 367487"/>
              <a:gd name="connsiteX2231" fmla="*/ 385861 w 712272"/>
              <a:gd name="connsiteY2231" fmla="*/ 281951 h 367487"/>
              <a:gd name="connsiteX2232" fmla="*/ 385573 w 712272"/>
              <a:gd name="connsiteY2232" fmla="*/ 282239 h 367487"/>
              <a:gd name="connsiteX2233" fmla="*/ 385286 w 712272"/>
              <a:gd name="connsiteY2233" fmla="*/ 282527 h 367487"/>
              <a:gd name="connsiteX2234" fmla="*/ 384711 w 712272"/>
              <a:gd name="connsiteY2234" fmla="*/ 283103 h 367487"/>
              <a:gd name="connsiteX2235" fmla="*/ 384423 w 712272"/>
              <a:gd name="connsiteY2235" fmla="*/ 283391 h 367487"/>
              <a:gd name="connsiteX2236" fmla="*/ 384136 w 712272"/>
              <a:gd name="connsiteY2236" fmla="*/ 283679 h 367487"/>
              <a:gd name="connsiteX2237" fmla="*/ 383561 w 712272"/>
              <a:gd name="connsiteY2237" fmla="*/ 284255 h 367487"/>
              <a:gd name="connsiteX2238" fmla="*/ 383273 w 712272"/>
              <a:gd name="connsiteY2238" fmla="*/ 284543 h 367487"/>
              <a:gd name="connsiteX2239" fmla="*/ 382985 w 712272"/>
              <a:gd name="connsiteY2239" fmla="*/ 284831 h 367487"/>
              <a:gd name="connsiteX2240" fmla="*/ 382410 w 712272"/>
              <a:gd name="connsiteY2240" fmla="*/ 285407 h 367487"/>
              <a:gd name="connsiteX2241" fmla="*/ 382123 w 712272"/>
              <a:gd name="connsiteY2241" fmla="*/ 285695 h 367487"/>
              <a:gd name="connsiteX2242" fmla="*/ 381835 w 712272"/>
              <a:gd name="connsiteY2242" fmla="*/ 285983 h 367487"/>
              <a:gd name="connsiteX2243" fmla="*/ 381260 w 712272"/>
              <a:gd name="connsiteY2243" fmla="*/ 286559 h 367487"/>
              <a:gd name="connsiteX2244" fmla="*/ 380972 w 712272"/>
              <a:gd name="connsiteY2244" fmla="*/ 286847 h 367487"/>
              <a:gd name="connsiteX2245" fmla="*/ 380685 w 712272"/>
              <a:gd name="connsiteY2245" fmla="*/ 287135 h 367487"/>
              <a:gd name="connsiteX2246" fmla="*/ 380110 w 712272"/>
              <a:gd name="connsiteY2246" fmla="*/ 287711 h 367487"/>
              <a:gd name="connsiteX2247" fmla="*/ 379822 w 712272"/>
              <a:gd name="connsiteY2247" fmla="*/ 287999 h 367487"/>
              <a:gd name="connsiteX2248" fmla="*/ 379535 w 712272"/>
              <a:gd name="connsiteY2248" fmla="*/ 288287 h 367487"/>
              <a:gd name="connsiteX2249" fmla="*/ 378959 w 712272"/>
              <a:gd name="connsiteY2249" fmla="*/ 288863 h 367487"/>
              <a:gd name="connsiteX2250" fmla="*/ 378672 w 712272"/>
              <a:gd name="connsiteY2250" fmla="*/ 289151 h 367487"/>
              <a:gd name="connsiteX2251" fmla="*/ 378384 w 712272"/>
              <a:gd name="connsiteY2251" fmla="*/ 289439 h 367487"/>
              <a:gd name="connsiteX2252" fmla="*/ 377809 w 712272"/>
              <a:gd name="connsiteY2252" fmla="*/ 290015 h 367487"/>
              <a:gd name="connsiteX2253" fmla="*/ 377522 w 712272"/>
              <a:gd name="connsiteY2253" fmla="*/ 290303 h 367487"/>
              <a:gd name="connsiteX2254" fmla="*/ 377234 w 712272"/>
              <a:gd name="connsiteY2254" fmla="*/ 290591 h 367487"/>
              <a:gd name="connsiteX2255" fmla="*/ 376659 w 712272"/>
              <a:gd name="connsiteY2255" fmla="*/ 291167 h 367487"/>
              <a:gd name="connsiteX2256" fmla="*/ 376371 w 712272"/>
              <a:gd name="connsiteY2256" fmla="*/ 291455 h 367487"/>
              <a:gd name="connsiteX2257" fmla="*/ 376084 w 712272"/>
              <a:gd name="connsiteY2257" fmla="*/ 291743 h 367487"/>
              <a:gd name="connsiteX2258" fmla="*/ 375509 w 712272"/>
              <a:gd name="connsiteY2258" fmla="*/ 292319 h 367487"/>
              <a:gd name="connsiteX2259" fmla="*/ 375221 w 712272"/>
              <a:gd name="connsiteY2259" fmla="*/ 292607 h 367487"/>
              <a:gd name="connsiteX2260" fmla="*/ 374934 w 712272"/>
              <a:gd name="connsiteY2260" fmla="*/ 292895 h 367487"/>
              <a:gd name="connsiteX2261" fmla="*/ 374358 w 712272"/>
              <a:gd name="connsiteY2261" fmla="*/ 293471 h 367487"/>
              <a:gd name="connsiteX2262" fmla="*/ 374071 w 712272"/>
              <a:gd name="connsiteY2262" fmla="*/ 293759 h 367487"/>
              <a:gd name="connsiteX2263" fmla="*/ 373783 w 712272"/>
              <a:gd name="connsiteY2263" fmla="*/ 294047 h 367487"/>
              <a:gd name="connsiteX2264" fmla="*/ 373208 w 712272"/>
              <a:gd name="connsiteY2264" fmla="*/ 294623 h 367487"/>
              <a:gd name="connsiteX2265" fmla="*/ 372921 w 712272"/>
              <a:gd name="connsiteY2265" fmla="*/ 294911 h 367487"/>
              <a:gd name="connsiteX2266" fmla="*/ 372633 w 712272"/>
              <a:gd name="connsiteY2266" fmla="*/ 295199 h 367487"/>
              <a:gd name="connsiteX2267" fmla="*/ 372058 w 712272"/>
              <a:gd name="connsiteY2267" fmla="*/ 295775 h 367487"/>
              <a:gd name="connsiteX2268" fmla="*/ 371770 w 712272"/>
              <a:gd name="connsiteY2268" fmla="*/ 296063 h 367487"/>
              <a:gd name="connsiteX2269" fmla="*/ 371483 w 712272"/>
              <a:gd name="connsiteY2269" fmla="*/ 296351 h 367487"/>
              <a:gd name="connsiteX2270" fmla="*/ 370908 w 712272"/>
              <a:gd name="connsiteY2270" fmla="*/ 296927 h 367487"/>
              <a:gd name="connsiteX2271" fmla="*/ 370620 w 712272"/>
              <a:gd name="connsiteY2271" fmla="*/ 297215 h 367487"/>
              <a:gd name="connsiteX2272" fmla="*/ 370332 w 712272"/>
              <a:gd name="connsiteY2272" fmla="*/ 297503 h 367487"/>
              <a:gd name="connsiteX2273" fmla="*/ 369757 w 712272"/>
              <a:gd name="connsiteY2273" fmla="*/ 298079 h 367487"/>
              <a:gd name="connsiteX2274" fmla="*/ 369470 w 712272"/>
              <a:gd name="connsiteY2274" fmla="*/ 298367 h 367487"/>
              <a:gd name="connsiteX2275" fmla="*/ 369182 w 712272"/>
              <a:gd name="connsiteY2275" fmla="*/ 298655 h 367487"/>
              <a:gd name="connsiteX2276" fmla="*/ 368607 w 712272"/>
              <a:gd name="connsiteY2276" fmla="*/ 299231 h 367487"/>
              <a:gd name="connsiteX2277" fmla="*/ 368319 w 712272"/>
              <a:gd name="connsiteY2277" fmla="*/ 299519 h 367487"/>
              <a:gd name="connsiteX2278" fmla="*/ 368032 w 712272"/>
              <a:gd name="connsiteY2278" fmla="*/ 299807 h 367487"/>
              <a:gd name="connsiteX2279" fmla="*/ 367457 w 712272"/>
              <a:gd name="connsiteY2279" fmla="*/ 300383 h 367487"/>
              <a:gd name="connsiteX2280" fmla="*/ 367169 w 712272"/>
              <a:gd name="connsiteY2280" fmla="*/ 300671 h 367487"/>
              <a:gd name="connsiteX2281" fmla="*/ 366882 w 712272"/>
              <a:gd name="connsiteY2281" fmla="*/ 300959 h 367487"/>
              <a:gd name="connsiteX2282" fmla="*/ 366307 w 712272"/>
              <a:gd name="connsiteY2282" fmla="*/ 301535 h 367487"/>
              <a:gd name="connsiteX2283" fmla="*/ 366019 w 712272"/>
              <a:gd name="connsiteY2283" fmla="*/ 301823 h 367487"/>
              <a:gd name="connsiteX2284" fmla="*/ 365731 w 712272"/>
              <a:gd name="connsiteY2284" fmla="*/ 302111 h 367487"/>
              <a:gd name="connsiteX2285" fmla="*/ 365156 w 712272"/>
              <a:gd name="connsiteY2285" fmla="*/ 302687 h 367487"/>
              <a:gd name="connsiteX2286" fmla="*/ 364869 w 712272"/>
              <a:gd name="connsiteY2286" fmla="*/ 302975 h 367487"/>
              <a:gd name="connsiteX2287" fmla="*/ 364581 w 712272"/>
              <a:gd name="connsiteY2287" fmla="*/ 303263 h 367487"/>
              <a:gd name="connsiteX2288" fmla="*/ 364006 w 712272"/>
              <a:gd name="connsiteY2288" fmla="*/ 303839 h 367487"/>
              <a:gd name="connsiteX2289" fmla="*/ 363718 w 712272"/>
              <a:gd name="connsiteY2289" fmla="*/ 304127 h 367487"/>
              <a:gd name="connsiteX2290" fmla="*/ 363431 w 712272"/>
              <a:gd name="connsiteY2290" fmla="*/ 304415 h 367487"/>
              <a:gd name="connsiteX2291" fmla="*/ 362856 w 712272"/>
              <a:gd name="connsiteY2291" fmla="*/ 304991 h 367487"/>
              <a:gd name="connsiteX2292" fmla="*/ 362568 w 712272"/>
              <a:gd name="connsiteY2292" fmla="*/ 305279 h 367487"/>
              <a:gd name="connsiteX2293" fmla="*/ 362281 w 712272"/>
              <a:gd name="connsiteY2293" fmla="*/ 305567 h 367487"/>
              <a:gd name="connsiteX2294" fmla="*/ 361705 w 712272"/>
              <a:gd name="connsiteY2294" fmla="*/ 306143 h 367487"/>
              <a:gd name="connsiteX2295" fmla="*/ 361418 w 712272"/>
              <a:gd name="connsiteY2295" fmla="*/ 306431 h 367487"/>
              <a:gd name="connsiteX2296" fmla="*/ 361130 w 712272"/>
              <a:gd name="connsiteY2296" fmla="*/ 306719 h 367487"/>
              <a:gd name="connsiteX2297" fmla="*/ 360555 w 712272"/>
              <a:gd name="connsiteY2297" fmla="*/ 307295 h 367487"/>
              <a:gd name="connsiteX2298" fmla="*/ 360268 w 712272"/>
              <a:gd name="connsiteY2298" fmla="*/ 307583 h 367487"/>
              <a:gd name="connsiteX2299" fmla="*/ 359980 w 712272"/>
              <a:gd name="connsiteY2299" fmla="*/ 307871 h 367487"/>
              <a:gd name="connsiteX2300" fmla="*/ 359405 w 712272"/>
              <a:gd name="connsiteY2300" fmla="*/ 308447 h 367487"/>
              <a:gd name="connsiteX2301" fmla="*/ 359117 w 712272"/>
              <a:gd name="connsiteY2301" fmla="*/ 308735 h 367487"/>
              <a:gd name="connsiteX2302" fmla="*/ 358830 w 712272"/>
              <a:gd name="connsiteY2302" fmla="*/ 309023 h 367487"/>
              <a:gd name="connsiteX2303" fmla="*/ 358255 w 712272"/>
              <a:gd name="connsiteY2303" fmla="*/ 309599 h 367487"/>
              <a:gd name="connsiteX2304" fmla="*/ 357967 w 712272"/>
              <a:gd name="connsiteY2304" fmla="*/ 309887 h 367487"/>
              <a:gd name="connsiteX2305" fmla="*/ 357680 w 712272"/>
              <a:gd name="connsiteY2305" fmla="*/ 310175 h 367487"/>
              <a:gd name="connsiteX2306" fmla="*/ 357104 w 712272"/>
              <a:gd name="connsiteY2306" fmla="*/ 310751 h 367487"/>
              <a:gd name="connsiteX2307" fmla="*/ 356817 w 712272"/>
              <a:gd name="connsiteY2307" fmla="*/ 311039 h 367487"/>
              <a:gd name="connsiteX2308" fmla="*/ 356529 w 712272"/>
              <a:gd name="connsiteY2308" fmla="*/ 311327 h 367487"/>
              <a:gd name="connsiteX2309" fmla="*/ 355954 w 712272"/>
              <a:gd name="connsiteY2309" fmla="*/ 311903 h 367487"/>
              <a:gd name="connsiteX2310" fmla="*/ 355667 w 712272"/>
              <a:gd name="connsiteY2310" fmla="*/ 312191 h 367487"/>
              <a:gd name="connsiteX2311" fmla="*/ 355379 w 712272"/>
              <a:gd name="connsiteY2311" fmla="*/ 312479 h 367487"/>
              <a:gd name="connsiteX2312" fmla="*/ 354804 w 712272"/>
              <a:gd name="connsiteY2312" fmla="*/ 313055 h 367487"/>
              <a:gd name="connsiteX2313" fmla="*/ 354516 w 712272"/>
              <a:gd name="connsiteY2313" fmla="*/ 313343 h 367487"/>
              <a:gd name="connsiteX2314" fmla="*/ 354229 w 712272"/>
              <a:gd name="connsiteY2314" fmla="*/ 313631 h 367487"/>
              <a:gd name="connsiteX2315" fmla="*/ 353654 w 712272"/>
              <a:gd name="connsiteY2315" fmla="*/ 314207 h 367487"/>
              <a:gd name="connsiteX2316" fmla="*/ 353366 w 712272"/>
              <a:gd name="connsiteY2316" fmla="*/ 314495 h 367487"/>
              <a:gd name="connsiteX2317" fmla="*/ 353078 w 712272"/>
              <a:gd name="connsiteY2317" fmla="*/ 314783 h 367487"/>
              <a:gd name="connsiteX2318" fmla="*/ 352503 w 712272"/>
              <a:gd name="connsiteY2318" fmla="*/ 315359 h 367487"/>
              <a:gd name="connsiteX2319" fmla="*/ 352216 w 712272"/>
              <a:gd name="connsiteY2319" fmla="*/ 315647 h 367487"/>
              <a:gd name="connsiteX2320" fmla="*/ 351928 w 712272"/>
              <a:gd name="connsiteY2320" fmla="*/ 315935 h 367487"/>
              <a:gd name="connsiteX2321" fmla="*/ 351353 w 712272"/>
              <a:gd name="connsiteY2321" fmla="*/ 316511 h 367487"/>
              <a:gd name="connsiteX2322" fmla="*/ 351065 w 712272"/>
              <a:gd name="connsiteY2322" fmla="*/ 316799 h 367487"/>
              <a:gd name="connsiteX2323" fmla="*/ 350778 w 712272"/>
              <a:gd name="connsiteY2323" fmla="*/ 317087 h 367487"/>
              <a:gd name="connsiteX2324" fmla="*/ 350203 w 712272"/>
              <a:gd name="connsiteY2324" fmla="*/ 317663 h 367487"/>
              <a:gd name="connsiteX2325" fmla="*/ 349915 w 712272"/>
              <a:gd name="connsiteY2325" fmla="*/ 317951 h 367487"/>
              <a:gd name="connsiteX2326" fmla="*/ 349628 w 712272"/>
              <a:gd name="connsiteY2326" fmla="*/ 318239 h 367487"/>
              <a:gd name="connsiteX2327" fmla="*/ 349053 w 712272"/>
              <a:gd name="connsiteY2327" fmla="*/ 318815 h 367487"/>
              <a:gd name="connsiteX2328" fmla="*/ 348765 w 712272"/>
              <a:gd name="connsiteY2328" fmla="*/ 319103 h 367487"/>
              <a:gd name="connsiteX2329" fmla="*/ 348477 w 712272"/>
              <a:gd name="connsiteY2329" fmla="*/ 319391 h 367487"/>
              <a:gd name="connsiteX2330" fmla="*/ 347902 w 712272"/>
              <a:gd name="connsiteY2330" fmla="*/ 319967 h 367487"/>
              <a:gd name="connsiteX2331" fmla="*/ 347615 w 712272"/>
              <a:gd name="connsiteY2331" fmla="*/ 320255 h 367487"/>
              <a:gd name="connsiteX2332" fmla="*/ 347327 w 712272"/>
              <a:gd name="connsiteY2332" fmla="*/ 320543 h 367487"/>
              <a:gd name="connsiteX2333" fmla="*/ 346752 w 712272"/>
              <a:gd name="connsiteY2333" fmla="*/ 321119 h 367487"/>
              <a:gd name="connsiteX2334" fmla="*/ 346464 w 712272"/>
              <a:gd name="connsiteY2334" fmla="*/ 321407 h 367487"/>
              <a:gd name="connsiteX2335" fmla="*/ 346177 w 712272"/>
              <a:gd name="connsiteY2335" fmla="*/ 321695 h 367487"/>
              <a:gd name="connsiteX2336" fmla="*/ 345602 w 712272"/>
              <a:gd name="connsiteY2336" fmla="*/ 322271 h 367487"/>
              <a:gd name="connsiteX2337" fmla="*/ 345314 w 712272"/>
              <a:gd name="connsiteY2337" fmla="*/ 322559 h 367487"/>
              <a:gd name="connsiteX2338" fmla="*/ 345027 w 712272"/>
              <a:gd name="connsiteY2338" fmla="*/ 322847 h 367487"/>
              <a:gd name="connsiteX2339" fmla="*/ 344451 w 712272"/>
              <a:gd name="connsiteY2339" fmla="*/ 323135 h 367487"/>
              <a:gd name="connsiteX2340" fmla="*/ 344164 w 712272"/>
              <a:gd name="connsiteY2340" fmla="*/ 323711 h 367487"/>
              <a:gd name="connsiteX2341" fmla="*/ 343876 w 712272"/>
              <a:gd name="connsiteY2341" fmla="*/ 323999 h 367487"/>
              <a:gd name="connsiteX2342" fmla="*/ 343301 w 712272"/>
              <a:gd name="connsiteY2342" fmla="*/ 324287 h 367487"/>
              <a:gd name="connsiteX2343" fmla="*/ 343014 w 712272"/>
              <a:gd name="connsiteY2343" fmla="*/ 324863 h 367487"/>
              <a:gd name="connsiteX2344" fmla="*/ 342726 w 712272"/>
              <a:gd name="connsiteY2344" fmla="*/ 325151 h 367487"/>
              <a:gd name="connsiteX2345" fmla="*/ 342151 w 712272"/>
              <a:gd name="connsiteY2345" fmla="*/ 325439 h 367487"/>
              <a:gd name="connsiteX2346" fmla="*/ 341863 w 712272"/>
              <a:gd name="connsiteY2346" fmla="*/ 326015 h 367487"/>
              <a:gd name="connsiteX2347" fmla="*/ 341576 w 712272"/>
              <a:gd name="connsiteY2347" fmla="*/ 326303 h 367487"/>
              <a:gd name="connsiteX2348" fmla="*/ 341001 w 712272"/>
              <a:gd name="connsiteY2348" fmla="*/ 326591 h 367487"/>
              <a:gd name="connsiteX2349" fmla="*/ 340713 w 712272"/>
              <a:gd name="connsiteY2349" fmla="*/ 327167 h 367487"/>
              <a:gd name="connsiteX2350" fmla="*/ 340426 w 712272"/>
              <a:gd name="connsiteY2350" fmla="*/ 327455 h 367487"/>
              <a:gd name="connsiteX2351" fmla="*/ 339850 w 712272"/>
              <a:gd name="connsiteY2351" fmla="*/ 327743 h 367487"/>
              <a:gd name="connsiteX2352" fmla="*/ 339563 w 712272"/>
              <a:gd name="connsiteY2352" fmla="*/ 328319 h 367487"/>
              <a:gd name="connsiteX2353" fmla="*/ 339275 w 712272"/>
              <a:gd name="connsiteY2353" fmla="*/ 328607 h 367487"/>
              <a:gd name="connsiteX2354" fmla="*/ 338700 w 712272"/>
              <a:gd name="connsiteY2354" fmla="*/ 328895 h 367487"/>
              <a:gd name="connsiteX2355" fmla="*/ 338413 w 712272"/>
              <a:gd name="connsiteY2355" fmla="*/ 329471 h 367487"/>
              <a:gd name="connsiteX2356" fmla="*/ 338125 w 712272"/>
              <a:gd name="connsiteY2356" fmla="*/ 329759 h 367487"/>
              <a:gd name="connsiteX2357" fmla="*/ 337550 w 712272"/>
              <a:gd name="connsiteY2357" fmla="*/ 330047 h 367487"/>
              <a:gd name="connsiteX2358" fmla="*/ 337262 w 712272"/>
              <a:gd name="connsiteY2358" fmla="*/ 330623 h 367487"/>
              <a:gd name="connsiteX2359" fmla="*/ 336975 w 712272"/>
              <a:gd name="connsiteY2359" fmla="*/ 330911 h 367487"/>
              <a:gd name="connsiteX2360" fmla="*/ 336400 w 712272"/>
              <a:gd name="connsiteY2360" fmla="*/ 331199 h 367487"/>
              <a:gd name="connsiteX2361" fmla="*/ 336112 w 712272"/>
              <a:gd name="connsiteY2361" fmla="*/ 331775 h 367487"/>
              <a:gd name="connsiteX2362" fmla="*/ 335824 w 712272"/>
              <a:gd name="connsiteY2362" fmla="*/ 332063 h 367487"/>
              <a:gd name="connsiteX2363" fmla="*/ 335249 w 712272"/>
              <a:gd name="connsiteY2363" fmla="*/ 332351 h 367487"/>
              <a:gd name="connsiteX2364" fmla="*/ 334962 w 712272"/>
              <a:gd name="connsiteY2364" fmla="*/ 332927 h 367487"/>
              <a:gd name="connsiteX2365" fmla="*/ 334674 w 712272"/>
              <a:gd name="connsiteY2365" fmla="*/ 333215 h 367487"/>
              <a:gd name="connsiteX2366" fmla="*/ 334099 w 712272"/>
              <a:gd name="connsiteY2366" fmla="*/ 333503 h 367487"/>
              <a:gd name="connsiteX2367" fmla="*/ 333811 w 712272"/>
              <a:gd name="connsiteY2367" fmla="*/ 334079 h 367487"/>
              <a:gd name="connsiteX2368" fmla="*/ 333524 w 712272"/>
              <a:gd name="connsiteY2368" fmla="*/ 334367 h 367487"/>
              <a:gd name="connsiteX2369" fmla="*/ 332949 w 712272"/>
              <a:gd name="connsiteY2369" fmla="*/ 334655 h 367487"/>
              <a:gd name="connsiteX2370" fmla="*/ 332661 w 712272"/>
              <a:gd name="connsiteY2370" fmla="*/ 335231 h 367487"/>
              <a:gd name="connsiteX2371" fmla="*/ 332374 w 712272"/>
              <a:gd name="connsiteY2371" fmla="*/ 335519 h 367487"/>
              <a:gd name="connsiteX2372" fmla="*/ 331799 w 712272"/>
              <a:gd name="connsiteY2372" fmla="*/ 335807 h 367487"/>
              <a:gd name="connsiteX2373" fmla="*/ 331511 w 712272"/>
              <a:gd name="connsiteY2373" fmla="*/ 336383 h 367487"/>
              <a:gd name="connsiteX2374" fmla="*/ 331223 w 712272"/>
              <a:gd name="connsiteY2374" fmla="*/ 336671 h 367487"/>
              <a:gd name="connsiteX2375" fmla="*/ 330648 w 712272"/>
              <a:gd name="connsiteY2375" fmla="*/ 336959 h 367487"/>
              <a:gd name="connsiteX2376" fmla="*/ 330361 w 712272"/>
              <a:gd name="connsiteY2376" fmla="*/ 337535 h 367487"/>
              <a:gd name="connsiteX2377" fmla="*/ 330073 w 712272"/>
              <a:gd name="connsiteY2377" fmla="*/ 337823 h 367487"/>
              <a:gd name="connsiteX2378" fmla="*/ 329498 w 712272"/>
              <a:gd name="connsiteY2378" fmla="*/ 338111 h 367487"/>
              <a:gd name="connsiteX2379" fmla="*/ 329210 w 712272"/>
              <a:gd name="connsiteY2379" fmla="*/ 338687 h 367487"/>
              <a:gd name="connsiteX2380" fmla="*/ 328923 w 712272"/>
              <a:gd name="connsiteY2380" fmla="*/ 338975 h 367487"/>
              <a:gd name="connsiteX2381" fmla="*/ 328348 w 712272"/>
              <a:gd name="connsiteY2381" fmla="*/ 339263 h 367487"/>
              <a:gd name="connsiteX2382" fmla="*/ 328060 w 712272"/>
              <a:gd name="connsiteY2382" fmla="*/ 339839 h 367487"/>
              <a:gd name="connsiteX2383" fmla="*/ 327773 w 712272"/>
              <a:gd name="connsiteY2383" fmla="*/ 340127 h 367487"/>
              <a:gd name="connsiteX2384" fmla="*/ 327197 w 712272"/>
              <a:gd name="connsiteY2384" fmla="*/ 340415 h 367487"/>
              <a:gd name="connsiteX2385" fmla="*/ 326910 w 712272"/>
              <a:gd name="connsiteY2385" fmla="*/ 340991 h 367487"/>
              <a:gd name="connsiteX2386" fmla="*/ 326622 w 712272"/>
              <a:gd name="connsiteY2386" fmla="*/ 341279 h 367487"/>
              <a:gd name="connsiteX2387" fmla="*/ 326047 w 712272"/>
              <a:gd name="connsiteY2387" fmla="*/ 341567 h 367487"/>
              <a:gd name="connsiteX2388" fmla="*/ 325760 w 712272"/>
              <a:gd name="connsiteY2388" fmla="*/ 342143 h 367487"/>
              <a:gd name="connsiteX2389" fmla="*/ 325472 w 712272"/>
              <a:gd name="connsiteY2389" fmla="*/ 342431 h 367487"/>
              <a:gd name="connsiteX2390" fmla="*/ 324897 w 712272"/>
              <a:gd name="connsiteY2390" fmla="*/ 342719 h 367487"/>
              <a:gd name="connsiteX2391" fmla="*/ 324609 w 712272"/>
              <a:gd name="connsiteY2391" fmla="*/ 343295 h 367487"/>
              <a:gd name="connsiteX2392" fmla="*/ 324322 w 712272"/>
              <a:gd name="connsiteY2392" fmla="*/ 343583 h 367487"/>
              <a:gd name="connsiteX2393" fmla="*/ 323747 w 712272"/>
              <a:gd name="connsiteY2393" fmla="*/ 343871 h 367487"/>
              <a:gd name="connsiteX2394" fmla="*/ 323459 w 712272"/>
              <a:gd name="connsiteY2394" fmla="*/ 344447 h 367487"/>
              <a:gd name="connsiteX2395" fmla="*/ 323172 w 712272"/>
              <a:gd name="connsiteY2395" fmla="*/ 344735 h 367487"/>
              <a:gd name="connsiteX2396" fmla="*/ 322596 w 712272"/>
              <a:gd name="connsiteY2396" fmla="*/ 345023 h 367487"/>
              <a:gd name="connsiteX2397" fmla="*/ 322309 w 712272"/>
              <a:gd name="connsiteY2397" fmla="*/ 345599 h 367487"/>
              <a:gd name="connsiteX2398" fmla="*/ 322021 w 712272"/>
              <a:gd name="connsiteY2398" fmla="*/ 345887 h 367487"/>
              <a:gd name="connsiteX2399" fmla="*/ 321446 w 712272"/>
              <a:gd name="connsiteY2399" fmla="*/ 346175 h 367487"/>
              <a:gd name="connsiteX2400" fmla="*/ 321159 w 712272"/>
              <a:gd name="connsiteY2400" fmla="*/ 346751 h 367487"/>
              <a:gd name="connsiteX2401" fmla="*/ 320871 w 712272"/>
              <a:gd name="connsiteY2401" fmla="*/ 347039 h 367487"/>
              <a:gd name="connsiteX2402" fmla="*/ 320296 w 712272"/>
              <a:gd name="connsiteY2402" fmla="*/ 347327 h 367487"/>
              <a:gd name="connsiteX2403" fmla="*/ 320008 w 712272"/>
              <a:gd name="connsiteY2403" fmla="*/ 347903 h 367487"/>
              <a:gd name="connsiteX2404" fmla="*/ 319721 w 712272"/>
              <a:gd name="connsiteY2404" fmla="*/ 348191 h 367487"/>
              <a:gd name="connsiteX2405" fmla="*/ 319146 w 712272"/>
              <a:gd name="connsiteY2405" fmla="*/ 348479 h 367487"/>
              <a:gd name="connsiteX2406" fmla="*/ 318858 w 712272"/>
              <a:gd name="connsiteY2406" fmla="*/ 349055 h 367487"/>
              <a:gd name="connsiteX2407" fmla="*/ 318570 w 712272"/>
              <a:gd name="connsiteY2407" fmla="*/ 349343 h 367487"/>
              <a:gd name="connsiteX2408" fmla="*/ 317995 w 712272"/>
              <a:gd name="connsiteY2408" fmla="*/ 349631 h 367487"/>
              <a:gd name="connsiteX2409" fmla="*/ 317708 w 712272"/>
              <a:gd name="connsiteY2409" fmla="*/ 350207 h 367487"/>
              <a:gd name="connsiteX2410" fmla="*/ 317420 w 712272"/>
              <a:gd name="connsiteY2410" fmla="*/ 350495 h 367487"/>
              <a:gd name="connsiteX2411" fmla="*/ 316845 w 712272"/>
              <a:gd name="connsiteY2411" fmla="*/ 350783 h 367487"/>
              <a:gd name="connsiteX2412" fmla="*/ 316557 w 712272"/>
              <a:gd name="connsiteY2412" fmla="*/ 351359 h 367487"/>
              <a:gd name="connsiteX2413" fmla="*/ 316270 w 712272"/>
              <a:gd name="connsiteY2413" fmla="*/ 351647 h 367487"/>
              <a:gd name="connsiteX2414" fmla="*/ 315695 w 712272"/>
              <a:gd name="connsiteY2414" fmla="*/ 351935 h 367487"/>
              <a:gd name="connsiteX2415" fmla="*/ 315407 w 712272"/>
              <a:gd name="connsiteY2415" fmla="*/ 352511 h 367487"/>
              <a:gd name="connsiteX2416" fmla="*/ 315120 w 712272"/>
              <a:gd name="connsiteY2416" fmla="*/ 352799 h 367487"/>
              <a:gd name="connsiteX2417" fmla="*/ 314545 w 712272"/>
              <a:gd name="connsiteY2417" fmla="*/ 353087 h 367487"/>
              <a:gd name="connsiteX2418" fmla="*/ 314257 w 712272"/>
              <a:gd name="connsiteY2418" fmla="*/ 353663 h 367487"/>
              <a:gd name="connsiteX2419" fmla="*/ 313969 w 712272"/>
              <a:gd name="connsiteY2419" fmla="*/ 353951 h 367487"/>
              <a:gd name="connsiteX2420" fmla="*/ 313394 w 712272"/>
              <a:gd name="connsiteY2420" fmla="*/ 354239 h 367487"/>
              <a:gd name="connsiteX2421" fmla="*/ 313107 w 712272"/>
              <a:gd name="connsiteY2421" fmla="*/ 354815 h 367487"/>
              <a:gd name="connsiteX2422" fmla="*/ 312819 w 712272"/>
              <a:gd name="connsiteY2422" fmla="*/ 355103 h 367487"/>
              <a:gd name="connsiteX2423" fmla="*/ 312244 w 712272"/>
              <a:gd name="connsiteY2423" fmla="*/ 355391 h 367487"/>
              <a:gd name="connsiteX2424" fmla="*/ 311956 w 712272"/>
              <a:gd name="connsiteY2424" fmla="*/ 355967 h 367487"/>
              <a:gd name="connsiteX2425" fmla="*/ 311669 w 712272"/>
              <a:gd name="connsiteY2425" fmla="*/ 356255 h 367487"/>
              <a:gd name="connsiteX2426" fmla="*/ 311094 w 712272"/>
              <a:gd name="connsiteY2426" fmla="*/ 356543 h 367487"/>
              <a:gd name="connsiteX2427" fmla="*/ 310806 w 712272"/>
              <a:gd name="connsiteY2427" fmla="*/ 357119 h 367487"/>
              <a:gd name="connsiteX2428" fmla="*/ 310519 w 712272"/>
              <a:gd name="connsiteY2428" fmla="*/ 357407 h 367487"/>
              <a:gd name="connsiteX2429" fmla="*/ 309943 w 712272"/>
              <a:gd name="connsiteY2429" fmla="*/ 357695 h 367487"/>
              <a:gd name="connsiteX2430" fmla="*/ 309656 w 712272"/>
              <a:gd name="connsiteY2430" fmla="*/ 358271 h 367487"/>
              <a:gd name="connsiteX2431" fmla="*/ 308793 w 712272"/>
              <a:gd name="connsiteY2431" fmla="*/ 358559 h 367487"/>
              <a:gd name="connsiteX2432" fmla="*/ 308506 w 712272"/>
              <a:gd name="connsiteY2432" fmla="*/ 358847 h 367487"/>
              <a:gd name="connsiteX2433" fmla="*/ 308218 w 712272"/>
              <a:gd name="connsiteY2433" fmla="*/ 359423 h 367487"/>
              <a:gd name="connsiteX2434" fmla="*/ 307643 w 712272"/>
              <a:gd name="connsiteY2434" fmla="*/ 359711 h 367487"/>
              <a:gd name="connsiteX2435" fmla="*/ 307068 w 712272"/>
              <a:gd name="connsiteY2435" fmla="*/ 359999 h 367487"/>
              <a:gd name="connsiteX2436" fmla="*/ 306493 w 712272"/>
              <a:gd name="connsiteY2436" fmla="*/ 360575 h 367487"/>
              <a:gd name="connsiteX2437" fmla="*/ 305918 w 712272"/>
              <a:gd name="connsiteY2437" fmla="*/ 360863 h 367487"/>
              <a:gd name="connsiteX2438" fmla="*/ 305342 w 712272"/>
              <a:gd name="connsiteY2438" fmla="*/ 361151 h 367487"/>
              <a:gd name="connsiteX2439" fmla="*/ 304767 w 712272"/>
              <a:gd name="connsiteY2439" fmla="*/ 361727 h 367487"/>
              <a:gd name="connsiteX2440" fmla="*/ 304192 w 712272"/>
              <a:gd name="connsiteY2440" fmla="*/ 362015 h 367487"/>
              <a:gd name="connsiteX2441" fmla="*/ 303617 w 712272"/>
              <a:gd name="connsiteY2441" fmla="*/ 362303 h 367487"/>
              <a:gd name="connsiteX2442" fmla="*/ 302754 w 712272"/>
              <a:gd name="connsiteY2442" fmla="*/ 362879 h 367487"/>
              <a:gd name="connsiteX2443" fmla="*/ 301892 w 712272"/>
              <a:gd name="connsiteY2443" fmla="*/ 363167 h 367487"/>
              <a:gd name="connsiteX2444" fmla="*/ 301316 w 712272"/>
              <a:gd name="connsiteY2444" fmla="*/ 363455 h 367487"/>
              <a:gd name="connsiteX2445" fmla="*/ 300454 w 712272"/>
              <a:gd name="connsiteY2445" fmla="*/ 364031 h 367487"/>
              <a:gd name="connsiteX2446" fmla="*/ 299591 w 712272"/>
              <a:gd name="connsiteY2446" fmla="*/ 364319 h 367487"/>
              <a:gd name="connsiteX2447" fmla="*/ 298441 w 712272"/>
              <a:gd name="connsiteY2447" fmla="*/ 364607 h 367487"/>
              <a:gd name="connsiteX2448" fmla="*/ 297866 w 712272"/>
              <a:gd name="connsiteY2448" fmla="*/ 365183 h 367487"/>
              <a:gd name="connsiteX2449" fmla="*/ 296715 w 712272"/>
              <a:gd name="connsiteY2449" fmla="*/ 365471 h 367487"/>
              <a:gd name="connsiteX2450" fmla="*/ 295565 w 712272"/>
              <a:gd name="connsiteY2450" fmla="*/ 365759 h 367487"/>
              <a:gd name="connsiteX2451" fmla="*/ 294127 w 712272"/>
              <a:gd name="connsiteY2451" fmla="*/ 366335 h 367487"/>
              <a:gd name="connsiteX2452" fmla="*/ 292402 w 712272"/>
              <a:gd name="connsiteY2452" fmla="*/ 366623 h 367487"/>
              <a:gd name="connsiteX2453" fmla="*/ 290676 w 712272"/>
              <a:gd name="connsiteY2453" fmla="*/ 366911 h 367487"/>
              <a:gd name="connsiteX2454" fmla="*/ 287226 w 712272"/>
              <a:gd name="connsiteY2454" fmla="*/ 367487 h 367487"/>
              <a:gd name="connsiteX2455" fmla="*/ 281474 w 712272"/>
              <a:gd name="connsiteY2455" fmla="*/ 367487 h 367487"/>
              <a:gd name="connsiteX2456" fmla="*/ 278024 w 712272"/>
              <a:gd name="connsiteY2456" fmla="*/ 366911 h 367487"/>
              <a:gd name="connsiteX2457" fmla="*/ 276011 w 712272"/>
              <a:gd name="connsiteY2457" fmla="*/ 366623 h 367487"/>
              <a:gd name="connsiteX2458" fmla="*/ 273998 w 712272"/>
              <a:gd name="connsiteY2458" fmla="*/ 366335 h 367487"/>
              <a:gd name="connsiteX2459" fmla="*/ 272847 w 712272"/>
              <a:gd name="connsiteY2459" fmla="*/ 365759 h 367487"/>
              <a:gd name="connsiteX2460" fmla="*/ 271697 w 712272"/>
              <a:gd name="connsiteY2460" fmla="*/ 365471 h 367487"/>
              <a:gd name="connsiteX2461" fmla="*/ 270547 w 712272"/>
              <a:gd name="connsiteY2461" fmla="*/ 365183 h 367487"/>
              <a:gd name="connsiteX2462" fmla="*/ 269397 w 712272"/>
              <a:gd name="connsiteY2462" fmla="*/ 364607 h 367487"/>
              <a:gd name="connsiteX2463" fmla="*/ 268821 w 712272"/>
              <a:gd name="connsiteY2463" fmla="*/ 364319 h 367487"/>
              <a:gd name="connsiteX2464" fmla="*/ 267671 w 712272"/>
              <a:gd name="connsiteY2464" fmla="*/ 364031 h 367487"/>
              <a:gd name="connsiteX2465" fmla="*/ 266808 w 712272"/>
              <a:gd name="connsiteY2465" fmla="*/ 363455 h 367487"/>
              <a:gd name="connsiteX2466" fmla="*/ 265946 w 712272"/>
              <a:gd name="connsiteY2466" fmla="*/ 363167 h 367487"/>
              <a:gd name="connsiteX2467" fmla="*/ 265658 w 712272"/>
              <a:gd name="connsiteY2467" fmla="*/ 362879 h 367487"/>
              <a:gd name="connsiteX2468" fmla="*/ 264795 w 712272"/>
              <a:gd name="connsiteY2468" fmla="*/ 362303 h 367487"/>
              <a:gd name="connsiteX2469" fmla="*/ 264220 w 712272"/>
              <a:gd name="connsiteY2469" fmla="*/ 362015 h 367487"/>
              <a:gd name="connsiteX2470" fmla="*/ 263358 w 712272"/>
              <a:gd name="connsiteY2470" fmla="*/ 361727 h 367487"/>
              <a:gd name="connsiteX2471" fmla="*/ 263070 w 712272"/>
              <a:gd name="connsiteY2471" fmla="*/ 361151 h 367487"/>
              <a:gd name="connsiteX2472" fmla="*/ 262207 w 712272"/>
              <a:gd name="connsiteY2472" fmla="*/ 360863 h 367487"/>
              <a:gd name="connsiteX2473" fmla="*/ 261920 w 712272"/>
              <a:gd name="connsiteY2473" fmla="*/ 360575 h 367487"/>
              <a:gd name="connsiteX2474" fmla="*/ 261057 w 712272"/>
              <a:gd name="connsiteY2474" fmla="*/ 359999 h 367487"/>
              <a:gd name="connsiteX2475" fmla="*/ 260770 w 712272"/>
              <a:gd name="connsiteY2475" fmla="*/ 359711 h 367487"/>
              <a:gd name="connsiteX2476" fmla="*/ 260194 w 712272"/>
              <a:gd name="connsiteY2476" fmla="*/ 359423 h 367487"/>
              <a:gd name="connsiteX2477" fmla="*/ 259907 w 712272"/>
              <a:gd name="connsiteY2477" fmla="*/ 358847 h 367487"/>
              <a:gd name="connsiteX2478" fmla="*/ 259044 w 712272"/>
              <a:gd name="connsiteY2478" fmla="*/ 358559 h 367487"/>
              <a:gd name="connsiteX2479" fmla="*/ 258757 w 712272"/>
              <a:gd name="connsiteY2479" fmla="*/ 358271 h 367487"/>
              <a:gd name="connsiteX2480" fmla="*/ 258469 w 712272"/>
              <a:gd name="connsiteY2480" fmla="*/ 357695 h 367487"/>
              <a:gd name="connsiteX2481" fmla="*/ 257894 w 712272"/>
              <a:gd name="connsiteY2481" fmla="*/ 357407 h 367487"/>
              <a:gd name="connsiteX2482" fmla="*/ 257606 w 712272"/>
              <a:gd name="connsiteY2482" fmla="*/ 357119 h 367487"/>
              <a:gd name="connsiteX2483" fmla="*/ 257319 w 712272"/>
              <a:gd name="connsiteY2483" fmla="*/ 356543 h 367487"/>
              <a:gd name="connsiteX2484" fmla="*/ 256744 w 712272"/>
              <a:gd name="connsiteY2484" fmla="*/ 356255 h 367487"/>
              <a:gd name="connsiteX2485" fmla="*/ 256456 w 712272"/>
              <a:gd name="connsiteY2485" fmla="*/ 355967 h 367487"/>
              <a:gd name="connsiteX2486" fmla="*/ 256168 w 712272"/>
              <a:gd name="connsiteY2486" fmla="*/ 355391 h 367487"/>
              <a:gd name="connsiteX2487" fmla="*/ 255593 w 712272"/>
              <a:gd name="connsiteY2487" fmla="*/ 355103 h 367487"/>
              <a:gd name="connsiteX2488" fmla="*/ 255306 w 712272"/>
              <a:gd name="connsiteY2488" fmla="*/ 354815 h 367487"/>
              <a:gd name="connsiteX2489" fmla="*/ 255018 w 712272"/>
              <a:gd name="connsiteY2489" fmla="*/ 354239 h 367487"/>
              <a:gd name="connsiteX2490" fmla="*/ 254443 w 712272"/>
              <a:gd name="connsiteY2490" fmla="*/ 353951 h 367487"/>
              <a:gd name="connsiteX2491" fmla="*/ 254156 w 712272"/>
              <a:gd name="connsiteY2491" fmla="*/ 353663 h 367487"/>
              <a:gd name="connsiteX2492" fmla="*/ 253868 w 712272"/>
              <a:gd name="connsiteY2492" fmla="*/ 353087 h 367487"/>
              <a:gd name="connsiteX2493" fmla="*/ 253293 w 712272"/>
              <a:gd name="connsiteY2493" fmla="*/ 352511 h 367487"/>
              <a:gd name="connsiteX2494" fmla="*/ 253005 w 712272"/>
              <a:gd name="connsiteY2494" fmla="*/ 351935 h 367487"/>
              <a:gd name="connsiteX2495" fmla="*/ 252718 w 712272"/>
              <a:gd name="connsiteY2495" fmla="*/ 351647 h 367487"/>
              <a:gd name="connsiteX2496" fmla="*/ 252143 w 712272"/>
              <a:gd name="connsiteY2496" fmla="*/ 350783 h 367487"/>
              <a:gd name="connsiteX2497" fmla="*/ 251855 w 712272"/>
              <a:gd name="connsiteY2497" fmla="*/ 350495 h 367487"/>
              <a:gd name="connsiteX2498" fmla="*/ 251567 w 712272"/>
              <a:gd name="connsiteY2498" fmla="*/ 350207 h 367487"/>
              <a:gd name="connsiteX2499" fmla="*/ 250992 w 712272"/>
              <a:gd name="connsiteY2499" fmla="*/ 349343 h 367487"/>
              <a:gd name="connsiteX2500" fmla="*/ 250705 w 712272"/>
              <a:gd name="connsiteY2500" fmla="*/ 348479 h 367487"/>
              <a:gd name="connsiteX2501" fmla="*/ 250417 w 712272"/>
              <a:gd name="connsiteY2501" fmla="*/ 348191 h 367487"/>
              <a:gd name="connsiteX2502" fmla="*/ 249842 w 712272"/>
              <a:gd name="connsiteY2502" fmla="*/ 347327 h 367487"/>
              <a:gd name="connsiteX2503" fmla="*/ 249554 w 712272"/>
              <a:gd name="connsiteY2503" fmla="*/ 346751 h 367487"/>
              <a:gd name="connsiteX2504" fmla="*/ 249267 w 712272"/>
              <a:gd name="connsiteY2504" fmla="*/ 345887 h 367487"/>
              <a:gd name="connsiteX2505" fmla="*/ 248692 w 712272"/>
              <a:gd name="connsiteY2505" fmla="*/ 345023 h 367487"/>
              <a:gd name="connsiteX2506" fmla="*/ 248404 w 712272"/>
              <a:gd name="connsiteY2506" fmla="*/ 344447 h 367487"/>
              <a:gd name="connsiteX2507" fmla="*/ 248117 w 712272"/>
              <a:gd name="connsiteY2507" fmla="*/ 343583 h 367487"/>
              <a:gd name="connsiteX2508" fmla="*/ 247542 w 712272"/>
              <a:gd name="connsiteY2508" fmla="*/ 342431 h 367487"/>
              <a:gd name="connsiteX2509" fmla="*/ 247254 w 712272"/>
              <a:gd name="connsiteY2509" fmla="*/ 341567 h 367487"/>
              <a:gd name="connsiteX2510" fmla="*/ 246966 w 712272"/>
              <a:gd name="connsiteY2510" fmla="*/ 340415 h 367487"/>
              <a:gd name="connsiteX2511" fmla="*/ 246391 w 712272"/>
              <a:gd name="connsiteY2511" fmla="*/ 338975 h 367487"/>
              <a:gd name="connsiteX2512" fmla="*/ 246104 w 712272"/>
              <a:gd name="connsiteY2512" fmla="*/ 337823 h 367487"/>
              <a:gd name="connsiteX2513" fmla="*/ 245816 w 712272"/>
              <a:gd name="connsiteY2513" fmla="*/ 335807 h 367487"/>
              <a:gd name="connsiteX2514" fmla="*/ 245241 w 712272"/>
              <a:gd name="connsiteY2514" fmla="*/ 333503 h 367487"/>
              <a:gd name="connsiteX2515" fmla="*/ 245241 w 712272"/>
              <a:gd name="connsiteY2515" fmla="*/ 322847 h 367487"/>
              <a:gd name="connsiteX2516" fmla="*/ 245816 w 712272"/>
              <a:gd name="connsiteY2516" fmla="*/ 320543 h 367487"/>
              <a:gd name="connsiteX2517" fmla="*/ 246104 w 712272"/>
              <a:gd name="connsiteY2517" fmla="*/ 319103 h 367487"/>
              <a:gd name="connsiteX2518" fmla="*/ 246391 w 712272"/>
              <a:gd name="connsiteY2518" fmla="*/ 317663 h 367487"/>
              <a:gd name="connsiteX2519" fmla="*/ 246966 w 712272"/>
              <a:gd name="connsiteY2519" fmla="*/ 315935 h 367487"/>
              <a:gd name="connsiteX2520" fmla="*/ 247254 w 712272"/>
              <a:gd name="connsiteY2520" fmla="*/ 314783 h 367487"/>
              <a:gd name="connsiteX2521" fmla="*/ 247542 w 712272"/>
              <a:gd name="connsiteY2521" fmla="*/ 314207 h 367487"/>
              <a:gd name="connsiteX2522" fmla="*/ 248117 w 712272"/>
              <a:gd name="connsiteY2522" fmla="*/ 313055 h 367487"/>
              <a:gd name="connsiteX2523" fmla="*/ 248404 w 712272"/>
              <a:gd name="connsiteY2523" fmla="*/ 312191 h 367487"/>
              <a:gd name="connsiteX2524" fmla="*/ 248692 w 712272"/>
              <a:gd name="connsiteY2524" fmla="*/ 311327 h 367487"/>
              <a:gd name="connsiteX2525" fmla="*/ 249267 w 712272"/>
              <a:gd name="connsiteY2525" fmla="*/ 310751 h 367487"/>
              <a:gd name="connsiteX2526" fmla="*/ 249554 w 712272"/>
              <a:gd name="connsiteY2526" fmla="*/ 309887 h 367487"/>
              <a:gd name="connsiteX2527" fmla="*/ 249842 w 712272"/>
              <a:gd name="connsiteY2527" fmla="*/ 309023 h 367487"/>
              <a:gd name="connsiteX2528" fmla="*/ 250417 w 712272"/>
              <a:gd name="connsiteY2528" fmla="*/ 308447 h 367487"/>
              <a:gd name="connsiteX2529" fmla="*/ 250705 w 712272"/>
              <a:gd name="connsiteY2529" fmla="*/ 307871 h 367487"/>
              <a:gd name="connsiteX2530" fmla="*/ 250992 w 712272"/>
              <a:gd name="connsiteY2530" fmla="*/ 307295 h 367487"/>
              <a:gd name="connsiteX2531" fmla="*/ 251567 w 712272"/>
              <a:gd name="connsiteY2531" fmla="*/ 306719 h 367487"/>
              <a:gd name="connsiteX2532" fmla="*/ 251855 w 712272"/>
              <a:gd name="connsiteY2532" fmla="*/ 306143 h 367487"/>
              <a:gd name="connsiteX2533" fmla="*/ 252143 w 712272"/>
              <a:gd name="connsiteY2533" fmla="*/ 305567 h 367487"/>
              <a:gd name="connsiteX2534" fmla="*/ 252718 w 712272"/>
              <a:gd name="connsiteY2534" fmla="*/ 304991 h 367487"/>
              <a:gd name="connsiteX2535" fmla="*/ 253005 w 712272"/>
              <a:gd name="connsiteY2535" fmla="*/ 304415 h 367487"/>
              <a:gd name="connsiteX2536" fmla="*/ 253293 w 712272"/>
              <a:gd name="connsiteY2536" fmla="*/ 304127 h 367487"/>
              <a:gd name="connsiteX2537" fmla="*/ 253868 w 712272"/>
              <a:gd name="connsiteY2537" fmla="*/ 303263 h 367487"/>
              <a:gd name="connsiteX2538" fmla="*/ 254156 w 712272"/>
              <a:gd name="connsiteY2538" fmla="*/ 302975 h 367487"/>
              <a:gd name="connsiteX2539" fmla="*/ 254443 w 712272"/>
              <a:gd name="connsiteY2539" fmla="*/ 302687 h 367487"/>
              <a:gd name="connsiteX2540" fmla="*/ 255018 w 712272"/>
              <a:gd name="connsiteY2540" fmla="*/ 302111 h 367487"/>
              <a:gd name="connsiteX2541" fmla="*/ 255306 w 712272"/>
              <a:gd name="connsiteY2541" fmla="*/ 301823 h 367487"/>
              <a:gd name="connsiteX2542" fmla="*/ 255593 w 712272"/>
              <a:gd name="connsiteY2542" fmla="*/ 301535 h 367487"/>
              <a:gd name="connsiteX2543" fmla="*/ 256168 w 712272"/>
              <a:gd name="connsiteY2543" fmla="*/ 300959 h 367487"/>
              <a:gd name="connsiteX2544" fmla="*/ 256456 w 712272"/>
              <a:gd name="connsiteY2544" fmla="*/ 300671 h 367487"/>
              <a:gd name="connsiteX2545" fmla="*/ 256744 w 712272"/>
              <a:gd name="connsiteY2545" fmla="*/ 300383 h 367487"/>
              <a:gd name="connsiteX2546" fmla="*/ 257319 w 712272"/>
              <a:gd name="connsiteY2546" fmla="*/ 299807 h 367487"/>
              <a:gd name="connsiteX2547" fmla="*/ 257606 w 712272"/>
              <a:gd name="connsiteY2547" fmla="*/ 299519 h 367487"/>
              <a:gd name="connsiteX2548" fmla="*/ 257894 w 712272"/>
              <a:gd name="connsiteY2548" fmla="*/ 299231 h 367487"/>
              <a:gd name="connsiteX2549" fmla="*/ 258469 w 712272"/>
              <a:gd name="connsiteY2549" fmla="*/ 298655 h 367487"/>
              <a:gd name="connsiteX2550" fmla="*/ 258757 w 712272"/>
              <a:gd name="connsiteY2550" fmla="*/ 298367 h 367487"/>
              <a:gd name="connsiteX2551" fmla="*/ 259044 w 712272"/>
              <a:gd name="connsiteY2551" fmla="*/ 298079 h 367487"/>
              <a:gd name="connsiteX2552" fmla="*/ 259619 w 712272"/>
              <a:gd name="connsiteY2552" fmla="*/ 297503 h 367487"/>
              <a:gd name="connsiteX2553" fmla="*/ 259907 w 712272"/>
              <a:gd name="connsiteY2553" fmla="*/ 297215 h 367487"/>
              <a:gd name="connsiteX2554" fmla="*/ 260194 w 712272"/>
              <a:gd name="connsiteY2554" fmla="*/ 296927 h 367487"/>
              <a:gd name="connsiteX2555" fmla="*/ 260770 w 712272"/>
              <a:gd name="connsiteY2555" fmla="*/ 296351 h 367487"/>
              <a:gd name="connsiteX2556" fmla="*/ 261057 w 712272"/>
              <a:gd name="connsiteY2556" fmla="*/ 296063 h 367487"/>
              <a:gd name="connsiteX2557" fmla="*/ 261345 w 712272"/>
              <a:gd name="connsiteY2557" fmla="*/ 295775 h 367487"/>
              <a:gd name="connsiteX2558" fmla="*/ 261920 w 712272"/>
              <a:gd name="connsiteY2558" fmla="*/ 295199 h 367487"/>
              <a:gd name="connsiteX2559" fmla="*/ 262207 w 712272"/>
              <a:gd name="connsiteY2559" fmla="*/ 294911 h 367487"/>
              <a:gd name="connsiteX2560" fmla="*/ 262495 w 712272"/>
              <a:gd name="connsiteY2560" fmla="*/ 294623 h 367487"/>
              <a:gd name="connsiteX2561" fmla="*/ 263070 w 712272"/>
              <a:gd name="connsiteY2561" fmla="*/ 294047 h 367487"/>
              <a:gd name="connsiteX2562" fmla="*/ 263358 w 712272"/>
              <a:gd name="connsiteY2562" fmla="*/ 293759 h 367487"/>
              <a:gd name="connsiteX2563" fmla="*/ 263645 w 712272"/>
              <a:gd name="connsiteY2563" fmla="*/ 293471 h 367487"/>
              <a:gd name="connsiteX2564" fmla="*/ 264220 w 712272"/>
              <a:gd name="connsiteY2564" fmla="*/ 292895 h 367487"/>
              <a:gd name="connsiteX2565" fmla="*/ 264508 w 712272"/>
              <a:gd name="connsiteY2565" fmla="*/ 292607 h 367487"/>
              <a:gd name="connsiteX2566" fmla="*/ 264795 w 712272"/>
              <a:gd name="connsiteY2566" fmla="*/ 292319 h 367487"/>
              <a:gd name="connsiteX2567" fmla="*/ 265371 w 712272"/>
              <a:gd name="connsiteY2567" fmla="*/ 291743 h 367487"/>
              <a:gd name="connsiteX2568" fmla="*/ 265658 w 712272"/>
              <a:gd name="connsiteY2568" fmla="*/ 291455 h 367487"/>
              <a:gd name="connsiteX2569" fmla="*/ 265946 w 712272"/>
              <a:gd name="connsiteY2569" fmla="*/ 291167 h 367487"/>
              <a:gd name="connsiteX2570" fmla="*/ 266521 w 712272"/>
              <a:gd name="connsiteY2570" fmla="*/ 290591 h 367487"/>
              <a:gd name="connsiteX2571" fmla="*/ 266808 w 712272"/>
              <a:gd name="connsiteY2571" fmla="*/ 290303 h 367487"/>
              <a:gd name="connsiteX2572" fmla="*/ 267096 w 712272"/>
              <a:gd name="connsiteY2572" fmla="*/ 290015 h 367487"/>
              <a:gd name="connsiteX2573" fmla="*/ 267671 w 712272"/>
              <a:gd name="connsiteY2573" fmla="*/ 289439 h 367487"/>
              <a:gd name="connsiteX2574" fmla="*/ 267959 w 712272"/>
              <a:gd name="connsiteY2574" fmla="*/ 289151 h 367487"/>
              <a:gd name="connsiteX2575" fmla="*/ 268246 w 712272"/>
              <a:gd name="connsiteY2575" fmla="*/ 288863 h 367487"/>
              <a:gd name="connsiteX2576" fmla="*/ 268821 w 712272"/>
              <a:gd name="connsiteY2576" fmla="*/ 288287 h 367487"/>
              <a:gd name="connsiteX2577" fmla="*/ 269109 w 712272"/>
              <a:gd name="connsiteY2577" fmla="*/ 287999 h 367487"/>
              <a:gd name="connsiteX2578" fmla="*/ 269397 w 712272"/>
              <a:gd name="connsiteY2578" fmla="*/ 287711 h 367487"/>
              <a:gd name="connsiteX2579" fmla="*/ 269972 w 712272"/>
              <a:gd name="connsiteY2579" fmla="*/ 287135 h 367487"/>
              <a:gd name="connsiteX2580" fmla="*/ 270259 w 712272"/>
              <a:gd name="connsiteY2580" fmla="*/ 286847 h 367487"/>
              <a:gd name="connsiteX2581" fmla="*/ 270547 w 712272"/>
              <a:gd name="connsiteY2581" fmla="*/ 286559 h 367487"/>
              <a:gd name="connsiteX2582" fmla="*/ 271122 w 712272"/>
              <a:gd name="connsiteY2582" fmla="*/ 285983 h 367487"/>
              <a:gd name="connsiteX2583" fmla="*/ 271410 w 712272"/>
              <a:gd name="connsiteY2583" fmla="*/ 285695 h 367487"/>
              <a:gd name="connsiteX2584" fmla="*/ 271697 w 712272"/>
              <a:gd name="connsiteY2584" fmla="*/ 285407 h 367487"/>
              <a:gd name="connsiteX2585" fmla="*/ 272272 w 712272"/>
              <a:gd name="connsiteY2585" fmla="*/ 284831 h 367487"/>
              <a:gd name="connsiteX2586" fmla="*/ 272560 w 712272"/>
              <a:gd name="connsiteY2586" fmla="*/ 284543 h 367487"/>
              <a:gd name="connsiteX2587" fmla="*/ 272847 w 712272"/>
              <a:gd name="connsiteY2587" fmla="*/ 284255 h 367487"/>
              <a:gd name="connsiteX2588" fmla="*/ 273422 w 712272"/>
              <a:gd name="connsiteY2588" fmla="*/ 283679 h 367487"/>
              <a:gd name="connsiteX2589" fmla="*/ 273710 w 712272"/>
              <a:gd name="connsiteY2589" fmla="*/ 283391 h 367487"/>
              <a:gd name="connsiteX2590" fmla="*/ 273998 w 712272"/>
              <a:gd name="connsiteY2590" fmla="*/ 283103 h 367487"/>
              <a:gd name="connsiteX2591" fmla="*/ 274573 w 712272"/>
              <a:gd name="connsiteY2591" fmla="*/ 282527 h 367487"/>
              <a:gd name="connsiteX2592" fmla="*/ 274860 w 712272"/>
              <a:gd name="connsiteY2592" fmla="*/ 282239 h 367487"/>
              <a:gd name="connsiteX2593" fmla="*/ 275148 w 712272"/>
              <a:gd name="connsiteY2593" fmla="*/ 281951 h 367487"/>
              <a:gd name="connsiteX2594" fmla="*/ 275723 w 712272"/>
              <a:gd name="connsiteY2594" fmla="*/ 281375 h 367487"/>
              <a:gd name="connsiteX2595" fmla="*/ 276011 w 712272"/>
              <a:gd name="connsiteY2595" fmla="*/ 281087 h 367487"/>
              <a:gd name="connsiteX2596" fmla="*/ 276298 w 712272"/>
              <a:gd name="connsiteY2596" fmla="*/ 280799 h 367487"/>
              <a:gd name="connsiteX2597" fmla="*/ 276873 w 712272"/>
              <a:gd name="connsiteY2597" fmla="*/ 280223 h 367487"/>
              <a:gd name="connsiteX2598" fmla="*/ 277161 w 712272"/>
              <a:gd name="connsiteY2598" fmla="*/ 279935 h 367487"/>
              <a:gd name="connsiteX2599" fmla="*/ 277448 w 712272"/>
              <a:gd name="connsiteY2599" fmla="*/ 279647 h 367487"/>
              <a:gd name="connsiteX2600" fmla="*/ 278024 w 712272"/>
              <a:gd name="connsiteY2600" fmla="*/ 279071 h 367487"/>
              <a:gd name="connsiteX2601" fmla="*/ 278311 w 712272"/>
              <a:gd name="connsiteY2601" fmla="*/ 278783 h 367487"/>
              <a:gd name="connsiteX2602" fmla="*/ 278599 w 712272"/>
              <a:gd name="connsiteY2602" fmla="*/ 278495 h 367487"/>
              <a:gd name="connsiteX2603" fmla="*/ 279174 w 712272"/>
              <a:gd name="connsiteY2603" fmla="*/ 277919 h 367487"/>
              <a:gd name="connsiteX2604" fmla="*/ 279461 w 712272"/>
              <a:gd name="connsiteY2604" fmla="*/ 277631 h 367487"/>
              <a:gd name="connsiteX2605" fmla="*/ 279749 w 712272"/>
              <a:gd name="connsiteY2605" fmla="*/ 277343 h 367487"/>
              <a:gd name="connsiteX2606" fmla="*/ 280324 w 712272"/>
              <a:gd name="connsiteY2606" fmla="*/ 276767 h 367487"/>
              <a:gd name="connsiteX2607" fmla="*/ 280612 w 712272"/>
              <a:gd name="connsiteY2607" fmla="*/ 276479 h 367487"/>
              <a:gd name="connsiteX2608" fmla="*/ 280899 w 712272"/>
              <a:gd name="connsiteY2608" fmla="*/ 276191 h 367487"/>
              <a:gd name="connsiteX2609" fmla="*/ 281474 w 712272"/>
              <a:gd name="connsiteY2609" fmla="*/ 275615 h 367487"/>
              <a:gd name="connsiteX2610" fmla="*/ 281762 w 712272"/>
              <a:gd name="connsiteY2610" fmla="*/ 275327 h 367487"/>
              <a:gd name="connsiteX2611" fmla="*/ 282049 w 712272"/>
              <a:gd name="connsiteY2611" fmla="*/ 275039 h 367487"/>
              <a:gd name="connsiteX2612" fmla="*/ 282625 w 712272"/>
              <a:gd name="connsiteY2612" fmla="*/ 274463 h 367487"/>
              <a:gd name="connsiteX2613" fmla="*/ 282912 w 712272"/>
              <a:gd name="connsiteY2613" fmla="*/ 274175 h 367487"/>
              <a:gd name="connsiteX2614" fmla="*/ 283200 w 712272"/>
              <a:gd name="connsiteY2614" fmla="*/ 273887 h 367487"/>
              <a:gd name="connsiteX2615" fmla="*/ 283775 w 712272"/>
              <a:gd name="connsiteY2615" fmla="*/ 273311 h 367487"/>
              <a:gd name="connsiteX2616" fmla="*/ 284062 w 712272"/>
              <a:gd name="connsiteY2616" fmla="*/ 273023 h 367487"/>
              <a:gd name="connsiteX2617" fmla="*/ 284350 w 712272"/>
              <a:gd name="connsiteY2617" fmla="*/ 272735 h 367487"/>
              <a:gd name="connsiteX2618" fmla="*/ 284925 w 712272"/>
              <a:gd name="connsiteY2618" fmla="*/ 272159 h 367487"/>
              <a:gd name="connsiteX2619" fmla="*/ 285213 w 712272"/>
              <a:gd name="connsiteY2619" fmla="*/ 271871 h 367487"/>
              <a:gd name="connsiteX2620" fmla="*/ 285500 w 712272"/>
              <a:gd name="connsiteY2620" fmla="*/ 271583 h 367487"/>
              <a:gd name="connsiteX2621" fmla="*/ 286075 w 712272"/>
              <a:gd name="connsiteY2621" fmla="*/ 271007 h 367487"/>
              <a:gd name="connsiteX2622" fmla="*/ 286363 w 712272"/>
              <a:gd name="connsiteY2622" fmla="*/ 270719 h 367487"/>
              <a:gd name="connsiteX2623" fmla="*/ 286651 w 712272"/>
              <a:gd name="connsiteY2623" fmla="*/ 270431 h 367487"/>
              <a:gd name="connsiteX2624" fmla="*/ 287226 w 712272"/>
              <a:gd name="connsiteY2624" fmla="*/ 269855 h 367487"/>
              <a:gd name="connsiteX2625" fmla="*/ 287513 w 712272"/>
              <a:gd name="connsiteY2625" fmla="*/ 269567 h 367487"/>
              <a:gd name="connsiteX2626" fmla="*/ 287801 w 712272"/>
              <a:gd name="connsiteY2626" fmla="*/ 269279 h 367487"/>
              <a:gd name="connsiteX2627" fmla="*/ 288376 w 712272"/>
              <a:gd name="connsiteY2627" fmla="*/ 268703 h 367487"/>
              <a:gd name="connsiteX2628" fmla="*/ 288664 w 712272"/>
              <a:gd name="connsiteY2628" fmla="*/ 268415 h 367487"/>
              <a:gd name="connsiteX2629" fmla="*/ 288951 w 712272"/>
              <a:gd name="connsiteY2629" fmla="*/ 268127 h 367487"/>
              <a:gd name="connsiteX2630" fmla="*/ 289526 w 712272"/>
              <a:gd name="connsiteY2630" fmla="*/ 267551 h 367487"/>
              <a:gd name="connsiteX2631" fmla="*/ 289814 w 712272"/>
              <a:gd name="connsiteY2631" fmla="*/ 267263 h 367487"/>
              <a:gd name="connsiteX2632" fmla="*/ 290101 w 712272"/>
              <a:gd name="connsiteY2632" fmla="*/ 266975 h 367487"/>
              <a:gd name="connsiteX2633" fmla="*/ 290676 w 712272"/>
              <a:gd name="connsiteY2633" fmla="*/ 266687 h 367487"/>
              <a:gd name="connsiteX2634" fmla="*/ 290964 w 712272"/>
              <a:gd name="connsiteY2634" fmla="*/ 266111 h 367487"/>
              <a:gd name="connsiteX2635" fmla="*/ 291252 w 712272"/>
              <a:gd name="connsiteY2635" fmla="*/ 265823 h 367487"/>
              <a:gd name="connsiteX2636" fmla="*/ 291827 w 712272"/>
              <a:gd name="connsiteY2636" fmla="*/ 265535 h 367487"/>
              <a:gd name="connsiteX2637" fmla="*/ 292114 w 712272"/>
              <a:gd name="connsiteY2637" fmla="*/ 264959 h 367487"/>
              <a:gd name="connsiteX2638" fmla="*/ 292402 w 712272"/>
              <a:gd name="connsiteY2638" fmla="*/ 264671 h 367487"/>
              <a:gd name="connsiteX2639" fmla="*/ 292977 w 712272"/>
              <a:gd name="connsiteY2639" fmla="*/ 264383 h 367487"/>
              <a:gd name="connsiteX2640" fmla="*/ 293265 w 712272"/>
              <a:gd name="connsiteY2640" fmla="*/ 263807 h 367487"/>
              <a:gd name="connsiteX2641" fmla="*/ 293552 w 712272"/>
              <a:gd name="connsiteY2641" fmla="*/ 263519 h 367487"/>
              <a:gd name="connsiteX2642" fmla="*/ 294127 w 712272"/>
              <a:gd name="connsiteY2642" fmla="*/ 263231 h 367487"/>
              <a:gd name="connsiteX2643" fmla="*/ 294415 w 712272"/>
              <a:gd name="connsiteY2643" fmla="*/ 262655 h 367487"/>
              <a:gd name="connsiteX2644" fmla="*/ 294702 w 712272"/>
              <a:gd name="connsiteY2644" fmla="*/ 262367 h 367487"/>
              <a:gd name="connsiteX2645" fmla="*/ 295278 w 712272"/>
              <a:gd name="connsiteY2645" fmla="*/ 262079 h 367487"/>
              <a:gd name="connsiteX2646" fmla="*/ 295565 w 712272"/>
              <a:gd name="connsiteY2646" fmla="*/ 261503 h 367487"/>
              <a:gd name="connsiteX2647" fmla="*/ 295853 w 712272"/>
              <a:gd name="connsiteY2647" fmla="*/ 261215 h 367487"/>
              <a:gd name="connsiteX2648" fmla="*/ 296428 w 712272"/>
              <a:gd name="connsiteY2648" fmla="*/ 260927 h 367487"/>
              <a:gd name="connsiteX2649" fmla="*/ 296715 w 712272"/>
              <a:gd name="connsiteY2649" fmla="*/ 260351 h 367487"/>
              <a:gd name="connsiteX2650" fmla="*/ 297003 w 712272"/>
              <a:gd name="connsiteY2650" fmla="*/ 260063 h 367487"/>
              <a:gd name="connsiteX2651" fmla="*/ 297578 w 712272"/>
              <a:gd name="connsiteY2651" fmla="*/ 259775 h 367487"/>
              <a:gd name="connsiteX2652" fmla="*/ 297866 w 712272"/>
              <a:gd name="connsiteY2652" fmla="*/ 259199 h 367487"/>
              <a:gd name="connsiteX2653" fmla="*/ 298153 w 712272"/>
              <a:gd name="connsiteY2653" fmla="*/ 258911 h 367487"/>
              <a:gd name="connsiteX2654" fmla="*/ 298441 w 712272"/>
              <a:gd name="connsiteY2654" fmla="*/ 258623 h 367487"/>
              <a:gd name="connsiteX2655" fmla="*/ 299016 w 712272"/>
              <a:gd name="connsiteY2655" fmla="*/ 258047 h 367487"/>
              <a:gd name="connsiteX2656" fmla="*/ 299303 w 712272"/>
              <a:gd name="connsiteY2656" fmla="*/ 257759 h 367487"/>
              <a:gd name="connsiteX2657" fmla="*/ 299591 w 712272"/>
              <a:gd name="connsiteY2657" fmla="*/ 257471 h 367487"/>
              <a:gd name="connsiteX2658" fmla="*/ 300166 w 712272"/>
              <a:gd name="connsiteY2658" fmla="*/ 256895 h 367487"/>
              <a:gd name="connsiteX2659" fmla="*/ 300454 w 712272"/>
              <a:gd name="connsiteY2659" fmla="*/ 256607 h 367487"/>
              <a:gd name="connsiteX2660" fmla="*/ 300741 w 712272"/>
              <a:gd name="connsiteY2660" fmla="*/ 256319 h 367487"/>
              <a:gd name="connsiteX2661" fmla="*/ 301316 w 712272"/>
              <a:gd name="connsiteY2661" fmla="*/ 255743 h 367487"/>
              <a:gd name="connsiteX2662" fmla="*/ 301604 w 712272"/>
              <a:gd name="connsiteY2662" fmla="*/ 255455 h 367487"/>
              <a:gd name="connsiteX2663" fmla="*/ 301892 w 712272"/>
              <a:gd name="connsiteY2663" fmla="*/ 255167 h 367487"/>
              <a:gd name="connsiteX2664" fmla="*/ 302467 w 712272"/>
              <a:gd name="connsiteY2664" fmla="*/ 254591 h 367487"/>
              <a:gd name="connsiteX2665" fmla="*/ 302754 w 712272"/>
              <a:gd name="connsiteY2665" fmla="*/ 254303 h 367487"/>
              <a:gd name="connsiteX2666" fmla="*/ 303042 w 712272"/>
              <a:gd name="connsiteY2666" fmla="*/ 254015 h 367487"/>
              <a:gd name="connsiteX2667" fmla="*/ 303617 w 712272"/>
              <a:gd name="connsiteY2667" fmla="*/ 253439 h 367487"/>
              <a:gd name="connsiteX2668" fmla="*/ 303905 w 712272"/>
              <a:gd name="connsiteY2668" fmla="*/ 253151 h 367487"/>
              <a:gd name="connsiteX2669" fmla="*/ 304192 w 712272"/>
              <a:gd name="connsiteY2669" fmla="*/ 252863 h 367487"/>
              <a:gd name="connsiteX2670" fmla="*/ 304767 w 712272"/>
              <a:gd name="connsiteY2670" fmla="*/ 252287 h 367487"/>
              <a:gd name="connsiteX2671" fmla="*/ 305055 w 712272"/>
              <a:gd name="connsiteY2671" fmla="*/ 251999 h 367487"/>
              <a:gd name="connsiteX2672" fmla="*/ 305342 w 712272"/>
              <a:gd name="connsiteY2672" fmla="*/ 251711 h 367487"/>
              <a:gd name="connsiteX2673" fmla="*/ 305918 w 712272"/>
              <a:gd name="connsiteY2673" fmla="*/ 251135 h 367487"/>
              <a:gd name="connsiteX2674" fmla="*/ 306205 w 712272"/>
              <a:gd name="connsiteY2674" fmla="*/ 250847 h 367487"/>
              <a:gd name="connsiteX2675" fmla="*/ 306493 w 712272"/>
              <a:gd name="connsiteY2675" fmla="*/ 250559 h 367487"/>
              <a:gd name="connsiteX2676" fmla="*/ 307068 w 712272"/>
              <a:gd name="connsiteY2676" fmla="*/ 249983 h 367487"/>
              <a:gd name="connsiteX2677" fmla="*/ 307355 w 712272"/>
              <a:gd name="connsiteY2677" fmla="*/ 249695 h 367487"/>
              <a:gd name="connsiteX2678" fmla="*/ 307643 w 712272"/>
              <a:gd name="connsiteY2678" fmla="*/ 249407 h 367487"/>
              <a:gd name="connsiteX2679" fmla="*/ 308218 w 712272"/>
              <a:gd name="connsiteY2679" fmla="*/ 248831 h 367487"/>
              <a:gd name="connsiteX2680" fmla="*/ 308506 w 712272"/>
              <a:gd name="connsiteY2680" fmla="*/ 248543 h 367487"/>
              <a:gd name="connsiteX2681" fmla="*/ 308793 w 712272"/>
              <a:gd name="connsiteY2681" fmla="*/ 248255 h 367487"/>
              <a:gd name="connsiteX2682" fmla="*/ 309368 w 712272"/>
              <a:gd name="connsiteY2682" fmla="*/ 247679 h 367487"/>
              <a:gd name="connsiteX2683" fmla="*/ 309656 w 712272"/>
              <a:gd name="connsiteY2683" fmla="*/ 247391 h 367487"/>
              <a:gd name="connsiteX2684" fmla="*/ 309943 w 712272"/>
              <a:gd name="connsiteY2684" fmla="*/ 247103 h 367487"/>
              <a:gd name="connsiteX2685" fmla="*/ 310519 w 712272"/>
              <a:gd name="connsiteY2685" fmla="*/ 246527 h 367487"/>
              <a:gd name="connsiteX2686" fmla="*/ 310806 w 712272"/>
              <a:gd name="connsiteY2686" fmla="*/ 246239 h 367487"/>
              <a:gd name="connsiteX2687" fmla="*/ 311094 w 712272"/>
              <a:gd name="connsiteY2687" fmla="*/ 245951 h 367487"/>
              <a:gd name="connsiteX2688" fmla="*/ 311669 w 712272"/>
              <a:gd name="connsiteY2688" fmla="*/ 245375 h 367487"/>
              <a:gd name="connsiteX2689" fmla="*/ 311956 w 712272"/>
              <a:gd name="connsiteY2689" fmla="*/ 245087 h 367487"/>
              <a:gd name="connsiteX2690" fmla="*/ 312244 w 712272"/>
              <a:gd name="connsiteY2690" fmla="*/ 244799 h 367487"/>
              <a:gd name="connsiteX2691" fmla="*/ 312819 w 712272"/>
              <a:gd name="connsiteY2691" fmla="*/ 244223 h 367487"/>
              <a:gd name="connsiteX2692" fmla="*/ 313107 w 712272"/>
              <a:gd name="connsiteY2692" fmla="*/ 243935 h 367487"/>
              <a:gd name="connsiteX2693" fmla="*/ 313394 w 712272"/>
              <a:gd name="connsiteY2693" fmla="*/ 243647 h 367487"/>
              <a:gd name="connsiteX2694" fmla="*/ 313969 w 712272"/>
              <a:gd name="connsiteY2694" fmla="*/ 243071 h 367487"/>
              <a:gd name="connsiteX2695" fmla="*/ 314257 w 712272"/>
              <a:gd name="connsiteY2695" fmla="*/ 242783 h 367487"/>
              <a:gd name="connsiteX2696" fmla="*/ 314545 w 712272"/>
              <a:gd name="connsiteY2696" fmla="*/ 242495 h 367487"/>
              <a:gd name="connsiteX2697" fmla="*/ 315120 w 712272"/>
              <a:gd name="connsiteY2697" fmla="*/ 241919 h 367487"/>
              <a:gd name="connsiteX2698" fmla="*/ 315407 w 712272"/>
              <a:gd name="connsiteY2698" fmla="*/ 241631 h 367487"/>
              <a:gd name="connsiteX2699" fmla="*/ 315695 w 712272"/>
              <a:gd name="connsiteY2699" fmla="*/ 241343 h 367487"/>
              <a:gd name="connsiteX2700" fmla="*/ 316270 w 712272"/>
              <a:gd name="connsiteY2700" fmla="*/ 240767 h 367487"/>
              <a:gd name="connsiteX2701" fmla="*/ 316557 w 712272"/>
              <a:gd name="connsiteY2701" fmla="*/ 240479 h 367487"/>
              <a:gd name="connsiteX2702" fmla="*/ 316845 w 712272"/>
              <a:gd name="connsiteY2702" fmla="*/ 240191 h 367487"/>
              <a:gd name="connsiteX2703" fmla="*/ 317420 w 712272"/>
              <a:gd name="connsiteY2703" fmla="*/ 239615 h 367487"/>
              <a:gd name="connsiteX2704" fmla="*/ 317708 w 712272"/>
              <a:gd name="connsiteY2704" fmla="*/ 239327 h 367487"/>
              <a:gd name="connsiteX2705" fmla="*/ 317995 w 712272"/>
              <a:gd name="connsiteY2705" fmla="*/ 239039 h 367487"/>
              <a:gd name="connsiteX2706" fmla="*/ 318570 w 712272"/>
              <a:gd name="connsiteY2706" fmla="*/ 238463 h 367487"/>
              <a:gd name="connsiteX2707" fmla="*/ 318858 w 712272"/>
              <a:gd name="connsiteY2707" fmla="*/ 238175 h 367487"/>
              <a:gd name="connsiteX2708" fmla="*/ 319146 w 712272"/>
              <a:gd name="connsiteY2708" fmla="*/ 237887 h 367487"/>
              <a:gd name="connsiteX2709" fmla="*/ 319721 w 712272"/>
              <a:gd name="connsiteY2709" fmla="*/ 237311 h 367487"/>
              <a:gd name="connsiteX2710" fmla="*/ 320008 w 712272"/>
              <a:gd name="connsiteY2710" fmla="*/ 237023 h 367487"/>
              <a:gd name="connsiteX2711" fmla="*/ 320296 w 712272"/>
              <a:gd name="connsiteY2711" fmla="*/ 236735 h 367487"/>
              <a:gd name="connsiteX2712" fmla="*/ 320871 w 712272"/>
              <a:gd name="connsiteY2712" fmla="*/ 236159 h 367487"/>
              <a:gd name="connsiteX2713" fmla="*/ 321159 w 712272"/>
              <a:gd name="connsiteY2713" fmla="*/ 235871 h 367487"/>
              <a:gd name="connsiteX2714" fmla="*/ 321446 w 712272"/>
              <a:gd name="connsiteY2714" fmla="*/ 235583 h 367487"/>
              <a:gd name="connsiteX2715" fmla="*/ 322021 w 712272"/>
              <a:gd name="connsiteY2715" fmla="*/ 235007 h 367487"/>
              <a:gd name="connsiteX2716" fmla="*/ 322309 w 712272"/>
              <a:gd name="connsiteY2716" fmla="*/ 234719 h 367487"/>
              <a:gd name="connsiteX2717" fmla="*/ 322596 w 712272"/>
              <a:gd name="connsiteY2717" fmla="*/ 234431 h 367487"/>
              <a:gd name="connsiteX2718" fmla="*/ 323172 w 712272"/>
              <a:gd name="connsiteY2718" fmla="*/ 233855 h 367487"/>
              <a:gd name="connsiteX2719" fmla="*/ 323459 w 712272"/>
              <a:gd name="connsiteY2719" fmla="*/ 233567 h 367487"/>
              <a:gd name="connsiteX2720" fmla="*/ 323747 w 712272"/>
              <a:gd name="connsiteY2720" fmla="*/ 233279 h 367487"/>
              <a:gd name="connsiteX2721" fmla="*/ 324322 w 712272"/>
              <a:gd name="connsiteY2721" fmla="*/ 232703 h 367487"/>
              <a:gd name="connsiteX2722" fmla="*/ 324609 w 712272"/>
              <a:gd name="connsiteY2722" fmla="*/ 232415 h 367487"/>
              <a:gd name="connsiteX2723" fmla="*/ 324897 w 712272"/>
              <a:gd name="connsiteY2723" fmla="*/ 232127 h 367487"/>
              <a:gd name="connsiteX2724" fmla="*/ 325472 w 712272"/>
              <a:gd name="connsiteY2724" fmla="*/ 231551 h 367487"/>
              <a:gd name="connsiteX2725" fmla="*/ 325760 w 712272"/>
              <a:gd name="connsiteY2725" fmla="*/ 231263 h 367487"/>
              <a:gd name="connsiteX2726" fmla="*/ 326047 w 712272"/>
              <a:gd name="connsiteY2726" fmla="*/ 230975 h 367487"/>
              <a:gd name="connsiteX2727" fmla="*/ 326622 w 712272"/>
              <a:gd name="connsiteY2727" fmla="*/ 230399 h 367487"/>
              <a:gd name="connsiteX2728" fmla="*/ 326910 w 712272"/>
              <a:gd name="connsiteY2728" fmla="*/ 230111 h 367487"/>
              <a:gd name="connsiteX2729" fmla="*/ 327197 w 712272"/>
              <a:gd name="connsiteY2729" fmla="*/ 229823 h 367487"/>
              <a:gd name="connsiteX2730" fmla="*/ 327773 w 712272"/>
              <a:gd name="connsiteY2730" fmla="*/ 229247 h 367487"/>
              <a:gd name="connsiteX2731" fmla="*/ 328060 w 712272"/>
              <a:gd name="connsiteY2731" fmla="*/ 228959 h 367487"/>
              <a:gd name="connsiteX2732" fmla="*/ 328348 w 712272"/>
              <a:gd name="connsiteY2732" fmla="*/ 228671 h 367487"/>
              <a:gd name="connsiteX2733" fmla="*/ 328923 w 712272"/>
              <a:gd name="connsiteY2733" fmla="*/ 228095 h 367487"/>
              <a:gd name="connsiteX2734" fmla="*/ 329210 w 712272"/>
              <a:gd name="connsiteY2734" fmla="*/ 227807 h 367487"/>
              <a:gd name="connsiteX2735" fmla="*/ 329498 w 712272"/>
              <a:gd name="connsiteY2735" fmla="*/ 227519 h 367487"/>
              <a:gd name="connsiteX2736" fmla="*/ 330073 w 712272"/>
              <a:gd name="connsiteY2736" fmla="*/ 226943 h 367487"/>
              <a:gd name="connsiteX2737" fmla="*/ 330361 w 712272"/>
              <a:gd name="connsiteY2737" fmla="*/ 226655 h 367487"/>
              <a:gd name="connsiteX2738" fmla="*/ 330648 w 712272"/>
              <a:gd name="connsiteY2738" fmla="*/ 226367 h 367487"/>
              <a:gd name="connsiteX2739" fmla="*/ 331223 w 712272"/>
              <a:gd name="connsiteY2739" fmla="*/ 225791 h 367487"/>
              <a:gd name="connsiteX2740" fmla="*/ 331511 w 712272"/>
              <a:gd name="connsiteY2740" fmla="*/ 225503 h 367487"/>
              <a:gd name="connsiteX2741" fmla="*/ 331799 w 712272"/>
              <a:gd name="connsiteY2741" fmla="*/ 225215 h 367487"/>
              <a:gd name="connsiteX2742" fmla="*/ 332374 w 712272"/>
              <a:gd name="connsiteY2742" fmla="*/ 224639 h 367487"/>
              <a:gd name="connsiteX2743" fmla="*/ 332661 w 712272"/>
              <a:gd name="connsiteY2743" fmla="*/ 224351 h 367487"/>
              <a:gd name="connsiteX2744" fmla="*/ 332949 w 712272"/>
              <a:gd name="connsiteY2744" fmla="*/ 224063 h 367487"/>
              <a:gd name="connsiteX2745" fmla="*/ 333524 w 712272"/>
              <a:gd name="connsiteY2745" fmla="*/ 223487 h 367487"/>
              <a:gd name="connsiteX2746" fmla="*/ 333811 w 712272"/>
              <a:gd name="connsiteY2746" fmla="*/ 223199 h 367487"/>
              <a:gd name="connsiteX2747" fmla="*/ 334099 w 712272"/>
              <a:gd name="connsiteY2747" fmla="*/ 222911 h 367487"/>
              <a:gd name="connsiteX2748" fmla="*/ 334674 w 712272"/>
              <a:gd name="connsiteY2748" fmla="*/ 222335 h 367487"/>
              <a:gd name="connsiteX2749" fmla="*/ 334962 w 712272"/>
              <a:gd name="connsiteY2749" fmla="*/ 222047 h 367487"/>
              <a:gd name="connsiteX2750" fmla="*/ 335249 w 712272"/>
              <a:gd name="connsiteY2750" fmla="*/ 221759 h 367487"/>
              <a:gd name="connsiteX2751" fmla="*/ 335824 w 712272"/>
              <a:gd name="connsiteY2751" fmla="*/ 221183 h 367487"/>
              <a:gd name="connsiteX2752" fmla="*/ 336112 w 712272"/>
              <a:gd name="connsiteY2752" fmla="*/ 220895 h 367487"/>
              <a:gd name="connsiteX2753" fmla="*/ 336400 w 712272"/>
              <a:gd name="connsiteY2753" fmla="*/ 220607 h 367487"/>
              <a:gd name="connsiteX2754" fmla="*/ 336975 w 712272"/>
              <a:gd name="connsiteY2754" fmla="*/ 220031 h 367487"/>
              <a:gd name="connsiteX2755" fmla="*/ 337262 w 712272"/>
              <a:gd name="connsiteY2755" fmla="*/ 219743 h 367487"/>
              <a:gd name="connsiteX2756" fmla="*/ 337550 w 712272"/>
              <a:gd name="connsiteY2756" fmla="*/ 219455 h 367487"/>
              <a:gd name="connsiteX2757" fmla="*/ 338125 w 712272"/>
              <a:gd name="connsiteY2757" fmla="*/ 218879 h 367487"/>
              <a:gd name="connsiteX2758" fmla="*/ 338413 w 712272"/>
              <a:gd name="connsiteY2758" fmla="*/ 218591 h 367487"/>
              <a:gd name="connsiteX2759" fmla="*/ 338700 w 712272"/>
              <a:gd name="connsiteY2759" fmla="*/ 218303 h 367487"/>
              <a:gd name="connsiteX2760" fmla="*/ 339275 w 712272"/>
              <a:gd name="connsiteY2760" fmla="*/ 217727 h 367487"/>
              <a:gd name="connsiteX2761" fmla="*/ 339563 w 712272"/>
              <a:gd name="connsiteY2761" fmla="*/ 217439 h 367487"/>
              <a:gd name="connsiteX2762" fmla="*/ 339850 w 712272"/>
              <a:gd name="connsiteY2762" fmla="*/ 217151 h 367487"/>
              <a:gd name="connsiteX2763" fmla="*/ 340426 w 712272"/>
              <a:gd name="connsiteY2763" fmla="*/ 216575 h 367487"/>
              <a:gd name="connsiteX2764" fmla="*/ 340713 w 712272"/>
              <a:gd name="connsiteY2764" fmla="*/ 216287 h 367487"/>
              <a:gd name="connsiteX2765" fmla="*/ 341001 w 712272"/>
              <a:gd name="connsiteY2765" fmla="*/ 215999 h 367487"/>
              <a:gd name="connsiteX2766" fmla="*/ 341576 w 712272"/>
              <a:gd name="connsiteY2766" fmla="*/ 215423 h 367487"/>
              <a:gd name="connsiteX2767" fmla="*/ 341863 w 712272"/>
              <a:gd name="connsiteY2767" fmla="*/ 215135 h 367487"/>
              <a:gd name="connsiteX2768" fmla="*/ 342151 w 712272"/>
              <a:gd name="connsiteY2768" fmla="*/ 214847 h 367487"/>
              <a:gd name="connsiteX2769" fmla="*/ 342726 w 712272"/>
              <a:gd name="connsiteY2769" fmla="*/ 214271 h 367487"/>
              <a:gd name="connsiteX2770" fmla="*/ 343014 w 712272"/>
              <a:gd name="connsiteY2770" fmla="*/ 213983 h 367487"/>
              <a:gd name="connsiteX2771" fmla="*/ 343301 w 712272"/>
              <a:gd name="connsiteY2771" fmla="*/ 213695 h 367487"/>
              <a:gd name="connsiteX2772" fmla="*/ 343876 w 712272"/>
              <a:gd name="connsiteY2772" fmla="*/ 213119 h 367487"/>
              <a:gd name="connsiteX2773" fmla="*/ 344164 w 712272"/>
              <a:gd name="connsiteY2773" fmla="*/ 212831 h 367487"/>
              <a:gd name="connsiteX2774" fmla="*/ 344451 w 712272"/>
              <a:gd name="connsiteY2774" fmla="*/ 212543 h 367487"/>
              <a:gd name="connsiteX2775" fmla="*/ 345027 w 712272"/>
              <a:gd name="connsiteY2775" fmla="*/ 211967 h 367487"/>
              <a:gd name="connsiteX2776" fmla="*/ 345314 w 712272"/>
              <a:gd name="connsiteY2776" fmla="*/ 211679 h 367487"/>
              <a:gd name="connsiteX2777" fmla="*/ 345602 w 712272"/>
              <a:gd name="connsiteY2777" fmla="*/ 211391 h 367487"/>
              <a:gd name="connsiteX2778" fmla="*/ 346177 w 712272"/>
              <a:gd name="connsiteY2778" fmla="*/ 211103 h 367487"/>
              <a:gd name="connsiteX2779" fmla="*/ 346464 w 712272"/>
              <a:gd name="connsiteY2779" fmla="*/ 210527 h 367487"/>
              <a:gd name="connsiteX2780" fmla="*/ 346752 w 712272"/>
              <a:gd name="connsiteY2780" fmla="*/ 210239 h 367487"/>
              <a:gd name="connsiteX2781" fmla="*/ 347327 w 712272"/>
              <a:gd name="connsiteY2781" fmla="*/ 209951 h 367487"/>
              <a:gd name="connsiteX2782" fmla="*/ 347615 w 712272"/>
              <a:gd name="connsiteY2782" fmla="*/ 209087 h 367487"/>
              <a:gd name="connsiteX2783" fmla="*/ 347902 w 712272"/>
              <a:gd name="connsiteY2783" fmla="*/ 208799 h 367487"/>
              <a:gd name="connsiteX2784" fmla="*/ 348477 w 712272"/>
              <a:gd name="connsiteY2784" fmla="*/ 208223 h 367487"/>
              <a:gd name="connsiteX2785" fmla="*/ 348765 w 712272"/>
              <a:gd name="connsiteY2785" fmla="*/ 207935 h 367487"/>
              <a:gd name="connsiteX2786" fmla="*/ 349053 w 712272"/>
              <a:gd name="connsiteY2786" fmla="*/ 207647 h 367487"/>
              <a:gd name="connsiteX2787" fmla="*/ 349628 w 712272"/>
              <a:gd name="connsiteY2787" fmla="*/ 206783 h 367487"/>
              <a:gd name="connsiteX2788" fmla="*/ 349915 w 712272"/>
              <a:gd name="connsiteY2788" fmla="*/ 206495 h 367487"/>
              <a:gd name="connsiteX2789" fmla="*/ 350203 w 712272"/>
              <a:gd name="connsiteY2789" fmla="*/ 205919 h 367487"/>
              <a:gd name="connsiteX2790" fmla="*/ 350778 w 712272"/>
              <a:gd name="connsiteY2790" fmla="*/ 205343 h 367487"/>
              <a:gd name="connsiteX2791" fmla="*/ 351065 w 712272"/>
              <a:gd name="connsiteY2791" fmla="*/ 204767 h 367487"/>
              <a:gd name="connsiteX2792" fmla="*/ 351353 w 712272"/>
              <a:gd name="connsiteY2792" fmla="*/ 204191 h 367487"/>
              <a:gd name="connsiteX2793" fmla="*/ 351928 w 712272"/>
              <a:gd name="connsiteY2793" fmla="*/ 203327 h 367487"/>
              <a:gd name="connsiteX2794" fmla="*/ 352216 w 712272"/>
              <a:gd name="connsiteY2794" fmla="*/ 203039 h 367487"/>
              <a:gd name="connsiteX2795" fmla="*/ 352503 w 712272"/>
              <a:gd name="connsiteY2795" fmla="*/ 202175 h 367487"/>
              <a:gd name="connsiteX2796" fmla="*/ 353078 w 712272"/>
              <a:gd name="connsiteY2796" fmla="*/ 201311 h 367487"/>
              <a:gd name="connsiteX2797" fmla="*/ 353366 w 712272"/>
              <a:gd name="connsiteY2797" fmla="*/ 200735 h 367487"/>
              <a:gd name="connsiteX2798" fmla="*/ 353654 w 712272"/>
              <a:gd name="connsiteY2798" fmla="*/ 199871 h 367487"/>
              <a:gd name="connsiteX2799" fmla="*/ 354229 w 712272"/>
              <a:gd name="connsiteY2799" fmla="*/ 199007 h 367487"/>
              <a:gd name="connsiteX2800" fmla="*/ 354516 w 712272"/>
              <a:gd name="connsiteY2800" fmla="*/ 197856 h 367487"/>
              <a:gd name="connsiteX2801" fmla="*/ 354804 w 712272"/>
              <a:gd name="connsiteY2801" fmla="*/ 197280 h 367487"/>
              <a:gd name="connsiteX2802" fmla="*/ 355379 w 712272"/>
              <a:gd name="connsiteY2802" fmla="*/ 196128 h 367487"/>
              <a:gd name="connsiteX2803" fmla="*/ 355667 w 712272"/>
              <a:gd name="connsiteY2803" fmla="*/ 194976 h 367487"/>
              <a:gd name="connsiteX2804" fmla="*/ 355954 w 712272"/>
              <a:gd name="connsiteY2804" fmla="*/ 193248 h 367487"/>
              <a:gd name="connsiteX2805" fmla="*/ 356529 w 712272"/>
              <a:gd name="connsiteY2805" fmla="*/ 191808 h 367487"/>
              <a:gd name="connsiteX2806" fmla="*/ 356817 w 712272"/>
              <a:gd name="connsiteY2806" fmla="*/ 189792 h 367487"/>
              <a:gd name="connsiteX2807" fmla="*/ 357104 w 712272"/>
              <a:gd name="connsiteY2807" fmla="*/ 186912 h 367487"/>
              <a:gd name="connsiteX2808" fmla="*/ 357104 w 712272"/>
              <a:gd name="connsiteY2808" fmla="*/ 180576 h 367487"/>
              <a:gd name="connsiteX2809" fmla="*/ 356817 w 712272"/>
              <a:gd name="connsiteY2809" fmla="*/ 177696 h 367487"/>
              <a:gd name="connsiteX2810" fmla="*/ 356529 w 712272"/>
              <a:gd name="connsiteY2810" fmla="*/ 175680 h 367487"/>
              <a:gd name="connsiteX2811" fmla="*/ 355954 w 712272"/>
              <a:gd name="connsiteY2811" fmla="*/ 174240 h 367487"/>
              <a:gd name="connsiteX2812" fmla="*/ 355667 w 712272"/>
              <a:gd name="connsiteY2812" fmla="*/ 172512 h 367487"/>
              <a:gd name="connsiteX2813" fmla="*/ 355379 w 712272"/>
              <a:gd name="connsiteY2813" fmla="*/ 171360 h 367487"/>
              <a:gd name="connsiteX2814" fmla="*/ 354804 w 712272"/>
              <a:gd name="connsiteY2814" fmla="*/ 170208 h 367487"/>
              <a:gd name="connsiteX2815" fmla="*/ 354516 w 712272"/>
              <a:gd name="connsiteY2815" fmla="*/ 169632 h 367487"/>
              <a:gd name="connsiteX2816" fmla="*/ 354229 w 712272"/>
              <a:gd name="connsiteY2816" fmla="*/ 168480 h 367487"/>
              <a:gd name="connsiteX2817" fmla="*/ 353654 w 712272"/>
              <a:gd name="connsiteY2817" fmla="*/ 167616 h 367487"/>
              <a:gd name="connsiteX2818" fmla="*/ 353366 w 712272"/>
              <a:gd name="connsiteY2818" fmla="*/ 166752 h 367487"/>
              <a:gd name="connsiteX2819" fmla="*/ 353078 w 712272"/>
              <a:gd name="connsiteY2819" fmla="*/ 166176 h 367487"/>
              <a:gd name="connsiteX2820" fmla="*/ 352503 w 712272"/>
              <a:gd name="connsiteY2820" fmla="*/ 165312 h 367487"/>
              <a:gd name="connsiteX2821" fmla="*/ 352216 w 712272"/>
              <a:gd name="connsiteY2821" fmla="*/ 164448 h 367487"/>
              <a:gd name="connsiteX2822" fmla="*/ 351928 w 712272"/>
              <a:gd name="connsiteY2822" fmla="*/ 164160 h 367487"/>
              <a:gd name="connsiteX2823" fmla="*/ 351353 w 712272"/>
              <a:gd name="connsiteY2823" fmla="*/ 163296 h 367487"/>
              <a:gd name="connsiteX2824" fmla="*/ 351065 w 712272"/>
              <a:gd name="connsiteY2824" fmla="*/ 162720 h 367487"/>
              <a:gd name="connsiteX2825" fmla="*/ 350778 w 712272"/>
              <a:gd name="connsiteY2825" fmla="*/ 162144 h 367487"/>
              <a:gd name="connsiteX2826" fmla="*/ 350203 w 712272"/>
              <a:gd name="connsiteY2826" fmla="*/ 161568 h 367487"/>
              <a:gd name="connsiteX2827" fmla="*/ 349915 w 712272"/>
              <a:gd name="connsiteY2827" fmla="*/ 160992 h 367487"/>
              <a:gd name="connsiteX2828" fmla="*/ 349628 w 712272"/>
              <a:gd name="connsiteY2828" fmla="*/ 160704 h 367487"/>
              <a:gd name="connsiteX2829" fmla="*/ 349053 w 712272"/>
              <a:gd name="connsiteY2829" fmla="*/ 159840 h 367487"/>
              <a:gd name="connsiteX2830" fmla="*/ 348765 w 712272"/>
              <a:gd name="connsiteY2830" fmla="*/ 159552 h 367487"/>
              <a:gd name="connsiteX2831" fmla="*/ 348477 w 712272"/>
              <a:gd name="connsiteY2831" fmla="*/ 159264 h 367487"/>
              <a:gd name="connsiteX2832" fmla="*/ 347902 w 712272"/>
              <a:gd name="connsiteY2832" fmla="*/ 158688 h 367487"/>
              <a:gd name="connsiteX2833" fmla="*/ 347615 w 712272"/>
              <a:gd name="connsiteY2833" fmla="*/ 158400 h 367487"/>
              <a:gd name="connsiteX2834" fmla="*/ 347327 w 712272"/>
              <a:gd name="connsiteY2834" fmla="*/ 157536 h 367487"/>
              <a:gd name="connsiteX2835" fmla="*/ 346752 w 712272"/>
              <a:gd name="connsiteY2835" fmla="*/ 157248 h 367487"/>
              <a:gd name="connsiteX2836" fmla="*/ 346464 w 712272"/>
              <a:gd name="connsiteY2836" fmla="*/ 156960 h 367487"/>
              <a:gd name="connsiteX2837" fmla="*/ 346177 w 712272"/>
              <a:gd name="connsiteY2837" fmla="*/ 156384 h 367487"/>
              <a:gd name="connsiteX2838" fmla="*/ 345602 w 712272"/>
              <a:gd name="connsiteY2838" fmla="*/ 156096 h 367487"/>
              <a:gd name="connsiteX2839" fmla="*/ 345314 w 712272"/>
              <a:gd name="connsiteY2839" fmla="*/ 155808 h 367487"/>
              <a:gd name="connsiteX2840" fmla="*/ 345027 w 712272"/>
              <a:gd name="connsiteY2840" fmla="*/ 155520 h 367487"/>
              <a:gd name="connsiteX2841" fmla="*/ 344451 w 712272"/>
              <a:gd name="connsiteY2841" fmla="*/ 154944 h 367487"/>
              <a:gd name="connsiteX2842" fmla="*/ 344164 w 712272"/>
              <a:gd name="connsiteY2842" fmla="*/ 154656 h 367487"/>
              <a:gd name="connsiteX2843" fmla="*/ 343876 w 712272"/>
              <a:gd name="connsiteY2843" fmla="*/ 154368 h 367487"/>
              <a:gd name="connsiteX2844" fmla="*/ 343301 w 712272"/>
              <a:gd name="connsiteY2844" fmla="*/ 153792 h 367487"/>
              <a:gd name="connsiteX2845" fmla="*/ 343014 w 712272"/>
              <a:gd name="connsiteY2845" fmla="*/ 153504 h 367487"/>
              <a:gd name="connsiteX2846" fmla="*/ 342726 w 712272"/>
              <a:gd name="connsiteY2846" fmla="*/ 153216 h 367487"/>
              <a:gd name="connsiteX2847" fmla="*/ 342151 w 712272"/>
              <a:gd name="connsiteY2847" fmla="*/ 152640 h 367487"/>
              <a:gd name="connsiteX2848" fmla="*/ 341863 w 712272"/>
              <a:gd name="connsiteY2848" fmla="*/ 152352 h 367487"/>
              <a:gd name="connsiteX2849" fmla="*/ 341576 w 712272"/>
              <a:gd name="connsiteY2849" fmla="*/ 152064 h 367487"/>
              <a:gd name="connsiteX2850" fmla="*/ 341001 w 712272"/>
              <a:gd name="connsiteY2850" fmla="*/ 151488 h 367487"/>
              <a:gd name="connsiteX2851" fmla="*/ 340713 w 712272"/>
              <a:gd name="connsiteY2851" fmla="*/ 151200 h 367487"/>
              <a:gd name="connsiteX2852" fmla="*/ 340426 w 712272"/>
              <a:gd name="connsiteY2852" fmla="*/ 150912 h 367487"/>
              <a:gd name="connsiteX2853" fmla="*/ 339850 w 712272"/>
              <a:gd name="connsiteY2853" fmla="*/ 150336 h 367487"/>
              <a:gd name="connsiteX2854" fmla="*/ 339563 w 712272"/>
              <a:gd name="connsiteY2854" fmla="*/ 150048 h 367487"/>
              <a:gd name="connsiteX2855" fmla="*/ 339275 w 712272"/>
              <a:gd name="connsiteY2855" fmla="*/ 149760 h 367487"/>
              <a:gd name="connsiteX2856" fmla="*/ 338700 w 712272"/>
              <a:gd name="connsiteY2856" fmla="*/ 149184 h 367487"/>
              <a:gd name="connsiteX2857" fmla="*/ 338413 w 712272"/>
              <a:gd name="connsiteY2857" fmla="*/ 148896 h 367487"/>
              <a:gd name="connsiteX2858" fmla="*/ 338125 w 712272"/>
              <a:gd name="connsiteY2858" fmla="*/ 148608 h 367487"/>
              <a:gd name="connsiteX2859" fmla="*/ 337550 w 712272"/>
              <a:gd name="connsiteY2859" fmla="*/ 148032 h 367487"/>
              <a:gd name="connsiteX2860" fmla="*/ 337262 w 712272"/>
              <a:gd name="connsiteY2860" fmla="*/ 147744 h 367487"/>
              <a:gd name="connsiteX2861" fmla="*/ 336975 w 712272"/>
              <a:gd name="connsiteY2861" fmla="*/ 147456 h 367487"/>
              <a:gd name="connsiteX2862" fmla="*/ 336400 w 712272"/>
              <a:gd name="connsiteY2862" fmla="*/ 146880 h 367487"/>
              <a:gd name="connsiteX2863" fmla="*/ 336112 w 712272"/>
              <a:gd name="connsiteY2863" fmla="*/ 146592 h 367487"/>
              <a:gd name="connsiteX2864" fmla="*/ 335824 w 712272"/>
              <a:gd name="connsiteY2864" fmla="*/ 146304 h 367487"/>
              <a:gd name="connsiteX2865" fmla="*/ 335249 w 712272"/>
              <a:gd name="connsiteY2865" fmla="*/ 145728 h 367487"/>
              <a:gd name="connsiteX2866" fmla="*/ 334962 w 712272"/>
              <a:gd name="connsiteY2866" fmla="*/ 145440 h 367487"/>
              <a:gd name="connsiteX2867" fmla="*/ 334674 w 712272"/>
              <a:gd name="connsiteY2867" fmla="*/ 145152 h 367487"/>
              <a:gd name="connsiteX2868" fmla="*/ 334099 w 712272"/>
              <a:gd name="connsiteY2868" fmla="*/ 144576 h 367487"/>
              <a:gd name="connsiteX2869" fmla="*/ 333811 w 712272"/>
              <a:gd name="connsiteY2869" fmla="*/ 144288 h 367487"/>
              <a:gd name="connsiteX2870" fmla="*/ 333524 w 712272"/>
              <a:gd name="connsiteY2870" fmla="*/ 144000 h 367487"/>
              <a:gd name="connsiteX2871" fmla="*/ 332949 w 712272"/>
              <a:gd name="connsiteY2871" fmla="*/ 143424 h 367487"/>
              <a:gd name="connsiteX2872" fmla="*/ 332661 w 712272"/>
              <a:gd name="connsiteY2872" fmla="*/ 143136 h 367487"/>
              <a:gd name="connsiteX2873" fmla="*/ 332374 w 712272"/>
              <a:gd name="connsiteY2873" fmla="*/ 142848 h 367487"/>
              <a:gd name="connsiteX2874" fmla="*/ 331799 w 712272"/>
              <a:gd name="connsiteY2874" fmla="*/ 142272 h 367487"/>
              <a:gd name="connsiteX2875" fmla="*/ 331511 w 712272"/>
              <a:gd name="connsiteY2875" fmla="*/ 141984 h 367487"/>
              <a:gd name="connsiteX2876" fmla="*/ 331223 w 712272"/>
              <a:gd name="connsiteY2876" fmla="*/ 141696 h 367487"/>
              <a:gd name="connsiteX2877" fmla="*/ 330648 w 712272"/>
              <a:gd name="connsiteY2877" fmla="*/ 141120 h 367487"/>
              <a:gd name="connsiteX2878" fmla="*/ 330361 w 712272"/>
              <a:gd name="connsiteY2878" fmla="*/ 140832 h 367487"/>
              <a:gd name="connsiteX2879" fmla="*/ 330073 w 712272"/>
              <a:gd name="connsiteY2879" fmla="*/ 140544 h 367487"/>
              <a:gd name="connsiteX2880" fmla="*/ 329498 w 712272"/>
              <a:gd name="connsiteY2880" fmla="*/ 139968 h 367487"/>
              <a:gd name="connsiteX2881" fmla="*/ 329210 w 712272"/>
              <a:gd name="connsiteY2881" fmla="*/ 139680 h 367487"/>
              <a:gd name="connsiteX2882" fmla="*/ 328923 w 712272"/>
              <a:gd name="connsiteY2882" fmla="*/ 139392 h 367487"/>
              <a:gd name="connsiteX2883" fmla="*/ 328348 w 712272"/>
              <a:gd name="connsiteY2883" fmla="*/ 138816 h 367487"/>
              <a:gd name="connsiteX2884" fmla="*/ 328060 w 712272"/>
              <a:gd name="connsiteY2884" fmla="*/ 138528 h 367487"/>
              <a:gd name="connsiteX2885" fmla="*/ 327773 w 712272"/>
              <a:gd name="connsiteY2885" fmla="*/ 138240 h 367487"/>
              <a:gd name="connsiteX2886" fmla="*/ 327197 w 712272"/>
              <a:gd name="connsiteY2886" fmla="*/ 137664 h 367487"/>
              <a:gd name="connsiteX2887" fmla="*/ 326910 w 712272"/>
              <a:gd name="connsiteY2887" fmla="*/ 137376 h 367487"/>
              <a:gd name="connsiteX2888" fmla="*/ 326622 w 712272"/>
              <a:gd name="connsiteY2888" fmla="*/ 137088 h 367487"/>
              <a:gd name="connsiteX2889" fmla="*/ 326047 w 712272"/>
              <a:gd name="connsiteY2889" fmla="*/ 136512 h 367487"/>
              <a:gd name="connsiteX2890" fmla="*/ 325760 w 712272"/>
              <a:gd name="connsiteY2890" fmla="*/ 136224 h 367487"/>
              <a:gd name="connsiteX2891" fmla="*/ 325472 w 712272"/>
              <a:gd name="connsiteY2891" fmla="*/ 135936 h 367487"/>
              <a:gd name="connsiteX2892" fmla="*/ 324897 w 712272"/>
              <a:gd name="connsiteY2892" fmla="*/ 135360 h 367487"/>
              <a:gd name="connsiteX2893" fmla="*/ 324609 w 712272"/>
              <a:gd name="connsiteY2893" fmla="*/ 135072 h 367487"/>
              <a:gd name="connsiteX2894" fmla="*/ 324322 w 712272"/>
              <a:gd name="connsiteY2894" fmla="*/ 134784 h 367487"/>
              <a:gd name="connsiteX2895" fmla="*/ 323747 w 712272"/>
              <a:gd name="connsiteY2895" fmla="*/ 134208 h 367487"/>
              <a:gd name="connsiteX2896" fmla="*/ 323459 w 712272"/>
              <a:gd name="connsiteY2896" fmla="*/ 133920 h 367487"/>
              <a:gd name="connsiteX2897" fmla="*/ 323172 w 712272"/>
              <a:gd name="connsiteY2897" fmla="*/ 133632 h 367487"/>
              <a:gd name="connsiteX2898" fmla="*/ 322596 w 712272"/>
              <a:gd name="connsiteY2898" fmla="*/ 133056 h 367487"/>
              <a:gd name="connsiteX2899" fmla="*/ 322309 w 712272"/>
              <a:gd name="connsiteY2899" fmla="*/ 132768 h 367487"/>
              <a:gd name="connsiteX2900" fmla="*/ 322021 w 712272"/>
              <a:gd name="connsiteY2900" fmla="*/ 132480 h 367487"/>
              <a:gd name="connsiteX2901" fmla="*/ 321446 w 712272"/>
              <a:gd name="connsiteY2901" fmla="*/ 131904 h 367487"/>
              <a:gd name="connsiteX2902" fmla="*/ 321159 w 712272"/>
              <a:gd name="connsiteY2902" fmla="*/ 131616 h 367487"/>
              <a:gd name="connsiteX2903" fmla="*/ 320871 w 712272"/>
              <a:gd name="connsiteY2903" fmla="*/ 131328 h 367487"/>
              <a:gd name="connsiteX2904" fmla="*/ 320296 w 712272"/>
              <a:gd name="connsiteY2904" fmla="*/ 130752 h 367487"/>
              <a:gd name="connsiteX2905" fmla="*/ 320008 w 712272"/>
              <a:gd name="connsiteY2905" fmla="*/ 130464 h 367487"/>
              <a:gd name="connsiteX2906" fmla="*/ 319721 w 712272"/>
              <a:gd name="connsiteY2906" fmla="*/ 130176 h 367487"/>
              <a:gd name="connsiteX2907" fmla="*/ 319146 w 712272"/>
              <a:gd name="connsiteY2907" fmla="*/ 129600 h 367487"/>
              <a:gd name="connsiteX2908" fmla="*/ 318858 w 712272"/>
              <a:gd name="connsiteY2908" fmla="*/ 129312 h 367487"/>
              <a:gd name="connsiteX2909" fmla="*/ 318570 w 712272"/>
              <a:gd name="connsiteY2909" fmla="*/ 129024 h 367487"/>
              <a:gd name="connsiteX2910" fmla="*/ 317995 w 712272"/>
              <a:gd name="connsiteY2910" fmla="*/ 128448 h 367487"/>
              <a:gd name="connsiteX2911" fmla="*/ 317708 w 712272"/>
              <a:gd name="connsiteY2911" fmla="*/ 128160 h 367487"/>
              <a:gd name="connsiteX2912" fmla="*/ 317420 w 712272"/>
              <a:gd name="connsiteY2912" fmla="*/ 127872 h 367487"/>
              <a:gd name="connsiteX2913" fmla="*/ 316845 w 712272"/>
              <a:gd name="connsiteY2913" fmla="*/ 127296 h 367487"/>
              <a:gd name="connsiteX2914" fmla="*/ 316557 w 712272"/>
              <a:gd name="connsiteY2914" fmla="*/ 127008 h 367487"/>
              <a:gd name="connsiteX2915" fmla="*/ 316270 w 712272"/>
              <a:gd name="connsiteY2915" fmla="*/ 126720 h 367487"/>
              <a:gd name="connsiteX2916" fmla="*/ 315695 w 712272"/>
              <a:gd name="connsiteY2916" fmla="*/ 126144 h 367487"/>
              <a:gd name="connsiteX2917" fmla="*/ 315407 w 712272"/>
              <a:gd name="connsiteY2917" fmla="*/ 125856 h 367487"/>
              <a:gd name="connsiteX2918" fmla="*/ 315120 w 712272"/>
              <a:gd name="connsiteY2918" fmla="*/ 125568 h 367487"/>
              <a:gd name="connsiteX2919" fmla="*/ 314545 w 712272"/>
              <a:gd name="connsiteY2919" fmla="*/ 124992 h 367487"/>
              <a:gd name="connsiteX2920" fmla="*/ 314257 w 712272"/>
              <a:gd name="connsiteY2920" fmla="*/ 124704 h 367487"/>
              <a:gd name="connsiteX2921" fmla="*/ 313969 w 712272"/>
              <a:gd name="connsiteY2921" fmla="*/ 124416 h 367487"/>
              <a:gd name="connsiteX2922" fmla="*/ 313394 w 712272"/>
              <a:gd name="connsiteY2922" fmla="*/ 123840 h 367487"/>
              <a:gd name="connsiteX2923" fmla="*/ 313107 w 712272"/>
              <a:gd name="connsiteY2923" fmla="*/ 123552 h 367487"/>
              <a:gd name="connsiteX2924" fmla="*/ 312819 w 712272"/>
              <a:gd name="connsiteY2924" fmla="*/ 123264 h 367487"/>
              <a:gd name="connsiteX2925" fmla="*/ 312244 w 712272"/>
              <a:gd name="connsiteY2925" fmla="*/ 122688 h 367487"/>
              <a:gd name="connsiteX2926" fmla="*/ 311956 w 712272"/>
              <a:gd name="connsiteY2926" fmla="*/ 122400 h 367487"/>
              <a:gd name="connsiteX2927" fmla="*/ 311669 w 712272"/>
              <a:gd name="connsiteY2927" fmla="*/ 122112 h 367487"/>
              <a:gd name="connsiteX2928" fmla="*/ 311094 w 712272"/>
              <a:gd name="connsiteY2928" fmla="*/ 121536 h 367487"/>
              <a:gd name="connsiteX2929" fmla="*/ 310806 w 712272"/>
              <a:gd name="connsiteY2929" fmla="*/ 121248 h 367487"/>
              <a:gd name="connsiteX2930" fmla="*/ 310519 w 712272"/>
              <a:gd name="connsiteY2930" fmla="*/ 120960 h 367487"/>
              <a:gd name="connsiteX2931" fmla="*/ 309943 w 712272"/>
              <a:gd name="connsiteY2931" fmla="*/ 120384 h 367487"/>
              <a:gd name="connsiteX2932" fmla="*/ 309656 w 712272"/>
              <a:gd name="connsiteY2932" fmla="*/ 120096 h 367487"/>
              <a:gd name="connsiteX2933" fmla="*/ 309368 w 712272"/>
              <a:gd name="connsiteY2933" fmla="*/ 119808 h 367487"/>
              <a:gd name="connsiteX2934" fmla="*/ 308793 w 712272"/>
              <a:gd name="connsiteY2934" fmla="*/ 119232 h 367487"/>
              <a:gd name="connsiteX2935" fmla="*/ 308506 w 712272"/>
              <a:gd name="connsiteY2935" fmla="*/ 118944 h 367487"/>
              <a:gd name="connsiteX2936" fmla="*/ 308218 w 712272"/>
              <a:gd name="connsiteY2936" fmla="*/ 118656 h 367487"/>
              <a:gd name="connsiteX2937" fmla="*/ 307643 w 712272"/>
              <a:gd name="connsiteY2937" fmla="*/ 118080 h 367487"/>
              <a:gd name="connsiteX2938" fmla="*/ 307355 w 712272"/>
              <a:gd name="connsiteY2938" fmla="*/ 117792 h 367487"/>
              <a:gd name="connsiteX2939" fmla="*/ 307068 w 712272"/>
              <a:gd name="connsiteY2939" fmla="*/ 117504 h 367487"/>
              <a:gd name="connsiteX2940" fmla="*/ 306493 w 712272"/>
              <a:gd name="connsiteY2940" fmla="*/ 116928 h 367487"/>
              <a:gd name="connsiteX2941" fmla="*/ 306205 w 712272"/>
              <a:gd name="connsiteY2941" fmla="*/ 116640 h 367487"/>
              <a:gd name="connsiteX2942" fmla="*/ 305918 w 712272"/>
              <a:gd name="connsiteY2942" fmla="*/ 116352 h 367487"/>
              <a:gd name="connsiteX2943" fmla="*/ 305342 w 712272"/>
              <a:gd name="connsiteY2943" fmla="*/ 115776 h 367487"/>
              <a:gd name="connsiteX2944" fmla="*/ 305055 w 712272"/>
              <a:gd name="connsiteY2944" fmla="*/ 115488 h 367487"/>
              <a:gd name="connsiteX2945" fmla="*/ 304767 w 712272"/>
              <a:gd name="connsiteY2945" fmla="*/ 115200 h 367487"/>
              <a:gd name="connsiteX2946" fmla="*/ 304192 w 712272"/>
              <a:gd name="connsiteY2946" fmla="*/ 114624 h 367487"/>
              <a:gd name="connsiteX2947" fmla="*/ 303905 w 712272"/>
              <a:gd name="connsiteY2947" fmla="*/ 114336 h 367487"/>
              <a:gd name="connsiteX2948" fmla="*/ 303617 w 712272"/>
              <a:gd name="connsiteY2948" fmla="*/ 114048 h 367487"/>
              <a:gd name="connsiteX2949" fmla="*/ 303042 w 712272"/>
              <a:gd name="connsiteY2949" fmla="*/ 113472 h 367487"/>
              <a:gd name="connsiteX2950" fmla="*/ 302754 w 712272"/>
              <a:gd name="connsiteY2950" fmla="*/ 113184 h 367487"/>
              <a:gd name="connsiteX2951" fmla="*/ 302467 w 712272"/>
              <a:gd name="connsiteY2951" fmla="*/ 112896 h 367487"/>
              <a:gd name="connsiteX2952" fmla="*/ 301892 w 712272"/>
              <a:gd name="connsiteY2952" fmla="*/ 112320 h 367487"/>
              <a:gd name="connsiteX2953" fmla="*/ 301604 w 712272"/>
              <a:gd name="connsiteY2953" fmla="*/ 112032 h 367487"/>
              <a:gd name="connsiteX2954" fmla="*/ 301316 w 712272"/>
              <a:gd name="connsiteY2954" fmla="*/ 111744 h 367487"/>
              <a:gd name="connsiteX2955" fmla="*/ 300741 w 712272"/>
              <a:gd name="connsiteY2955" fmla="*/ 111168 h 367487"/>
              <a:gd name="connsiteX2956" fmla="*/ 300454 w 712272"/>
              <a:gd name="connsiteY2956" fmla="*/ 110880 h 367487"/>
              <a:gd name="connsiteX2957" fmla="*/ 300166 w 712272"/>
              <a:gd name="connsiteY2957" fmla="*/ 110592 h 367487"/>
              <a:gd name="connsiteX2958" fmla="*/ 299591 w 712272"/>
              <a:gd name="connsiteY2958" fmla="*/ 110016 h 367487"/>
              <a:gd name="connsiteX2959" fmla="*/ 299303 w 712272"/>
              <a:gd name="connsiteY2959" fmla="*/ 109728 h 367487"/>
              <a:gd name="connsiteX2960" fmla="*/ 299016 w 712272"/>
              <a:gd name="connsiteY2960" fmla="*/ 109440 h 367487"/>
              <a:gd name="connsiteX2961" fmla="*/ 298441 w 712272"/>
              <a:gd name="connsiteY2961" fmla="*/ 108864 h 367487"/>
              <a:gd name="connsiteX2962" fmla="*/ 298153 w 712272"/>
              <a:gd name="connsiteY2962" fmla="*/ 108576 h 367487"/>
              <a:gd name="connsiteX2963" fmla="*/ 297866 w 712272"/>
              <a:gd name="connsiteY2963" fmla="*/ 108288 h 367487"/>
              <a:gd name="connsiteX2964" fmla="*/ 297578 w 712272"/>
              <a:gd name="connsiteY2964" fmla="*/ 107712 h 367487"/>
              <a:gd name="connsiteX2965" fmla="*/ 297003 w 712272"/>
              <a:gd name="connsiteY2965" fmla="*/ 107424 h 367487"/>
              <a:gd name="connsiteX2966" fmla="*/ 296715 w 712272"/>
              <a:gd name="connsiteY2966" fmla="*/ 107136 h 367487"/>
              <a:gd name="connsiteX2967" fmla="*/ 296428 w 712272"/>
              <a:gd name="connsiteY2967" fmla="*/ 106560 h 367487"/>
              <a:gd name="connsiteX2968" fmla="*/ 295853 w 712272"/>
              <a:gd name="connsiteY2968" fmla="*/ 106272 h 367487"/>
              <a:gd name="connsiteX2969" fmla="*/ 295565 w 712272"/>
              <a:gd name="connsiteY2969" fmla="*/ 105984 h 367487"/>
              <a:gd name="connsiteX2970" fmla="*/ 295278 w 712272"/>
              <a:gd name="connsiteY2970" fmla="*/ 105408 h 367487"/>
              <a:gd name="connsiteX2971" fmla="*/ 294702 w 712272"/>
              <a:gd name="connsiteY2971" fmla="*/ 105120 h 367487"/>
              <a:gd name="connsiteX2972" fmla="*/ 294415 w 712272"/>
              <a:gd name="connsiteY2972" fmla="*/ 104832 h 367487"/>
              <a:gd name="connsiteX2973" fmla="*/ 294127 w 712272"/>
              <a:gd name="connsiteY2973" fmla="*/ 104256 h 367487"/>
              <a:gd name="connsiteX2974" fmla="*/ 293552 w 712272"/>
              <a:gd name="connsiteY2974" fmla="*/ 103968 h 367487"/>
              <a:gd name="connsiteX2975" fmla="*/ 293265 w 712272"/>
              <a:gd name="connsiteY2975" fmla="*/ 103680 h 367487"/>
              <a:gd name="connsiteX2976" fmla="*/ 292977 w 712272"/>
              <a:gd name="connsiteY2976" fmla="*/ 103104 h 367487"/>
              <a:gd name="connsiteX2977" fmla="*/ 292402 w 712272"/>
              <a:gd name="connsiteY2977" fmla="*/ 102816 h 367487"/>
              <a:gd name="connsiteX2978" fmla="*/ 292114 w 712272"/>
              <a:gd name="connsiteY2978" fmla="*/ 102528 h 367487"/>
              <a:gd name="connsiteX2979" fmla="*/ 291827 w 712272"/>
              <a:gd name="connsiteY2979" fmla="*/ 101952 h 367487"/>
              <a:gd name="connsiteX2980" fmla="*/ 291252 w 712272"/>
              <a:gd name="connsiteY2980" fmla="*/ 101664 h 367487"/>
              <a:gd name="connsiteX2981" fmla="*/ 290964 w 712272"/>
              <a:gd name="connsiteY2981" fmla="*/ 101376 h 367487"/>
              <a:gd name="connsiteX2982" fmla="*/ 290676 w 712272"/>
              <a:gd name="connsiteY2982" fmla="*/ 100800 h 367487"/>
              <a:gd name="connsiteX2983" fmla="*/ 290101 w 712272"/>
              <a:gd name="connsiteY2983" fmla="*/ 100512 h 367487"/>
              <a:gd name="connsiteX2984" fmla="*/ 289814 w 712272"/>
              <a:gd name="connsiteY2984" fmla="*/ 100224 h 367487"/>
              <a:gd name="connsiteX2985" fmla="*/ 289526 w 712272"/>
              <a:gd name="connsiteY2985" fmla="*/ 99936 h 367487"/>
              <a:gd name="connsiteX2986" fmla="*/ 288951 w 712272"/>
              <a:gd name="connsiteY2986" fmla="*/ 99360 h 367487"/>
              <a:gd name="connsiteX2987" fmla="*/ 288664 w 712272"/>
              <a:gd name="connsiteY2987" fmla="*/ 99072 h 367487"/>
              <a:gd name="connsiteX2988" fmla="*/ 288376 w 712272"/>
              <a:gd name="connsiteY2988" fmla="*/ 98784 h 367487"/>
              <a:gd name="connsiteX2989" fmla="*/ 287801 w 712272"/>
              <a:gd name="connsiteY2989" fmla="*/ 98208 h 367487"/>
              <a:gd name="connsiteX2990" fmla="*/ 287513 w 712272"/>
              <a:gd name="connsiteY2990" fmla="*/ 97920 h 367487"/>
              <a:gd name="connsiteX2991" fmla="*/ 287226 w 712272"/>
              <a:gd name="connsiteY2991" fmla="*/ 97632 h 367487"/>
              <a:gd name="connsiteX2992" fmla="*/ 286651 w 712272"/>
              <a:gd name="connsiteY2992" fmla="*/ 97056 h 367487"/>
              <a:gd name="connsiteX2993" fmla="*/ 286363 w 712272"/>
              <a:gd name="connsiteY2993" fmla="*/ 96768 h 367487"/>
              <a:gd name="connsiteX2994" fmla="*/ 286075 w 712272"/>
              <a:gd name="connsiteY2994" fmla="*/ 96480 h 367487"/>
              <a:gd name="connsiteX2995" fmla="*/ 285500 w 712272"/>
              <a:gd name="connsiteY2995" fmla="*/ 95904 h 367487"/>
              <a:gd name="connsiteX2996" fmla="*/ 285213 w 712272"/>
              <a:gd name="connsiteY2996" fmla="*/ 95616 h 367487"/>
              <a:gd name="connsiteX2997" fmla="*/ 284925 w 712272"/>
              <a:gd name="connsiteY2997" fmla="*/ 95328 h 367487"/>
              <a:gd name="connsiteX2998" fmla="*/ 284350 w 712272"/>
              <a:gd name="connsiteY2998" fmla="*/ 94752 h 367487"/>
              <a:gd name="connsiteX2999" fmla="*/ 284062 w 712272"/>
              <a:gd name="connsiteY2999" fmla="*/ 94464 h 367487"/>
              <a:gd name="connsiteX3000" fmla="*/ 283775 w 712272"/>
              <a:gd name="connsiteY3000" fmla="*/ 94176 h 367487"/>
              <a:gd name="connsiteX3001" fmla="*/ 283200 w 712272"/>
              <a:gd name="connsiteY3001" fmla="*/ 93600 h 367487"/>
              <a:gd name="connsiteX3002" fmla="*/ 282912 w 712272"/>
              <a:gd name="connsiteY3002" fmla="*/ 93312 h 367487"/>
              <a:gd name="connsiteX3003" fmla="*/ 282625 w 712272"/>
              <a:gd name="connsiteY3003" fmla="*/ 93024 h 367487"/>
              <a:gd name="connsiteX3004" fmla="*/ 282049 w 712272"/>
              <a:gd name="connsiteY3004" fmla="*/ 92448 h 367487"/>
              <a:gd name="connsiteX3005" fmla="*/ 281762 w 712272"/>
              <a:gd name="connsiteY3005" fmla="*/ 92160 h 367487"/>
              <a:gd name="connsiteX3006" fmla="*/ 281474 w 712272"/>
              <a:gd name="connsiteY3006" fmla="*/ 91872 h 367487"/>
              <a:gd name="connsiteX3007" fmla="*/ 280899 w 712272"/>
              <a:gd name="connsiteY3007" fmla="*/ 91296 h 367487"/>
              <a:gd name="connsiteX3008" fmla="*/ 280612 w 712272"/>
              <a:gd name="connsiteY3008" fmla="*/ 91008 h 367487"/>
              <a:gd name="connsiteX3009" fmla="*/ 280324 w 712272"/>
              <a:gd name="connsiteY3009" fmla="*/ 90720 h 367487"/>
              <a:gd name="connsiteX3010" fmla="*/ 279749 w 712272"/>
              <a:gd name="connsiteY3010" fmla="*/ 90144 h 367487"/>
              <a:gd name="connsiteX3011" fmla="*/ 279461 w 712272"/>
              <a:gd name="connsiteY3011" fmla="*/ 89856 h 367487"/>
              <a:gd name="connsiteX3012" fmla="*/ 279174 w 712272"/>
              <a:gd name="connsiteY3012" fmla="*/ 89568 h 367487"/>
              <a:gd name="connsiteX3013" fmla="*/ 278599 w 712272"/>
              <a:gd name="connsiteY3013" fmla="*/ 88992 h 367487"/>
              <a:gd name="connsiteX3014" fmla="*/ 278311 w 712272"/>
              <a:gd name="connsiteY3014" fmla="*/ 88704 h 367487"/>
              <a:gd name="connsiteX3015" fmla="*/ 278024 w 712272"/>
              <a:gd name="connsiteY3015" fmla="*/ 88416 h 367487"/>
              <a:gd name="connsiteX3016" fmla="*/ 277448 w 712272"/>
              <a:gd name="connsiteY3016" fmla="*/ 87840 h 367487"/>
              <a:gd name="connsiteX3017" fmla="*/ 277161 w 712272"/>
              <a:gd name="connsiteY3017" fmla="*/ 87552 h 367487"/>
              <a:gd name="connsiteX3018" fmla="*/ 276873 w 712272"/>
              <a:gd name="connsiteY3018" fmla="*/ 87264 h 367487"/>
              <a:gd name="connsiteX3019" fmla="*/ 276298 w 712272"/>
              <a:gd name="connsiteY3019" fmla="*/ 86688 h 367487"/>
              <a:gd name="connsiteX3020" fmla="*/ 276011 w 712272"/>
              <a:gd name="connsiteY3020" fmla="*/ 86400 h 367487"/>
              <a:gd name="connsiteX3021" fmla="*/ 275723 w 712272"/>
              <a:gd name="connsiteY3021" fmla="*/ 86112 h 367487"/>
              <a:gd name="connsiteX3022" fmla="*/ 275148 w 712272"/>
              <a:gd name="connsiteY3022" fmla="*/ 85536 h 367487"/>
              <a:gd name="connsiteX3023" fmla="*/ 274860 w 712272"/>
              <a:gd name="connsiteY3023" fmla="*/ 85248 h 367487"/>
              <a:gd name="connsiteX3024" fmla="*/ 274573 w 712272"/>
              <a:gd name="connsiteY3024" fmla="*/ 84960 h 367487"/>
              <a:gd name="connsiteX3025" fmla="*/ 273998 w 712272"/>
              <a:gd name="connsiteY3025" fmla="*/ 84384 h 367487"/>
              <a:gd name="connsiteX3026" fmla="*/ 273710 w 712272"/>
              <a:gd name="connsiteY3026" fmla="*/ 84096 h 367487"/>
              <a:gd name="connsiteX3027" fmla="*/ 273422 w 712272"/>
              <a:gd name="connsiteY3027" fmla="*/ 83808 h 367487"/>
              <a:gd name="connsiteX3028" fmla="*/ 272847 w 712272"/>
              <a:gd name="connsiteY3028" fmla="*/ 83232 h 367487"/>
              <a:gd name="connsiteX3029" fmla="*/ 272560 w 712272"/>
              <a:gd name="connsiteY3029" fmla="*/ 82944 h 367487"/>
              <a:gd name="connsiteX3030" fmla="*/ 272272 w 712272"/>
              <a:gd name="connsiteY3030" fmla="*/ 82656 h 367487"/>
              <a:gd name="connsiteX3031" fmla="*/ 271697 w 712272"/>
              <a:gd name="connsiteY3031" fmla="*/ 82080 h 367487"/>
              <a:gd name="connsiteX3032" fmla="*/ 271410 w 712272"/>
              <a:gd name="connsiteY3032" fmla="*/ 81792 h 367487"/>
              <a:gd name="connsiteX3033" fmla="*/ 271122 w 712272"/>
              <a:gd name="connsiteY3033" fmla="*/ 81504 h 367487"/>
              <a:gd name="connsiteX3034" fmla="*/ 270547 w 712272"/>
              <a:gd name="connsiteY3034" fmla="*/ 80928 h 367487"/>
              <a:gd name="connsiteX3035" fmla="*/ 270259 w 712272"/>
              <a:gd name="connsiteY3035" fmla="*/ 80640 h 367487"/>
              <a:gd name="connsiteX3036" fmla="*/ 269972 w 712272"/>
              <a:gd name="connsiteY3036" fmla="*/ 80352 h 367487"/>
              <a:gd name="connsiteX3037" fmla="*/ 269397 w 712272"/>
              <a:gd name="connsiteY3037" fmla="*/ 79776 h 367487"/>
              <a:gd name="connsiteX3038" fmla="*/ 269109 w 712272"/>
              <a:gd name="connsiteY3038" fmla="*/ 79488 h 367487"/>
              <a:gd name="connsiteX3039" fmla="*/ 268821 w 712272"/>
              <a:gd name="connsiteY3039" fmla="*/ 79200 h 367487"/>
              <a:gd name="connsiteX3040" fmla="*/ 268246 w 712272"/>
              <a:gd name="connsiteY3040" fmla="*/ 78624 h 367487"/>
              <a:gd name="connsiteX3041" fmla="*/ 267959 w 712272"/>
              <a:gd name="connsiteY3041" fmla="*/ 78336 h 367487"/>
              <a:gd name="connsiteX3042" fmla="*/ 267671 w 712272"/>
              <a:gd name="connsiteY3042" fmla="*/ 78048 h 367487"/>
              <a:gd name="connsiteX3043" fmla="*/ 267096 w 712272"/>
              <a:gd name="connsiteY3043" fmla="*/ 77472 h 367487"/>
              <a:gd name="connsiteX3044" fmla="*/ 266808 w 712272"/>
              <a:gd name="connsiteY3044" fmla="*/ 77184 h 367487"/>
              <a:gd name="connsiteX3045" fmla="*/ 266521 w 712272"/>
              <a:gd name="connsiteY3045" fmla="*/ 76896 h 367487"/>
              <a:gd name="connsiteX3046" fmla="*/ 265946 w 712272"/>
              <a:gd name="connsiteY3046" fmla="*/ 76320 h 367487"/>
              <a:gd name="connsiteX3047" fmla="*/ 265658 w 712272"/>
              <a:gd name="connsiteY3047" fmla="*/ 76032 h 367487"/>
              <a:gd name="connsiteX3048" fmla="*/ 265371 w 712272"/>
              <a:gd name="connsiteY3048" fmla="*/ 75744 h 367487"/>
              <a:gd name="connsiteX3049" fmla="*/ 264795 w 712272"/>
              <a:gd name="connsiteY3049" fmla="*/ 75168 h 367487"/>
              <a:gd name="connsiteX3050" fmla="*/ 264508 w 712272"/>
              <a:gd name="connsiteY3050" fmla="*/ 74880 h 367487"/>
              <a:gd name="connsiteX3051" fmla="*/ 264220 w 712272"/>
              <a:gd name="connsiteY3051" fmla="*/ 74592 h 367487"/>
              <a:gd name="connsiteX3052" fmla="*/ 263645 w 712272"/>
              <a:gd name="connsiteY3052" fmla="*/ 74016 h 367487"/>
              <a:gd name="connsiteX3053" fmla="*/ 263358 w 712272"/>
              <a:gd name="connsiteY3053" fmla="*/ 73728 h 367487"/>
              <a:gd name="connsiteX3054" fmla="*/ 263070 w 712272"/>
              <a:gd name="connsiteY3054" fmla="*/ 73440 h 367487"/>
              <a:gd name="connsiteX3055" fmla="*/ 262495 w 712272"/>
              <a:gd name="connsiteY3055" fmla="*/ 72864 h 367487"/>
              <a:gd name="connsiteX3056" fmla="*/ 262207 w 712272"/>
              <a:gd name="connsiteY3056" fmla="*/ 72576 h 367487"/>
              <a:gd name="connsiteX3057" fmla="*/ 261920 w 712272"/>
              <a:gd name="connsiteY3057" fmla="*/ 72288 h 367487"/>
              <a:gd name="connsiteX3058" fmla="*/ 261345 w 712272"/>
              <a:gd name="connsiteY3058" fmla="*/ 71712 h 367487"/>
              <a:gd name="connsiteX3059" fmla="*/ 261057 w 712272"/>
              <a:gd name="connsiteY3059" fmla="*/ 71424 h 367487"/>
              <a:gd name="connsiteX3060" fmla="*/ 260770 w 712272"/>
              <a:gd name="connsiteY3060" fmla="*/ 71136 h 367487"/>
              <a:gd name="connsiteX3061" fmla="*/ 260194 w 712272"/>
              <a:gd name="connsiteY3061" fmla="*/ 70560 h 367487"/>
              <a:gd name="connsiteX3062" fmla="*/ 259907 w 712272"/>
              <a:gd name="connsiteY3062" fmla="*/ 70272 h 367487"/>
              <a:gd name="connsiteX3063" fmla="*/ 259619 w 712272"/>
              <a:gd name="connsiteY3063" fmla="*/ 69984 h 367487"/>
              <a:gd name="connsiteX3064" fmla="*/ 259044 w 712272"/>
              <a:gd name="connsiteY3064" fmla="*/ 69408 h 367487"/>
              <a:gd name="connsiteX3065" fmla="*/ 258757 w 712272"/>
              <a:gd name="connsiteY3065" fmla="*/ 69120 h 367487"/>
              <a:gd name="connsiteX3066" fmla="*/ 258469 w 712272"/>
              <a:gd name="connsiteY3066" fmla="*/ 68832 h 367487"/>
              <a:gd name="connsiteX3067" fmla="*/ 257894 w 712272"/>
              <a:gd name="connsiteY3067" fmla="*/ 68256 h 367487"/>
              <a:gd name="connsiteX3068" fmla="*/ 257606 w 712272"/>
              <a:gd name="connsiteY3068" fmla="*/ 67968 h 367487"/>
              <a:gd name="connsiteX3069" fmla="*/ 257319 w 712272"/>
              <a:gd name="connsiteY3069" fmla="*/ 67680 h 367487"/>
              <a:gd name="connsiteX3070" fmla="*/ 256744 w 712272"/>
              <a:gd name="connsiteY3070" fmla="*/ 67104 h 367487"/>
              <a:gd name="connsiteX3071" fmla="*/ 256456 w 712272"/>
              <a:gd name="connsiteY3071" fmla="*/ 66816 h 367487"/>
              <a:gd name="connsiteX3072" fmla="*/ 256168 w 712272"/>
              <a:gd name="connsiteY3072" fmla="*/ 66528 h 367487"/>
              <a:gd name="connsiteX3073" fmla="*/ 255593 w 712272"/>
              <a:gd name="connsiteY3073" fmla="*/ 65952 h 367487"/>
              <a:gd name="connsiteX3074" fmla="*/ 255306 w 712272"/>
              <a:gd name="connsiteY3074" fmla="*/ 65664 h 367487"/>
              <a:gd name="connsiteX3075" fmla="*/ 255018 w 712272"/>
              <a:gd name="connsiteY3075" fmla="*/ 65376 h 367487"/>
              <a:gd name="connsiteX3076" fmla="*/ 254443 w 712272"/>
              <a:gd name="connsiteY3076" fmla="*/ 64800 h 367487"/>
              <a:gd name="connsiteX3077" fmla="*/ 254156 w 712272"/>
              <a:gd name="connsiteY3077" fmla="*/ 64512 h 367487"/>
              <a:gd name="connsiteX3078" fmla="*/ 253868 w 712272"/>
              <a:gd name="connsiteY3078" fmla="*/ 64224 h 367487"/>
              <a:gd name="connsiteX3079" fmla="*/ 253293 w 712272"/>
              <a:gd name="connsiteY3079" fmla="*/ 63360 h 367487"/>
              <a:gd name="connsiteX3080" fmla="*/ 253005 w 712272"/>
              <a:gd name="connsiteY3080" fmla="*/ 63072 h 367487"/>
              <a:gd name="connsiteX3081" fmla="*/ 252718 w 712272"/>
              <a:gd name="connsiteY3081" fmla="*/ 62496 h 367487"/>
              <a:gd name="connsiteX3082" fmla="*/ 252143 w 712272"/>
              <a:gd name="connsiteY3082" fmla="*/ 61920 h 367487"/>
              <a:gd name="connsiteX3083" fmla="*/ 251855 w 712272"/>
              <a:gd name="connsiteY3083" fmla="*/ 61344 h 367487"/>
              <a:gd name="connsiteX3084" fmla="*/ 251567 w 712272"/>
              <a:gd name="connsiteY3084" fmla="*/ 60768 h 367487"/>
              <a:gd name="connsiteX3085" fmla="*/ 250992 w 712272"/>
              <a:gd name="connsiteY3085" fmla="*/ 60192 h 367487"/>
              <a:gd name="connsiteX3086" fmla="*/ 250705 w 712272"/>
              <a:gd name="connsiteY3086" fmla="*/ 59616 h 367487"/>
              <a:gd name="connsiteX3087" fmla="*/ 250417 w 712272"/>
              <a:gd name="connsiteY3087" fmla="*/ 59040 h 367487"/>
              <a:gd name="connsiteX3088" fmla="*/ 249842 w 712272"/>
              <a:gd name="connsiteY3088" fmla="*/ 58464 h 367487"/>
              <a:gd name="connsiteX3089" fmla="*/ 249554 w 712272"/>
              <a:gd name="connsiteY3089" fmla="*/ 57600 h 367487"/>
              <a:gd name="connsiteX3090" fmla="*/ 249267 w 712272"/>
              <a:gd name="connsiteY3090" fmla="*/ 56736 h 367487"/>
              <a:gd name="connsiteX3091" fmla="*/ 248692 w 712272"/>
              <a:gd name="connsiteY3091" fmla="*/ 56160 h 367487"/>
              <a:gd name="connsiteX3092" fmla="*/ 248404 w 712272"/>
              <a:gd name="connsiteY3092" fmla="*/ 55296 h 367487"/>
              <a:gd name="connsiteX3093" fmla="*/ 248117 w 712272"/>
              <a:gd name="connsiteY3093" fmla="*/ 54432 h 367487"/>
              <a:gd name="connsiteX3094" fmla="*/ 247542 w 712272"/>
              <a:gd name="connsiteY3094" fmla="*/ 53280 h 367487"/>
              <a:gd name="connsiteX3095" fmla="*/ 247254 w 712272"/>
              <a:gd name="connsiteY3095" fmla="*/ 52704 h 367487"/>
              <a:gd name="connsiteX3096" fmla="*/ 246966 w 712272"/>
              <a:gd name="connsiteY3096" fmla="*/ 51552 h 367487"/>
              <a:gd name="connsiteX3097" fmla="*/ 246391 w 712272"/>
              <a:gd name="connsiteY3097" fmla="*/ 49824 h 367487"/>
              <a:gd name="connsiteX3098" fmla="*/ 246104 w 712272"/>
              <a:gd name="connsiteY3098" fmla="*/ 48384 h 367487"/>
              <a:gd name="connsiteX3099" fmla="*/ 245816 w 712272"/>
              <a:gd name="connsiteY3099" fmla="*/ 46944 h 367487"/>
              <a:gd name="connsiteX3100" fmla="*/ 245241 w 712272"/>
              <a:gd name="connsiteY3100" fmla="*/ 44640 h 367487"/>
              <a:gd name="connsiteX3101" fmla="*/ 245241 w 712272"/>
              <a:gd name="connsiteY3101" fmla="*/ 33984 h 367487"/>
              <a:gd name="connsiteX3102" fmla="*/ 245816 w 712272"/>
              <a:gd name="connsiteY3102" fmla="*/ 31680 h 367487"/>
              <a:gd name="connsiteX3103" fmla="*/ 246104 w 712272"/>
              <a:gd name="connsiteY3103" fmla="*/ 29664 h 367487"/>
              <a:gd name="connsiteX3104" fmla="*/ 246391 w 712272"/>
              <a:gd name="connsiteY3104" fmla="*/ 28512 h 367487"/>
              <a:gd name="connsiteX3105" fmla="*/ 246966 w 712272"/>
              <a:gd name="connsiteY3105" fmla="*/ 27072 h 367487"/>
              <a:gd name="connsiteX3106" fmla="*/ 247254 w 712272"/>
              <a:gd name="connsiteY3106" fmla="*/ 25920 h 367487"/>
              <a:gd name="connsiteX3107" fmla="*/ 247542 w 712272"/>
              <a:gd name="connsiteY3107" fmla="*/ 25056 h 367487"/>
              <a:gd name="connsiteX3108" fmla="*/ 248117 w 712272"/>
              <a:gd name="connsiteY3108" fmla="*/ 23904 h 367487"/>
              <a:gd name="connsiteX3109" fmla="*/ 248404 w 712272"/>
              <a:gd name="connsiteY3109" fmla="*/ 23040 h 367487"/>
              <a:gd name="connsiteX3110" fmla="*/ 248692 w 712272"/>
              <a:gd name="connsiteY3110" fmla="*/ 22464 h 367487"/>
              <a:gd name="connsiteX3111" fmla="*/ 249267 w 712272"/>
              <a:gd name="connsiteY3111" fmla="*/ 21600 h 367487"/>
              <a:gd name="connsiteX3112" fmla="*/ 249554 w 712272"/>
              <a:gd name="connsiteY3112" fmla="*/ 20736 h 367487"/>
              <a:gd name="connsiteX3113" fmla="*/ 249842 w 712272"/>
              <a:gd name="connsiteY3113" fmla="*/ 20160 h 367487"/>
              <a:gd name="connsiteX3114" fmla="*/ 250417 w 712272"/>
              <a:gd name="connsiteY3114" fmla="*/ 19296 h 367487"/>
              <a:gd name="connsiteX3115" fmla="*/ 250705 w 712272"/>
              <a:gd name="connsiteY3115" fmla="*/ 19008 h 367487"/>
              <a:gd name="connsiteX3116" fmla="*/ 250992 w 712272"/>
              <a:gd name="connsiteY3116" fmla="*/ 18144 h 367487"/>
              <a:gd name="connsiteX3117" fmla="*/ 251567 w 712272"/>
              <a:gd name="connsiteY3117" fmla="*/ 17280 h 367487"/>
              <a:gd name="connsiteX3118" fmla="*/ 251855 w 712272"/>
              <a:gd name="connsiteY3118" fmla="*/ 16992 h 367487"/>
              <a:gd name="connsiteX3119" fmla="*/ 252143 w 712272"/>
              <a:gd name="connsiteY3119" fmla="*/ 16704 h 367487"/>
              <a:gd name="connsiteX3120" fmla="*/ 252718 w 712272"/>
              <a:gd name="connsiteY3120" fmla="*/ 15840 h 367487"/>
              <a:gd name="connsiteX3121" fmla="*/ 253005 w 712272"/>
              <a:gd name="connsiteY3121" fmla="*/ 15552 h 367487"/>
              <a:gd name="connsiteX3122" fmla="*/ 253293 w 712272"/>
              <a:gd name="connsiteY3122" fmla="*/ 14976 h 367487"/>
              <a:gd name="connsiteX3123" fmla="*/ 253868 w 712272"/>
              <a:gd name="connsiteY3123" fmla="*/ 14400 h 367487"/>
              <a:gd name="connsiteX3124" fmla="*/ 254156 w 712272"/>
              <a:gd name="connsiteY3124" fmla="*/ 13824 h 367487"/>
              <a:gd name="connsiteX3125" fmla="*/ 254443 w 712272"/>
              <a:gd name="connsiteY3125" fmla="*/ 13536 h 367487"/>
              <a:gd name="connsiteX3126" fmla="*/ 255018 w 712272"/>
              <a:gd name="connsiteY3126" fmla="*/ 13248 h 367487"/>
              <a:gd name="connsiteX3127" fmla="*/ 255306 w 712272"/>
              <a:gd name="connsiteY3127" fmla="*/ 12672 h 367487"/>
              <a:gd name="connsiteX3128" fmla="*/ 255593 w 712272"/>
              <a:gd name="connsiteY3128" fmla="*/ 12384 h 367487"/>
              <a:gd name="connsiteX3129" fmla="*/ 256168 w 712272"/>
              <a:gd name="connsiteY3129" fmla="*/ 12096 h 367487"/>
              <a:gd name="connsiteX3130" fmla="*/ 256456 w 712272"/>
              <a:gd name="connsiteY3130" fmla="*/ 11520 h 367487"/>
              <a:gd name="connsiteX3131" fmla="*/ 256744 w 712272"/>
              <a:gd name="connsiteY3131" fmla="*/ 11232 h 367487"/>
              <a:gd name="connsiteX3132" fmla="*/ 257319 w 712272"/>
              <a:gd name="connsiteY3132" fmla="*/ 10944 h 367487"/>
              <a:gd name="connsiteX3133" fmla="*/ 257606 w 712272"/>
              <a:gd name="connsiteY3133" fmla="*/ 10368 h 367487"/>
              <a:gd name="connsiteX3134" fmla="*/ 257894 w 712272"/>
              <a:gd name="connsiteY3134" fmla="*/ 10080 h 367487"/>
              <a:gd name="connsiteX3135" fmla="*/ 258469 w 712272"/>
              <a:gd name="connsiteY3135" fmla="*/ 9792 h 367487"/>
              <a:gd name="connsiteX3136" fmla="*/ 258757 w 712272"/>
              <a:gd name="connsiteY3136" fmla="*/ 9216 h 367487"/>
              <a:gd name="connsiteX3137" fmla="*/ 259044 w 712272"/>
              <a:gd name="connsiteY3137" fmla="*/ 8928 h 367487"/>
              <a:gd name="connsiteX3138" fmla="*/ 259619 w 712272"/>
              <a:gd name="connsiteY3138" fmla="*/ 8640 h 367487"/>
              <a:gd name="connsiteX3139" fmla="*/ 260194 w 712272"/>
              <a:gd name="connsiteY3139" fmla="*/ 8064 h 367487"/>
              <a:gd name="connsiteX3140" fmla="*/ 260770 w 712272"/>
              <a:gd name="connsiteY3140" fmla="*/ 7776 h 367487"/>
              <a:gd name="connsiteX3141" fmla="*/ 261057 w 712272"/>
              <a:gd name="connsiteY3141" fmla="*/ 7488 h 367487"/>
              <a:gd name="connsiteX3142" fmla="*/ 261920 w 712272"/>
              <a:gd name="connsiteY3142" fmla="*/ 6912 h 367487"/>
              <a:gd name="connsiteX3143" fmla="*/ 262207 w 712272"/>
              <a:gd name="connsiteY3143" fmla="*/ 6624 h 367487"/>
              <a:gd name="connsiteX3144" fmla="*/ 263070 w 712272"/>
              <a:gd name="connsiteY3144" fmla="*/ 6336 h 367487"/>
              <a:gd name="connsiteX3145" fmla="*/ 263358 w 712272"/>
              <a:gd name="connsiteY3145" fmla="*/ 5760 h 367487"/>
              <a:gd name="connsiteX3146" fmla="*/ 264220 w 712272"/>
              <a:gd name="connsiteY3146" fmla="*/ 5472 h 367487"/>
              <a:gd name="connsiteX3147" fmla="*/ 264795 w 712272"/>
              <a:gd name="connsiteY3147" fmla="*/ 5184 h 367487"/>
              <a:gd name="connsiteX3148" fmla="*/ 265658 w 712272"/>
              <a:gd name="connsiteY3148" fmla="*/ 4608 h 367487"/>
              <a:gd name="connsiteX3149" fmla="*/ 265946 w 712272"/>
              <a:gd name="connsiteY3149" fmla="*/ 4320 h 367487"/>
              <a:gd name="connsiteX3150" fmla="*/ 266808 w 712272"/>
              <a:gd name="connsiteY3150" fmla="*/ 4032 h 367487"/>
              <a:gd name="connsiteX3151" fmla="*/ 267671 w 712272"/>
              <a:gd name="connsiteY3151" fmla="*/ 3456 h 367487"/>
              <a:gd name="connsiteX3152" fmla="*/ 268821 w 712272"/>
              <a:gd name="connsiteY3152" fmla="*/ 3168 h 367487"/>
              <a:gd name="connsiteX3153" fmla="*/ 269397 w 712272"/>
              <a:gd name="connsiteY3153" fmla="*/ 2880 h 367487"/>
              <a:gd name="connsiteX3154" fmla="*/ 270547 w 712272"/>
              <a:gd name="connsiteY3154" fmla="*/ 2304 h 367487"/>
              <a:gd name="connsiteX3155" fmla="*/ 271697 w 712272"/>
              <a:gd name="connsiteY3155" fmla="*/ 2016 h 367487"/>
              <a:gd name="connsiteX3156" fmla="*/ 272847 w 712272"/>
              <a:gd name="connsiteY3156" fmla="*/ 1728 h 367487"/>
              <a:gd name="connsiteX3157" fmla="*/ 273998 w 712272"/>
              <a:gd name="connsiteY3157" fmla="*/ 1152 h 367487"/>
              <a:gd name="connsiteX3158" fmla="*/ 276011 w 712272"/>
              <a:gd name="connsiteY3158" fmla="*/ 864 h 367487"/>
              <a:gd name="connsiteX3159" fmla="*/ 278024 w 712272"/>
              <a:gd name="connsiteY3159" fmla="*/ 576 h 367487"/>
              <a:gd name="connsiteX3160" fmla="*/ 36261 w 712272"/>
              <a:gd name="connsiteY3160" fmla="*/ 0 h 367487"/>
              <a:gd name="connsiteX3161" fmla="*/ 42305 w 712272"/>
              <a:gd name="connsiteY3161" fmla="*/ 0 h 367487"/>
              <a:gd name="connsiteX3162" fmla="*/ 45471 w 712272"/>
              <a:gd name="connsiteY3162" fmla="*/ 576 h 367487"/>
              <a:gd name="connsiteX3163" fmla="*/ 47773 w 712272"/>
              <a:gd name="connsiteY3163" fmla="*/ 864 h 367487"/>
              <a:gd name="connsiteX3164" fmla="*/ 49212 w 712272"/>
              <a:gd name="connsiteY3164" fmla="*/ 1152 h 367487"/>
              <a:gd name="connsiteX3165" fmla="*/ 50651 w 712272"/>
              <a:gd name="connsiteY3165" fmla="*/ 1728 h 367487"/>
              <a:gd name="connsiteX3166" fmla="*/ 51802 w 712272"/>
              <a:gd name="connsiteY3166" fmla="*/ 2016 h 367487"/>
              <a:gd name="connsiteX3167" fmla="*/ 52953 w 712272"/>
              <a:gd name="connsiteY3167" fmla="*/ 2304 h 367487"/>
              <a:gd name="connsiteX3168" fmla="*/ 53817 w 712272"/>
              <a:gd name="connsiteY3168" fmla="*/ 2880 h 367487"/>
              <a:gd name="connsiteX3169" fmla="*/ 54968 w 712272"/>
              <a:gd name="connsiteY3169" fmla="*/ 3168 h 367487"/>
              <a:gd name="connsiteX3170" fmla="*/ 55831 w 712272"/>
              <a:gd name="connsiteY3170" fmla="*/ 3456 h 367487"/>
              <a:gd name="connsiteX3171" fmla="*/ 56407 w 712272"/>
              <a:gd name="connsiteY3171" fmla="*/ 4032 h 367487"/>
              <a:gd name="connsiteX3172" fmla="*/ 57270 w 712272"/>
              <a:gd name="connsiteY3172" fmla="*/ 4320 h 367487"/>
              <a:gd name="connsiteX3173" fmla="*/ 58133 w 712272"/>
              <a:gd name="connsiteY3173" fmla="*/ 4608 h 367487"/>
              <a:gd name="connsiteX3174" fmla="*/ 58709 w 712272"/>
              <a:gd name="connsiteY3174" fmla="*/ 5184 h 367487"/>
              <a:gd name="connsiteX3175" fmla="*/ 59285 w 712272"/>
              <a:gd name="connsiteY3175" fmla="*/ 5472 h 367487"/>
              <a:gd name="connsiteX3176" fmla="*/ 59860 w 712272"/>
              <a:gd name="connsiteY3176" fmla="*/ 5760 h 367487"/>
              <a:gd name="connsiteX3177" fmla="*/ 60724 w 712272"/>
              <a:gd name="connsiteY3177" fmla="*/ 6336 h 367487"/>
              <a:gd name="connsiteX3178" fmla="*/ 61011 w 712272"/>
              <a:gd name="connsiteY3178" fmla="*/ 6624 h 367487"/>
              <a:gd name="connsiteX3179" fmla="*/ 61587 w 712272"/>
              <a:gd name="connsiteY3179" fmla="*/ 6912 h 367487"/>
              <a:gd name="connsiteX3180" fmla="*/ 62163 w 712272"/>
              <a:gd name="connsiteY3180" fmla="*/ 7488 h 367487"/>
              <a:gd name="connsiteX3181" fmla="*/ 62738 w 712272"/>
              <a:gd name="connsiteY3181" fmla="*/ 7776 h 367487"/>
              <a:gd name="connsiteX3182" fmla="*/ 63314 w 712272"/>
              <a:gd name="connsiteY3182" fmla="*/ 8064 h 367487"/>
              <a:gd name="connsiteX3183" fmla="*/ 63889 w 712272"/>
              <a:gd name="connsiteY3183" fmla="*/ 8640 h 367487"/>
              <a:gd name="connsiteX3184" fmla="*/ 64177 w 712272"/>
              <a:gd name="connsiteY3184" fmla="*/ 8928 h 367487"/>
              <a:gd name="connsiteX3185" fmla="*/ 64465 w 712272"/>
              <a:gd name="connsiteY3185" fmla="*/ 9216 h 367487"/>
              <a:gd name="connsiteX3186" fmla="*/ 65040 w 712272"/>
              <a:gd name="connsiteY3186" fmla="*/ 9792 h 367487"/>
              <a:gd name="connsiteX3187" fmla="*/ 65328 w 712272"/>
              <a:gd name="connsiteY3187" fmla="*/ 10080 h 367487"/>
              <a:gd name="connsiteX3188" fmla="*/ 66192 w 712272"/>
              <a:gd name="connsiteY3188" fmla="*/ 10368 h 367487"/>
              <a:gd name="connsiteX3189" fmla="*/ 66479 w 712272"/>
              <a:gd name="connsiteY3189" fmla="*/ 10944 h 367487"/>
              <a:gd name="connsiteX3190" fmla="*/ 66767 w 712272"/>
              <a:gd name="connsiteY3190" fmla="*/ 11232 h 367487"/>
              <a:gd name="connsiteX3191" fmla="*/ 67343 w 712272"/>
              <a:gd name="connsiteY3191" fmla="*/ 11520 h 367487"/>
              <a:gd name="connsiteX3192" fmla="*/ 67631 w 712272"/>
              <a:gd name="connsiteY3192" fmla="*/ 12096 h 367487"/>
              <a:gd name="connsiteX3193" fmla="*/ 67918 w 712272"/>
              <a:gd name="connsiteY3193" fmla="*/ 12384 h 367487"/>
              <a:gd name="connsiteX3194" fmla="*/ 68494 w 712272"/>
              <a:gd name="connsiteY3194" fmla="*/ 12672 h 367487"/>
              <a:gd name="connsiteX3195" fmla="*/ 68782 w 712272"/>
              <a:gd name="connsiteY3195" fmla="*/ 13248 h 367487"/>
              <a:gd name="connsiteX3196" fmla="*/ 69069 w 712272"/>
              <a:gd name="connsiteY3196" fmla="*/ 13536 h 367487"/>
              <a:gd name="connsiteX3197" fmla="*/ 69645 w 712272"/>
              <a:gd name="connsiteY3197" fmla="*/ 13824 h 367487"/>
              <a:gd name="connsiteX3198" fmla="*/ 69933 w 712272"/>
              <a:gd name="connsiteY3198" fmla="*/ 14400 h 367487"/>
              <a:gd name="connsiteX3199" fmla="*/ 70221 w 712272"/>
              <a:gd name="connsiteY3199" fmla="*/ 14688 h 367487"/>
              <a:gd name="connsiteX3200" fmla="*/ 70796 w 712272"/>
              <a:gd name="connsiteY3200" fmla="*/ 14976 h 367487"/>
              <a:gd name="connsiteX3201" fmla="*/ 71084 w 712272"/>
              <a:gd name="connsiteY3201" fmla="*/ 15552 h 367487"/>
              <a:gd name="connsiteX3202" fmla="*/ 71372 w 712272"/>
              <a:gd name="connsiteY3202" fmla="*/ 15840 h 367487"/>
              <a:gd name="connsiteX3203" fmla="*/ 71947 w 712272"/>
              <a:gd name="connsiteY3203" fmla="*/ 16128 h 367487"/>
              <a:gd name="connsiteX3204" fmla="*/ 72235 w 712272"/>
              <a:gd name="connsiteY3204" fmla="*/ 16704 h 367487"/>
              <a:gd name="connsiteX3205" fmla="*/ 72523 w 712272"/>
              <a:gd name="connsiteY3205" fmla="*/ 16992 h 367487"/>
              <a:gd name="connsiteX3206" fmla="*/ 73099 w 712272"/>
              <a:gd name="connsiteY3206" fmla="*/ 17280 h 367487"/>
              <a:gd name="connsiteX3207" fmla="*/ 73386 w 712272"/>
              <a:gd name="connsiteY3207" fmla="*/ 17856 h 367487"/>
              <a:gd name="connsiteX3208" fmla="*/ 73674 w 712272"/>
              <a:gd name="connsiteY3208" fmla="*/ 18144 h 367487"/>
              <a:gd name="connsiteX3209" fmla="*/ 74250 w 712272"/>
              <a:gd name="connsiteY3209" fmla="*/ 18432 h 367487"/>
              <a:gd name="connsiteX3210" fmla="*/ 74537 w 712272"/>
              <a:gd name="connsiteY3210" fmla="*/ 19008 h 367487"/>
              <a:gd name="connsiteX3211" fmla="*/ 74825 w 712272"/>
              <a:gd name="connsiteY3211" fmla="*/ 19296 h 367487"/>
              <a:gd name="connsiteX3212" fmla="*/ 75401 w 712272"/>
              <a:gd name="connsiteY3212" fmla="*/ 19584 h 367487"/>
              <a:gd name="connsiteX3213" fmla="*/ 75689 w 712272"/>
              <a:gd name="connsiteY3213" fmla="*/ 20160 h 367487"/>
              <a:gd name="connsiteX3214" fmla="*/ 75976 w 712272"/>
              <a:gd name="connsiteY3214" fmla="*/ 20448 h 367487"/>
              <a:gd name="connsiteX3215" fmla="*/ 76552 w 712272"/>
              <a:gd name="connsiteY3215" fmla="*/ 20736 h 367487"/>
              <a:gd name="connsiteX3216" fmla="*/ 76840 w 712272"/>
              <a:gd name="connsiteY3216" fmla="*/ 21312 h 367487"/>
              <a:gd name="connsiteX3217" fmla="*/ 77128 w 712272"/>
              <a:gd name="connsiteY3217" fmla="*/ 21600 h 367487"/>
              <a:gd name="connsiteX3218" fmla="*/ 77703 w 712272"/>
              <a:gd name="connsiteY3218" fmla="*/ 21888 h 367487"/>
              <a:gd name="connsiteX3219" fmla="*/ 77991 w 712272"/>
              <a:gd name="connsiteY3219" fmla="*/ 22464 h 367487"/>
              <a:gd name="connsiteX3220" fmla="*/ 78279 w 712272"/>
              <a:gd name="connsiteY3220" fmla="*/ 22752 h 367487"/>
              <a:gd name="connsiteX3221" fmla="*/ 78854 w 712272"/>
              <a:gd name="connsiteY3221" fmla="*/ 23040 h 367487"/>
              <a:gd name="connsiteX3222" fmla="*/ 79142 w 712272"/>
              <a:gd name="connsiteY3222" fmla="*/ 23616 h 367487"/>
              <a:gd name="connsiteX3223" fmla="*/ 79430 w 712272"/>
              <a:gd name="connsiteY3223" fmla="*/ 23904 h 367487"/>
              <a:gd name="connsiteX3224" fmla="*/ 80005 w 712272"/>
              <a:gd name="connsiteY3224" fmla="*/ 24192 h 367487"/>
              <a:gd name="connsiteX3225" fmla="*/ 80293 w 712272"/>
              <a:gd name="connsiteY3225" fmla="*/ 24768 h 367487"/>
              <a:gd name="connsiteX3226" fmla="*/ 80581 w 712272"/>
              <a:gd name="connsiteY3226" fmla="*/ 25056 h 367487"/>
              <a:gd name="connsiteX3227" fmla="*/ 81157 w 712272"/>
              <a:gd name="connsiteY3227" fmla="*/ 25344 h 367487"/>
              <a:gd name="connsiteX3228" fmla="*/ 81444 w 712272"/>
              <a:gd name="connsiteY3228" fmla="*/ 25920 h 367487"/>
              <a:gd name="connsiteX3229" fmla="*/ 81732 w 712272"/>
              <a:gd name="connsiteY3229" fmla="*/ 26208 h 367487"/>
              <a:gd name="connsiteX3230" fmla="*/ 82308 w 712272"/>
              <a:gd name="connsiteY3230" fmla="*/ 26496 h 367487"/>
              <a:gd name="connsiteX3231" fmla="*/ 82596 w 712272"/>
              <a:gd name="connsiteY3231" fmla="*/ 27072 h 367487"/>
              <a:gd name="connsiteX3232" fmla="*/ 82883 w 712272"/>
              <a:gd name="connsiteY3232" fmla="*/ 27360 h 367487"/>
              <a:gd name="connsiteX3233" fmla="*/ 83459 w 712272"/>
              <a:gd name="connsiteY3233" fmla="*/ 27648 h 367487"/>
              <a:gd name="connsiteX3234" fmla="*/ 83747 w 712272"/>
              <a:gd name="connsiteY3234" fmla="*/ 28224 h 367487"/>
              <a:gd name="connsiteX3235" fmla="*/ 84035 w 712272"/>
              <a:gd name="connsiteY3235" fmla="*/ 28512 h 367487"/>
              <a:gd name="connsiteX3236" fmla="*/ 84610 w 712272"/>
              <a:gd name="connsiteY3236" fmla="*/ 28800 h 367487"/>
              <a:gd name="connsiteX3237" fmla="*/ 84898 w 712272"/>
              <a:gd name="connsiteY3237" fmla="*/ 29376 h 367487"/>
              <a:gd name="connsiteX3238" fmla="*/ 85186 w 712272"/>
              <a:gd name="connsiteY3238" fmla="*/ 29664 h 367487"/>
              <a:gd name="connsiteX3239" fmla="*/ 85761 w 712272"/>
              <a:gd name="connsiteY3239" fmla="*/ 29952 h 367487"/>
              <a:gd name="connsiteX3240" fmla="*/ 86049 w 712272"/>
              <a:gd name="connsiteY3240" fmla="*/ 30528 h 367487"/>
              <a:gd name="connsiteX3241" fmla="*/ 86337 w 712272"/>
              <a:gd name="connsiteY3241" fmla="*/ 30816 h 367487"/>
              <a:gd name="connsiteX3242" fmla="*/ 86912 w 712272"/>
              <a:gd name="connsiteY3242" fmla="*/ 31104 h 367487"/>
              <a:gd name="connsiteX3243" fmla="*/ 87200 w 712272"/>
              <a:gd name="connsiteY3243" fmla="*/ 31680 h 367487"/>
              <a:gd name="connsiteX3244" fmla="*/ 87488 w 712272"/>
              <a:gd name="connsiteY3244" fmla="*/ 31968 h 367487"/>
              <a:gd name="connsiteX3245" fmla="*/ 88064 w 712272"/>
              <a:gd name="connsiteY3245" fmla="*/ 32256 h 367487"/>
              <a:gd name="connsiteX3246" fmla="*/ 88351 w 712272"/>
              <a:gd name="connsiteY3246" fmla="*/ 32832 h 367487"/>
              <a:gd name="connsiteX3247" fmla="*/ 88639 w 712272"/>
              <a:gd name="connsiteY3247" fmla="*/ 33120 h 367487"/>
              <a:gd name="connsiteX3248" fmla="*/ 89215 w 712272"/>
              <a:gd name="connsiteY3248" fmla="*/ 33408 h 367487"/>
              <a:gd name="connsiteX3249" fmla="*/ 89503 w 712272"/>
              <a:gd name="connsiteY3249" fmla="*/ 33984 h 367487"/>
              <a:gd name="connsiteX3250" fmla="*/ 89790 w 712272"/>
              <a:gd name="connsiteY3250" fmla="*/ 34272 h 367487"/>
              <a:gd name="connsiteX3251" fmla="*/ 90366 w 712272"/>
              <a:gd name="connsiteY3251" fmla="*/ 34560 h 367487"/>
              <a:gd name="connsiteX3252" fmla="*/ 90654 w 712272"/>
              <a:gd name="connsiteY3252" fmla="*/ 35136 h 367487"/>
              <a:gd name="connsiteX3253" fmla="*/ 90942 w 712272"/>
              <a:gd name="connsiteY3253" fmla="*/ 35424 h 367487"/>
              <a:gd name="connsiteX3254" fmla="*/ 91517 w 712272"/>
              <a:gd name="connsiteY3254" fmla="*/ 35712 h 367487"/>
              <a:gd name="connsiteX3255" fmla="*/ 91805 w 712272"/>
              <a:gd name="connsiteY3255" fmla="*/ 36288 h 367487"/>
              <a:gd name="connsiteX3256" fmla="*/ 92093 w 712272"/>
              <a:gd name="connsiteY3256" fmla="*/ 36576 h 367487"/>
              <a:gd name="connsiteX3257" fmla="*/ 92668 w 712272"/>
              <a:gd name="connsiteY3257" fmla="*/ 36864 h 367487"/>
              <a:gd name="connsiteX3258" fmla="*/ 92956 w 712272"/>
              <a:gd name="connsiteY3258" fmla="*/ 37440 h 367487"/>
              <a:gd name="connsiteX3259" fmla="*/ 93244 w 712272"/>
              <a:gd name="connsiteY3259" fmla="*/ 37728 h 367487"/>
              <a:gd name="connsiteX3260" fmla="*/ 93819 w 712272"/>
              <a:gd name="connsiteY3260" fmla="*/ 38016 h 367487"/>
              <a:gd name="connsiteX3261" fmla="*/ 94107 w 712272"/>
              <a:gd name="connsiteY3261" fmla="*/ 38592 h 367487"/>
              <a:gd name="connsiteX3262" fmla="*/ 94395 w 712272"/>
              <a:gd name="connsiteY3262" fmla="*/ 38880 h 367487"/>
              <a:gd name="connsiteX3263" fmla="*/ 94971 w 712272"/>
              <a:gd name="connsiteY3263" fmla="*/ 39168 h 367487"/>
              <a:gd name="connsiteX3264" fmla="*/ 95258 w 712272"/>
              <a:gd name="connsiteY3264" fmla="*/ 39744 h 367487"/>
              <a:gd name="connsiteX3265" fmla="*/ 95546 w 712272"/>
              <a:gd name="connsiteY3265" fmla="*/ 40032 h 367487"/>
              <a:gd name="connsiteX3266" fmla="*/ 96122 w 712272"/>
              <a:gd name="connsiteY3266" fmla="*/ 40320 h 367487"/>
              <a:gd name="connsiteX3267" fmla="*/ 96410 w 712272"/>
              <a:gd name="connsiteY3267" fmla="*/ 40896 h 367487"/>
              <a:gd name="connsiteX3268" fmla="*/ 96697 w 712272"/>
              <a:gd name="connsiteY3268" fmla="*/ 41184 h 367487"/>
              <a:gd name="connsiteX3269" fmla="*/ 97273 w 712272"/>
              <a:gd name="connsiteY3269" fmla="*/ 41472 h 367487"/>
              <a:gd name="connsiteX3270" fmla="*/ 97561 w 712272"/>
              <a:gd name="connsiteY3270" fmla="*/ 42048 h 367487"/>
              <a:gd name="connsiteX3271" fmla="*/ 97848 w 712272"/>
              <a:gd name="connsiteY3271" fmla="*/ 42336 h 367487"/>
              <a:gd name="connsiteX3272" fmla="*/ 98424 w 712272"/>
              <a:gd name="connsiteY3272" fmla="*/ 42624 h 367487"/>
              <a:gd name="connsiteX3273" fmla="*/ 98712 w 712272"/>
              <a:gd name="connsiteY3273" fmla="*/ 43200 h 367487"/>
              <a:gd name="connsiteX3274" fmla="*/ 99000 w 712272"/>
              <a:gd name="connsiteY3274" fmla="*/ 43488 h 367487"/>
              <a:gd name="connsiteX3275" fmla="*/ 99575 w 712272"/>
              <a:gd name="connsiteY3275" fmla="*/ 43776 h 367487"/>
              <a:gd name="connsiteX3276" fmla="*/ 99863 w 712272"/>
              <a:gd name="connsiteY3276" fmla="*/ 44352 h 367487"/>
              <a:gd name="connsiteX3277" fmla="*/ 100151 w 712272"/>
              <a:gd name="connsiteY3277" fmla="*/ 44640 h 367487"/>
              <a:gd name="connsiteX3278" fmla="*/ 100726 w 712272"/>
              <a:gd name="connsiteY3278" fmla="*/ 44928 h 367487"/>
              <a:gd name="connsiteX3279" fmla="*/ 101014 w 712272"/>
              <a:gd name="connsiteY3279" fmla="*/ 45216 h 367487"/>
              <a:gd name="connsiteX3280" fmla="*/ 101302 w 712272"/>
              <a:gd name="connsiteY3280" fmla="*/ 45792 h 367487"/>
              <a:gd name="connsiteX3281" fmla="*/ 101878 w 712272"/>
              <a:gd name="connsiteY3281" fmla="*/ 46080 h 367487"/>
              <a:gd name="connsiteX3282" fmla="*/ 102165 w 712272"/>
              <a:gd name="connsiteY3282" fmla="*/ 46368 h 367487"/>
              <a:gd name="connsiteX3283" fmla="*/ 102453 w 712272"/>
              <a:gd name="connsiteY3283" fmla="*/ 46944 h 367487"/>
              <a:gd name="connsiteX3284" fmla="*/ 103029 w 712272"/>
              <a:gd name="connsiteY3284" fmla="*/ 47232 h 367487"/>
              <a:gd name="connsiteX3285" fmla="*/ 103316 w 712272"/>
              <a:gd name="connsiteY3285" fmla="*/ 47520 h 367487"/>
              <a:gd name="connsiteX3286" fmla="*/ 103604 w 712272"/>
              <a:gd name="connsiteY3286" fmla="*/ 48096 h 367487"/>
              <a:gd name="connsiteX3287" fmla="*/ 104180 w 712272"/>
              <a:gd name="connsiteY3287" fmla="*/ 48384 h 367487"/>
              <a:gd name="connsiteX3288" fmla="*/ 104468 w 712272"/>
              <a:gd name="connsiteY3288" fmla="*/ 48672 h 367487"/>
              <a:gd name="connsiteX3289" fmla="*/ 104755 w 712272"/>
              <a:gd name="connsiteY3289" fmla="*/ 49248 h 367487"/>
              <a:gd name="connsiteX3290" fmla="*/ 105331 w 712272"/>
              <a:gd name="connsiteY3290" fmla="*/ 49536 h 367487"/>
              <a:gd name="connsiteX3291" fmla="*/ 105619 w 712272"/>
              <a:gd name="connsiteY3291" fmla="*/ 49824 h 367487"/>
              <a:gd name="connsiteX3292" fmla="*/ 105907 w 712272"/>
              <a:gd name="connsiteY3292" fmla="*/ 50400 h 367487"/>
              <a:gd name="connsiteX3293" fmla="*/ 106482 w 712272"/>
              <a:gd name="connsiteY3293" fmla="*/ 50688 h 367487"/>
              <a:gd name="connsiteX3294" fmla="*/ 106770 w 712272"/>
              <a:gd name="connsiteY3294" fmla="*/ 50976 h 367487"/>
              <a:gd name="connsiteX3295" fmla="*/ 107058 w 712272"/>
              <a:gd name="connsiteY3295" fmla="*/ 51552 h 367487"/>
              <a:gd name="connsiteX3296" fmla="*/ 107633 w 712272"/>
              <a:gd name="connsiteY3296" fmla="*/ 51840 h 367487"/>
              <a:gd name="connsiteX3297" fmla="*/ 107921 w 712272"/>
              <a:gd name="connsiteY3297" fmla="*/ 52128 h 367487"/>
              <a:gd name="connsiteX3298" fmla="*/ 108209 w 712272"/>
              <a:gd name="connsiteY3298" fmla="*/ 52704 h 367487"/>
              <a:gd name="connsiteX3299" fmla="*/ 108784 w 712272"/>
              <a:gd name="connsiteY3299" fmla="*/ 52992 h 367487"/>
              <a:gd name="connsiteX3300" fmla="*/ 109072 w 712272"/>
              <a:gd name="connsiteY3300" fmla="*/ 53280 h 367487"/>
              <a:gd name="connsiteX3301" fmla="*/ 109360 w 712272"/>
              <a:gd name="connsiteY3301" fmla="*/ 53856 h 367487"/>
              <a:gd name="connsiteX3302" fmla="*/ 109936 w 712272"/>
              <a:gd name="connsiteY3302" fmla="*/ 54144 h 367487"/>
              <a:gd name="connsiteX3303" fmla="*/ 110223 w 712272"/>
              <a:gd name="connsiteY3303" fmla="*/ 54432 h 367487"/>
              <a:gd name="connsiteX3304" fmla="*/ 110511 w 712272"/>
              <a:gd name="connsiteY3304" fmla="*/ 55008 h 367487"/>
              <a:gd name="connsiteX3305" fmla="*/ 111087 w 712272"/>
              <a:gd name="connsiteY3305" fmla="*/ 55296 h 367487"/>
              <a:gd name="connsiteX3306" fmla="*/ 111375 w 712272"/>
              <a:gd name="connsiteY3306" fmla="*/ 55584 h 367487"/>
              <a:gd name="connsiteX3307" fmla="*/ 111662 w 712272"/>
              <a:gd name="connsiteY3307" fmla="*/ 56160 h 367487"/>
              <a:gd name="connsiteX3308" fmla="*/ 112238 w 712272"/>
              <a:gd name="connsiteY3308" fmla="*/ 56448 h 367487"/>
              <a:gd name="connsiteX3309" fmla="*/ 112526 w 712272"/>
              <a:gd name="connsiteY3309" fmla="*/ 56736 h 367487"/>
              <a:gd name="connsiteX3310" fmla="*/ 112814 w 712272"/>
              <a:gd name="connsiteY3310" fmla="*/ 57312 h 367487"/>
              <a:gd name="connsiteX3311" fmla="*/ 113389 w 712272"/>
              <a:gd name="connsiteY3311" fmla="*/ 57600 h 367487"/>
              <a:gd name="connsiteX3312" fmla="*/ 113677 w 712272"/>
              <a:gd name="connsiteY3312" fmla="*/ 57888 h 367487"/>
              <a:gd name="connsiteX3313" fmla="*/ 113965 w 712272"/>
              <a:gd name="connsiteY3313" fmla="*/ 58464 h 367487"/>
              <a:gd name="connsiteX3314" fmla="*/ 114540 w 712272"/>
              <a:gd name="connsiteY3314" fmla="*/ 58752 h 367487"/>
              <a:gd name="connsiteX3315" fmla="*/ 114828 w 712272"/>
              <a:gd name="connsiteY3315" fmla="*/ 59040 h 367487"/>
              <a:gd name="connsiteX3316" fmla="*/ 115116 w 712272"/>
              <a:gd name="connsiteY3316" fmla="*/ 59616 h 367487"/>
              <a:gd name="connsiteX3317" fmla="*/ 115691 w 712272"/>
              <a:gd name="connsiteY3317" fmla="*/ 59904 h 367487"/>
              <a:gd name="connsiteX3318" fmla="*/ 115979 w 712272"/>
              <a:gd name="connsiteY3318" fmla="*/ 60192 h 367487"/>
              <a:gd name="connsiteX3319" fmla="*/ 116267 w 712272"/>
              <a:gd name="connsiteY3319" fmla="*/ 60768 h 367487"/>
              <a:gd name="connsiteX3320" fmla="*/ 116843 w 712272"/>
              <a:gd name="connsiteY3320" fmla="*/ 61056 h 367487"/>
              <a:gd name="connsiteX3321" fmla="*/ 117130 w 712272"/>
              <a:gd name="connsiteY3321" fmla="*/ 61344 h 367487"/>
              <a:gd name="connsiteX3322" fmla="*/ 117418 w 712272"/>
              <a:gd name="connsiteY3322" fmla="*/ 61920 h 367487"/>
              <a:gd name="connsiteX3323" fmla="*/ 117994 w 712272"/>
              <a:gd name="connsiteY3323" fmla="*/ 62208 h 367487"/>
              <a:gd name="connsiteX3324" fmla="*/ 118282 w 712272"/>
              <a:gd name="connsiteY3324" fmla="*/ 62496 h 367487"/>
              <a:gd name="connsiteX3325" fmla="*/ 118569 w 712272"/>
              <a:gd name="connsiteY3325" fmla="*/ 63072 h 367487"/>
              <a:gd name="connsiteX3326" fmla="*/ 119145 w 712272"/>
              <a:gd name="connsiteY3326" fmla="*/ 63360 h 367487"/>
              <a:gd name="connsiteX3327" fmla="*/ 119433 w 712272"/>
              <a:gd name="connsiteY3327" fmla="*/ 63648 h 367487"/>
              <a:gd name="connsiteX3328" fmla="*/ 119720 w 712272"/>
              <a:gd name="connsiteY3328" fmla="*/ 64224 h 367487"/>
              <a:gd name="connsiteX3329" fmla="*/ 120296 w 712272"/>
              <a:gd name="connsiteY3329" fmla="*/ 64512 h 367487"/>
              <a:gd name="connsiteX3330" fmla="*/ 120584 w 712272"/>
              <a:gd name="connsiteY3330" fmla="*/ 64800 h 367487"/>
              <a:gd name="connsiteX3331" fmla="*/ 120872 w 712272"/>
              <a:gd name="connsiteY3331" fmla="*/ 65376 h 367487"/>
              <a:gd name="connsiteX3332" fmla="*/ 121447 w 712272"/>
              <a:gd name="connsiteY3332" fmla="*/ 65664 h 367487"/>
              <a:gd name="connsiteX3333" fmla="*/ 121735 w 712272"/>
              <a:gd name="connsiteY3333" fmla="*/ 65952 h 367487"/>
              <a:gd name="connsiteX3334" fmla="*/ 122023 w 712272"/>
              <a:gd name="connsiteY3334" fmla="*/ 66528 h 367487"/>
              <a:gd name="connsiteX3335" fmla="*/ 122598 w 712272"/>
              <a:gd name="connsiteY3335" fmla="*/ 66816 h 367487"/>
              <a:gd name="connsiteX3336" fmla="*/ 122886 w 712272"/>
              <a:gd name="connsiteY3336" fmla="*/ 67104 h 367487"/>
              <a:gd name="connsiteX3337" fmla="*/ 123174 w 712272"/>
              <a:gd name="connsiteY3337" fmla="*/ 67680 h 367487"/>
              <a:gd name="connsiteX3338" fmla="*/ 123750 w 712272"/>
              <a:gd name="connsiteY3338" fmla="*/ 67968 h 367487"/>
              <a:gd name="connsiteX3339" fmla="*/ 124037 w 712272"/>
              <a:gd name="connsiteY3339" fmla="*/ 68256 h 367487"/>
              <a:gd name="connsiteX3340" fmla="*/ 124325 w 712272"/>
              <a:gd name="connsiteY3340" fmla="*/ 68832 h 367487"/>
              <a:gd name="connsiteX3341" fmla="*/ 124901 w 712272"/>
              <a:gd name="connsiteY3341" fmla="*/ 69120 h 367487"/>
              <a:gd name="connsiteX3342" fmla="*/ 125188 w 712272"/>
              <a:gd name="connsiteY3342" fmla="*/ 69408 h 367487"/>
              <a:gd name="connsiteX3343" fmla="*/ 125476 w 712272"/>
              <a:gd name="connsiteY3343" fmla="*/ 69984 h 367487"/>
              <a:gd name="connsiteX3344" fmla="*/ 126052 w 712272"/>
              <a:gd name="connsiteY3344" fmla="*/ 70272 h 367487"/>
              <a:gd name="connsiteX3345" fmla="*/ 126340 w 712272"/>
              <a:gd name="connsiteY3345" fmla="*/ 70560 h 367487"/>
              <a:gd name="connsiteX3346" fmla="*/ 126627 w 712272"/>
              <a:gd name="connsiteY3346" fmla="*/ 71136 h 367487"/>
              <a:gd name="connsiteX3347" fmla="*/ 127203 w 712272"/>
              <a:gd name="connsiteY3347" fmla="*/ 71424 h 367487"/>
              <a:gd name="connsiteX3348" fmla="*/ 127491 w 712272"/>
              <a:gd name="connsiteY3348" fmla="*/ 71712 h 367487"/>
              <a:gd name="connsiteX3349" fmla="*/ 127779 w 712272"/>
              <a:gd name="connsiteY3349" fmla="*/ 72288 h 367487"/>
              <a:gd name="connsiteX3350" fmla="*/ 128354 w 712272"/>
              <a:gd name="connsiteY3350" fmla="*/ 72576 h 367487"/>
              <a:gd name="connsiteX3351" fmla="*/ 128642 w 712272"/>
              <a:gd name="connsiteY3351" fmla="*/ 72864 h 367487"/>
              <a:gd name="connsiteX3352" fmla="*/ 128930 w 712272"/>
              <a:gd name="connsiteY3352" fmla="*/ 73440 h 367487"/>
              <a:gd name="connsiteX3353" fmla="*/ 129505 w 712272"/>
              <a:gd name="connsiteY3353" fmla="*/ 73728 h 367487"/>
              <a:gd name="connsiteX3354" fmla="*/ 129793 w 712272"/>
              <a:gd name="connsiteY3354" fmla="*/ 74016 h 367487"/>
              <a:gd name="connsiteX3355" fmla="*/ 130081 w 712272"/>
              <a:gd name="connsiteY3355" fmla="*/ 74592 h 367487"/>
              <a:gd name="connsiteX3356" fmla="*/ 130656 w 712272"/>
              <a:gd name="connsiteY3356" fmla="*/ 74880 h 367487"/>
              <a:gd name="connsiteX3357" fmla="*/ 130944 w 712272"/>
              <a:gd name="connsiteY3357" fmla="*/ 75168 h 367487"/>
              <a:gd name="connsiteX3358" fmla="*/ 131232 w 712272"/>
              <a:gd name="connsiteY3358" fmla="*/ 75744 h 367487"/>
              <a:gd name="connsiteX3359" fmla="*/ 131808 w 712272"/>
              <a:gd name="connsiteY3359" fmla="*/ 76032 h 367487"/>
              <a:gd name="connsiteX3360" fmla="*/ 132095 w 712272"/>
              <a:gd name="connsiteY3360" fmla="*/ 76320 h 367487"/>
              <a:gd name="connsiteX3361" fmla="*/ 132383 w 712272"/>
              <a:gd name="connsiteY3361" fmla="*/ 76896 h 367487"/>
              <a:gd name="connsiteX3362" fmla="*/ 132959 w 712272"/>
              <a:gd name="connsiteY3362" fmla="*/ 77184 h 367487"/>
              <a:gd name="connsiteX3363" fmla="*/ 133247 w 712272"/>
              <a:gd name="connsiteY3363" fmla="*/ 77472 h 367487"/>
              <a:gd name="connsiteX3364" fmla="*/ 133534 w 712272"/>
              <a:gd name="connsiteY3364" fmla="*/ 78048 h 367487"/>
              <a:gd name="connsiteX3365" fmla="*/ 134110 w 712272"/>
              <a:gd name="connsiteY3365" fmla="*/ 78336 h 367487"/>
              <a:gd name="connsiteX3366" fmla="*/ 134398 w 712272"/>
              <a:gd name="connsiteY3366" fmla="*/ 78624 h 367487"/>
              <a:gd name="connsiteX3367" fmla="*/ 134686 w 712272"/>
              <a:gd name="connsiteY3367" fmla="*/ 79200 h 367487"/>
              <a:gd name="connsiteX3368" fmla="*/ 135261 w 712272"/>
              <a:gd name="connsiteY3368" fmla="*/ 79488 h 367487"/>
              <a:gd name="connsiteX3369" fmla="*/ 135549 w 712272"/>
              <a:gd name="connsiteY3369" fmla="*/ 79776 h 367487"/>
              <a:gd name="connsiteX3370" fmla="*/ 135837 w 712272"/>
              <a:gd name="connsiteY3370" fmla="*/ 80352 h 367487"/>
              <a:gd name="connsiteX3371" fmla="*/ 136412 w 712272"/>
              <a:gd name="connsiteY3371" fmla="*/ 80640 h 367487"/>
              <a:gd name="connsiteX3372" fmla="*/ 136700 w 712272"/>
              <a:gd name="connsiteY3372" fmla="*/ 80928 h 367487"/>
              <a:gd name="connsiteX3373" fmla="*/ 136988 w 712272"/>
              <a:gd name="connsiteY3373" fmla="*/ 81504 h 367487"/>
              <a:gd name="connsiteX3374" fmla="*/ 137563 w 712272"/>
              <a:gd name="connsiteY3374" fmla="*/ 81792 h 367487"/>
              <a:gd name="connsiteX3375" fmla="*/ 137851 w 712272"/>
              <a:gd name="connsiteY3375" fmla="*/ 82080 h 367487"/>
              <a:gd name="connsiteX3376" fmla="*/ 138139 w 712272"/>
              <a:gd name="connsiteY3376" fmla="*/ 82656 h 367487"/>
              <a:gd name="connsiteX3377" fmla="*/ 138715 w 712272"/>
              <a:gd name="connsiteY3377" fmla="*/ 82944 h 367487"/>
              <a:gd name="connsiteX3378" fmla="*/ 139002 w 712272"/>
              <a:gd name="connsiteY3378" fmla="*/ 83232 h 367487"/>
              <a:gd name="connsiteX3379" fmla="*/ 139290 w 712272"/>
              <a:gd name="connsiteY3379" fmla="*/ 83808 h 367487"/>
              <a:gd name="connsiteX3380" fmla="*/ 139866 w 712272"/>
              <a:gd name="connsiteY3380" fmla="*/ 84096 h 367487"/>
              <a:gd name="connsiteX3381" fmla="*/ 140154 w 712272"/>
              <a:gd name="connsiteY3381" fmla="*/ 84384 h 367487"/>
              <a:gd name="connsiteX3382" fmla="*/ 140441 w 712272"/>
              <a:gd name="connsiteY3382" fmla="*/ 84960 h 367487"/>
              <a:gd name="connsiteX3383" fmla="*/ 141017 w 712272"/>
              <a:gd name="connsiteY3383" fmla="*/ 85248 h 367487"/>
              <a:gd name="connsiteX3384" fmla="*/ 141305 w 712272"/>
              <a:gd name="connsiteY3384" fmla="*/ 85536 h 367487"/>
              <a:gd name="connsiteX3385" fmla="*/ 141592 w 712272"/>
              <a:gd name="connsiteY3385" fmla="*/ 86112 h 367487"/>
              <a:gd name="connsiteX3386" fmla="*/ 142168 w 712272"/>
              <a:gd name="connsiteY3386" fmla="*/ 86400 h 367487"/>
              <a:gd name="connsiteX3387" fmla="*/ 142456 w 712272"/>
              <a:gd name="connsiteY3387" fmla="*/ 86688 h 367487"/>
              <a:gd name="connsiteX3388" fmla="*/ 142744 w 712272"/>
              <a:gd name="connsiteY3388" fmla="*/ 87264 h 367487"/>
              <a:gd name="connsiteX3389" fmla="*/ 143319 w 712272"/>
              <a:gd name="connsiteY3389" fmla="*/ 87552 h 367487"/>
              <a:gd name="connsiteX3390" fmla="*/ 143607 w 712272"/>
              <a:gd name="connsiteY3390" fmla="*/ 87840 h 367487"/>
              <a:gd name="connsiteX3391" fmla="*/ 143895 w 712272"/>
              <a:gd name="connsiteY3391" fmla="*/ 88416 h 367487"/>
              <a:gd name="connsiteX3392" fmla="*/ 144470 w 712272"/>
              <a:gd name="connsiteY3392" fmla="*/ 88704 h 367487"/>
              <a:gd name="connsiteX3393" fmla="*/ 144758 w 712272"/>
              <a:gd name="connsiteY3393" fmla="*/ 88992 h 367487"/>
              <a:gd name="connsiteX3394" fmla="*/ 145046 w 712272"/>
              <a:gd name="connsiteY3394" fmla="*/ 89568 h 367487"/>
              <a:gd name="connsiteX3395" fmla="*/ 145622 w 712272"/>
              <a:gd name="connsiteY3395" fmla="*/ 89856 h 367487"/>
              <a:gd name="connsiteX3396" fmla="*/ 145909 w 712272"/>
              <a:gd name="connsiteY3396" fmla="*/ 90144 h 367487"/>
              <a:gd name="connsiteX3397" fmla="*/ 146197 w 712272"/>
              <a:gd name="connsiteY3397" fmla="*/ 90720 h 367487"/>
              <a:gd name="connsiteX3398" fmla="*/ 146773 w 712272"/>
              <a:gd name="connsiteY3398" fmla="*/ 91008 h 367487"/>
              <a:gd name="connsiteX3399" fmla="*/ 147060 w 712272"/>
              <a:gd name="connsiteY3399" fmla="*/ 91296 h 367487"/>
              <a:gd name="connsiteX3400" fmla="*/ 147348 w 712272"/>
              <a:gd name="connsiteY3400" fmla="*/ 91872 h 367487"/>
              <a:gd name="connsiteX3401" fmla="*/ 147924 w 712272"/>
              <a:gd name="connsiteY3401" fmla="*/ 92160 h 367487"/>
              <a:gd name="connsiteX3402" fmla="*/ 148212 w 712272"/>
              <a:gd name="connsiteY3402" fmla="*/ 92448 h 367487"/>
              <a:gd name="connsiteX3403" fmla="*/ 148499 w 712272"/>
              <a:gd name="connsiteY3403" fmla="*/ 93024 h 367487"/>
              <a:gd name="connsiteX3404" fmla="*/ 149075 w 712272"/>
              <a:gd name="connsiteY3404" fmla="*/ 93312 h 367487"/>
              <a:gd name="connsiteX3405" fmla="*/ 149363 w 712272"/>
              <a:gd name="connsiteY3405" fmla="*/ 93600 h 367487"/>
              <a:gd name="connsiteX3406" fmla="*/ 149651 w 712272"/>
              <a:gd name="connsiteY3406" fmla="*/ 94176 h 367487"/>
              <a:gd name="connsiteX3407" fmla="*/ 150226 w 712272"/>
              <a:gd name="connsiteY3407" fmla="*/ 94464 h 367487"/>
              <a:gd name="connsiteX3408" fmla="*/ 150514 w 712272"/>
              <a:gd name="connsiteY3408" fmla="*/ 94752 h 367487"/>
              <a:gd name="connsiteX3409" fmla="*/ 150802 w 712272"/>
              <a:gd name="connsiteY3409" fmla="*/ 95328 h 367487"/>
              <a:gd name="connsiteX3410" fmla="*/ 151377 w 712272"/>
              <a:gd name="connsiteY3410" fmla="*/ 95616 h 367487"/>
              <a:gd name="connsiteX3411" fmla="*/ 151665 w 712272"/>
              <a:gd name="connsiteY3411" fmla="*/ 95904 h 367487"/>
              <a:gd name="connsiteX3412" fmla="*/ 151953 w 712272"/>
              <a:gd name="connsiteY3412" fmla="*/ 96480 h 367487"/>
              <a:gd name="connsiteX3413" fmla="*/ 152528 w 712272"/>
              <a:gd name="connsiteY3413" fmla="*/ 96768 h 367487"/>
              <a:gd name="connsiteX3414" fmla="*/ 152816 w 712272"/>
              <a:gd name="connsiteY3414" fmla="*/ 97056 h 367487"/>
              <a:gd name="connsiteX3415" fmla="*/ 153104 w 712272"/>
              <a:gd name="connsiteY3415" fmla="*/ 97632 h 367487"/>
              <a:gd name="connsiteX3416" fmla="*/ 153680 w 712272"/>
              <a:gd name="connsiteY3416" fmla="*/ 97920 h 367487"/>
              <a:gd name="connsiteX3417" fmla="*/ 153967 w 712272"/>
              <a:gd name="connsiteY3417" fmla="*/ 98208 h 367487"/>
              <a:gd name="connsiteX3418" fmla="*/ 154255 w 712272"/>
              <a:gd name="connsiteY3418" fmla="*/ 98784 h 367487"/>
              <a:gd name="connsiteX3419" fmla="*/ 154831 w 712272"/>
              <a:gd name="connsiteY3419" fmla="*/ 99072 h 367487"/>
              <a:gd name="connsiteX3420" fmla="*/ 155119 w 712272"/>
              <a:gd name="connsiteY3420" fmla="*/ 99360 h 367487"/>
              <a:gd name="connsiteX3421" fmla="*/ 155406 w 712272"/>
              <a:gd name="connsiteY3421" fmla="*/ 99936 h 367487"/>
              <a:gd name="connsiteX3422" fmla="*/ 155982 w 712272"/>
              <a:gd name="connsiteY3422" fmla="*/ 100224 h 367487"/>
              <a:gd name="connsiteX3423" fmla="*/ 156270 w 712272"/>
              <a:gd name="connsiteY3423" fmla="*/ 100512 h 367487"/>
              <a:gd name="connsiteX3424" fmla="*/ 156558 w 712272"/>
              <a:gd name="connsiteY3424" fmla="*/ 100800 h 367487"/>
              <a:gd name="connsiteX3425" fmla="*/ 157133 w 712272"/>
              <a:gd name="connsiteY3425" fmla="*/ 101376 h 367487"/>
              <a:gd name="connsiteX3426" fmla="*/ 157421 w 712272"/>
              <a:gd name="connsiteY3426" fmla="*/ 101664 h 367487"/>
              <a:gd name="connsiteX3427" fmla="*/ 157709 w 712272"/>
              <a:gd name="connsiteY3427" fmla="*/ 101952 h 367487"/>
              <a:gd name="connsiteX3428" fmla="*/ 158284 w 712272"/>
              <a:gd name="connsiteY3428" fmla="*/ 102528 h 367487"/>
              <a:gd name="connsiteX3429" fmla="*/ 158572 w 712272"/>
              <a:gd name="connsiteY3429" fmla="*/ 102816 h 367487"/>
              <a:gd name="connsiteX3430" fmla="*/ 158860 w 712272"/>
              <a:gd name="connsiteY3430" fmla="*/ 103104 h 367487"/>
              <a:gd name="connsiteX3431" fmla="*/ 159435 w 712272"/>
              <a:gd name="connsiteY3431" fmla="*/ 103680 h 367487"/>
              <a:gd name="connsiteX3432" fmla="*/ 159723 w 712272"/>
              <a:gd name="connsiteY3432" fmla="*/ 103968 h 367487"/>
              <a:gd name="connsiteX3433" fmla="*/ 160011 w 712272"/>
              <a:gd name="connsiteY3433" fmla="*/ 104256 h 367487"/>
              <a:gd name="connsiteX3434" fmla="*/ 160587 w 712272"/>
              <a:gd name="connsiteY3434" fmla="*/ 104832 h 367487"/>
              <a:gd name="connsiteX3435" fmla="*/ 160874 w 712272"/>
              <a:gd name="connsiteY3435" fmla="*/ 105120 h 367487"/>
              <a:gd name="connsiteX3436" fmla="*/ 161162 w 712272"/>
              <a:gd name="connsiteY3436" fmla="*/ 105408 h 367487"/>
              <a:gd name="connsiteX3437" fmla="*/ 161738 w 712272"/>
              <a:gd name="connsiteY3437" fmla="*/ 105984 h 367487"/>
              <a:gd name="connsiteX3438" fmla="*/ 162026 w 712272"/>
              <a:gd name="connsiteY3438" fmla="*/ 106272 h 367487"/>
              <a:gd name="connsiteX3439" fmla="*/ 162313 w 712272"/>
              <a:gd name="connsiteY3439" fmla="*/ 106560 h 367487"/>
              <a:gd name="connsiteX3440" fmla="*/ 162889 w 712272"/>
              <a:gd name="connsiteY3440" fmla="*/ 107136 h 367487"/>
              <a:gd name="connsiteX3441" fmla="*/ 163177 w 712272"/>
              <a:gd name="connsiteY3441" fmla="*/ 107424 h 367487"/>
              <a:gd name="connsiteX3442" fmla="*/ 163464 w 712272"/>
              <a:gd name="connsiteY3442" fmla="*/ 107712 h 367487"/>
              <a:gd name="connsiteX3443" fmla="*/ 164040 w 712272"/>
              <a:gd name="connsiteY3443" fmla="*/ 108288 h 367487"/>
              <a:gd name="connsiteX3444" fmla="*/ 164328 w 712272"/>
              <a:gd name="connsiteY3444" fmla="*/ 108576 h 367487"/>
              <a:gd name="connsiteX3445" fmla="*/ 164616 w 712272"/>
              <a:gd name="connsiteY3445" fmla="*/ 108864 h 367487"/>
              <a:gd name="connsiteX3446" fmla="*/ 165191 w 712272"/>
              <a:gd name="connsiteY3446" fmla="*/ 109440 h 367487"/>
              <a:gd name="connsiteX3447" fmla="*/ 165479 w 712272"/>
              <a:gd name="connsiteY3447" fmla="*/ 109728 h 367487"/>
              <a:gd name="connsiteX3448" fmla="*/ 165767 w 712272"/>
              <a:gd name="connsiteY3448" fmla="*/ 110016 h 367487"/>
              <a:gd name="connsiteX3449" fmla="*/ 166342 w 712272"/>
              <a:gd name="connsiteY3449" fmla="*/ 110592 h 367487"/>
              <a:gd name="connsiteX3450" fmla="*/ 166630 w 712272"/>
              <a:gd name="connsiteY3450" fmla="*/ 110880 h 367487"/>
              <a:gd name="connsiteX3451" fmla="*/ 166918 w 712272"/>
              <a:gd name="connsiteY3451" fmla="*/ 111168 h 367487"/>
              <a:gd name="connsiteX3452" fmla="*/ 167494 w 712272"/>
              <a:gd name="connsiteY3452" fmla="*/ 111744 h 367487"/>
              <a:gd name="connsiteX3453" fmla="*/ 167781 w 712272"/>
              <a:gd name="connsiteY3453" fmla="*/ 112032 h 367487"/>
              <a:gd name="connsiteX3454" fmla="*/ 168069 w 712272"/>
              <a:gd name="connsiteY3454" fmla="*/ 112320 h 367487"/>
              <a:gd name="connsiteX3455" fmla="*/ 168645 w 712272"/>
              <a:gd name="connsiteY3455" fmla="*/ 112896 h 367487"/>
              <a:gd name="connsiteX3456" fmla="*/ 168933 w 712272"/>
              <a:gd name="connsiteY3456" fmla="*/ 113184 h 367487"/>
              <a:gd name="connsiteX3457" fmla="*/ 169220 w 712272"/>
              <a:gd name="connsiteY3457" fmla="*/ 113472 h 367487"/>
              <a:gd name="connsiteX3458" fmla="*/ 169796 w 712272"/>
              <a:gd name="connsiteY3458" fmla="*/ 114048 h 367487"/>
              <a:gd name="connsiteX3459" fmla="*/ 170084 w 712272"/>
              <a:gd name="connsiteY3459" fmla="*/ 114336 h 367487"/>
              <a:gd name="connsiteX3460" fmla="*/ 170371 w 712272"/>
              <a:gd name="connsiteY3460" fmla="*/ 114624 h 367487"/>
              <a:gd name="connsiteX3461" fmla="*/ 170947 w 712272"/>
              <a:gd name="connsiteY3461" fmla="*/ 115200 h 367487"/>
              <a:gd name="connsiteX3462" fmla="*/ 171235 w 712272"/>
              <a:gd name="connsiteY3462" fmla="*/ 115488 h 367487"/>
              <a:gd name="connsiteX3463" fmla="*/ 171523 w 712272"/>
              <a:gd name="connsiteY3463" fmla="*/ 115776 h 367487"/>
              <a:gd name="connsiteX3464" fmla="*/ 172098 w 712272"/>
              <a:gd name="connsiteY3464" fmla="*/ 116352 h 367487"/>
              <a:gd name="connsiteX3465" fmla="*/ 172386 w 712272"/>
              <a:gd name="connsiteY3465" fmla="*/ 116640 h 367487"/>
              <a:gd name="connsiteX3466" fmla="*/ 172674 w 712272"/>
              <a:gd name="connsiteY3466" fmla="*/ 116928 h 367487"/>
              <a:gd name="connsiteX3467" fmla="*/ 173249 w 712272"/>
              <a:gd name="connsiteY3467" fmla="*/ 117504 h 367487"/>
              <a:gd name="connsiteX3468" fmla="*/ 173537 w 712272"/>
              <a:gd name="connsiteY3468" fmla="*/ 117792 h 367487"/>
              <a:gd name="connsiteX3469" fmla="*/ 173825 w 712272"/>
              <a:gd name="connsiteY3469" fmla="*/ 118080 h 367487"/>
              <a:gd name="connsiteX3470" fmla="*/ 174401 w 712272"/>
              <a:gd name="connsiteY3470" fmla="*/ 118656 h 367487"/>
              <a:gd name="connsiteX3471" fmla="*/ 174688 w 712272"/>
              <a:gd name="connsiteY3471" fmla="*/ 118944 h 367487"/>
              <a:gd name="connsiteX3472" fmla="*/ 174976 w 712272"/>
              <a:gd name="connsiteY3472" fmla="*/ 119232 h 367487"/>
              <a:gd name="connsiteX3473" fmla="*/ 175552 w 712272"/>
              <a:gd name="connsiteY3473" fmla="*/ 119808 h 367487"/>
              <a:gd name="connsiteX3474" fmla="*/ 175839 w 712272"/>
              <a:gd name="connsiteY3474" fmla="*/ 120096 h 367487"/>
              <a:gd name="connsiteX3475" fmla="*/ 176127 w 712272"/>
              <a:gd name="connsiteY3475" fmla="*/ 120384 h 367487"/>
              <a:gd name="connsiteX3476" fmla="*/ 176703 w 712272"/>
              <a:gd name="connsiteY3476" fmla="*/ 120960 h 367487"/>
              <a:gd name="connsiteX3477" fmla="*/ 176991 w 712272"/>
              <a:gd name="connsiteY3477" fmla="*/ 121248 h 367487"/>
              <a:gd name="connsiteX3478" fmla="*/ 177278 w 712272"/>
              <a:gd name="connsiteY3478" fmla="*/ 121536 h 367487"/>
              <a:gd name="connsiteX3479" fmla="*/ 177854 w 712272"/>
              <a:gd name="connsiteY3479" fmla="*/ 122112 h 367487"/>
              <a:gd name="connsiteX3480" fmla="*/ 178142 w 712272"/>
              <a:gd name="connsiteY3480" fmla="*/ 122400 h 367487"/>
              <a:gd name="connsiteX3481" fmla="*/ 178430 w 712272"/>
              <a:gd name="connsiteY3481" fmla="*/ 122688 h 367487"/>
              <a:gd name="connsiteX3482" fmla="*/ 179005 w 712272"/>
              <a:gd name="connsiteY3482" fmla="*/ 123264 h 367487"/>
              <a:gd name="connsiteX3483" fmla="*/ 179293 w 712272"/>
              <a:gd name="connsiteY3483" fmla="*/ 123552 h 367487"/>
              <a:gd name="connsiteX3484" fmla="*/ 179581 w 712272"/>
              <a:gd name="connsiteY3484" fmla="*/ 123840 h 367487"/>
              <a:gd name="connsiteX3485" fmla="*/ 180156 w 712272"/>
              <a:gd name="connsiteY3485" fmla="*/ 124416 h 367487"/>
              <a:gd name="connsiteX3486" fmla="*/ 180444 w 712272"/>
              <a:gd name="connsiteY3486" fmla="*/ 124704 h 367487"/>
              <a:gd name="connsiteX3487" fmla="*/ 180732 w 712272"/>
              <a:gd name="connsiteY3487" fmla="*/ 124992 h 367487"/>
              <a:gd name="connsiteX3488" fmla="*/ 181307 w 712272"/>
              <a:gd name="connsiteY3488" fmla="*/ 125568 h 367487"/>
              <a:gd name="connsiteX3489" fmla="*/ 181595 w 712272"/>
              <a:gd name="connsiteY3489" fmla="*/ 125856 h 367487"/>
              <a:gd name="connsiteX3490" fmla="*/ 181883 w 712272"/>
              <a:gd name="connsiteY3490" fmla="*/ 126144 h 367487"/>
              <a:gd name="connsiteX3491" fmla="*/ 182459 w 712272"/>
              <a:gd name="connsiteY3491" fmla="*/ 126720 h 367487"/>
              <a:gd name="connsiteX3492" fmla="*/ 182746 w 712272"/>
              <a:gd name="connsiteY3492" fmla="*/ 127008 h 367487"/>
              <a:gd name="connsiteX3493" fmla="*/ 183034 w 712272"/>
              <a:gd name="connsiteY3493" fmla="*/ 127296 h 367487"/>
              <a:gd name="connsiteX3494" fmla="*/ 183610 w 712272"/>
              <a:gd name="connsiteY3494" fmla="*/ 127872 h 367487"/>
              <a:gd name="connsiteX3495" fmla="*/ 183898 w 712272"/>
              <a:gd name="connsiteY3495" fmla="*/ 128160 h 367487"/>
              <a:gd name="connsiteX3496" fmla="*/ 184185 w 712272"/>
              <a:gd name="connsiteY3496" fmla="*/ 128448 h 367487"/>
              <a:gd name="connsiteX3497" fmla="*/ 184761 w 712272"/>
              <a:gd name="connsiteY3497" fmla="*/ 129024 h 367487"/>
              <a:gd name="connsiteX3498" fmla="*/ 185049 w 712272"/>
              <a:gd name="connsiteY3498" fmla="*/ 129312 h 367487"/>
              <a:gd name="connsiteX3499" fmla="*/ 185337 w 712272"/>
              <a:gd name="connsiteY3499" fmla="*/ 129600 h 367487"/>
              <a:gd name="connsiteX3500" fmla="*/ 185912 w 712272"/>
              <a:gd name="connsiteY3500" fmla="*/ 130176 h 367487"/>
              <a:gd name="connsiteX3501" fmla="*/ 186200 w 712272"/>
              <a:gd name="connsiteY3501" fmla="*/ 130464 h 367487"/>
              <a:gd name="connsiteX3502" fmla="*/ 186488 w 712272"/>
              <a:gd name="connsiteY3502" fmla="*/ 130752 h 367487"/>
              <a:gd name="connsiteX3503" fmla="*/ 187063 w 712272"/>
              <a:gd name="connsiteY3503" fmla="*/ 131328 h 367487"/>
              <a:gd name="connsiteX3504" fmla="*/ 187351 w 712272"/>
              <a:gd name="connsiteY3504" fmla="*/ 131616 h 367487"/>
              <a:gd name="connsiteX3505" fmla="*/ 187639 w 712272"/>
              <a:gd name="connsiteY3505" fmla="*/ 131904 h 367487"/>
              <a:gd name="connsiteX3506" fmla="*/ 188214 w 712272"/>
              <a:gd name="connsiteY3506" fmla="*/ 132480 h 367487"/>
              <a:gd name="connsiteX3507" fmla="*/ 188502 w 712272"/>
              <a:gd name="connsiteY3507" fmla="*/ 132768 h 367487"/>
              <a:gd name="connsiteX3508" fmla="*/ 188790 w 712272"/>
              <a:gd name="connsiteY3508" fmla="*/ 133056 h 367487"/>
              <a:gd name="connsiteX3509" fmla="*/ 189366 w 712272"/>
              <a:gd name="connsiteY3509" fmla="*/ 133632 h 367487"/>
              <a:gd name="connsiteX3510" fmla="*/ 189653 w 712272"/>
              <a:gd name="connsiteY3510" fmla="*/ 133920 h 367487"/>
              <a:gd name="connsiteX3511" fmla="*/ 189941 w 712272"/>
              <a:gd name="connsiteY3511" fmla="*/ 134208 h 367487"/>
              <a:gd name="connsiteX3512" fmla="*/ 190517 w 712272"/>
              <a:gd name="connsiteY3512" fmla="*/ 134784 h 367487"/>
              <a:gd name="connsiteX3513" fmla="*/ 190805 w 712272"/>
              <a:gd name="connsiteY3513" fmla="*/ 135072 h 367487"/>
              <a:gd name="connsiteX3514" fmla="*/ 191092 w 712272"/>
              <a:gd name="connsiteY3514" fmla="*/ 135360 h 367487"/>
              <a:gd name="connsiteX3515" fmla="*/ 191668 w 712272"/>
              <a:gd name="connsiteY3515" fmla="*/ 135936 h 367487"/>
              <a:gd name="connsiteX3516" fmla="*/ 191956 w 712272"/>
              <a:gd name="connsiteY3516" fmla="*/ 136224 h 367487"/>
              <a:gd name="connsiteX3517" fmla="*/ 192243 w 712272"/>
              <a:gd name="connsiteY3517" fmla="*/ 136512 h 367487"/>
              <a:gd name="connsiteX3518" fmla="*/ 192819 w 712272"/>
              <a:gd name="connsiteY3518" fmla="*/ 137088 h 367487"/>
              <a:gd name="connsiteX3519" fmla="*/ 193107 w 712272"/>
              <a:gd name="connsiteY3519" fmla="*/ 137376 h 367487"/>
              <a:gd name="connsiteX3520" fmla="*/ 193395 w 712272"/>
              <a:gd name="connsiteY3520" fmla="*/ 137664 h 367487"/>
              <a:gd name="connsiteX3521" fmla="*/ 193970 w 712272"/>
              <a:gd name="connsiteY3521" fmla="*/ 138240 h 367487"/>
              <a:gd name="connsiteX3522" fmla="*/ 194258 w 712272"/>
              <a:gd name="connsiteY3522" fmla="*/ 138528 h 367487"/>
              <a:gd name="connsiteX3523" fmla="*/ 194546 w 712272"/>
              <a:gd name="connsiteY3523" fmla="*/ 138816 h 367487"/>
              <a:gd name="connsiteX3524" fmla="*/ 195121 w 712272"/>
              <a:gd name="connsiteY3524" fmla="*/ 139392 h 367487"/>
              <a:gd name="connsiteX3525" fmla="*/ 195409 w 712272"/>
              <a:gd name="connsiteY3525" fmla="*/ 139680 h 367487"/>
              <a:gd name="connsiteX3526" fmla="*/ 195697 w 712272"/>
              <a:gd name="connsiteY3526" fmla="*/ 139968 h 367487"/>
              <a:gd name="connsiteX3527" fmla="*/ 196273 w 712272"/>
              <a:gd name="connsiteY3527" fmla="*/ 140544 h 367487"/>
              <a:gd name="connsiteX3528" fmla="*/ 196560 w 712272"/>
              <a:gd name="connsiteY3528" fmla="*/ 140832 h 367487"/>
              <a:gd name="connsiteX3529" fmla="*/ 196848 w 712272"/>
              <a:gd name="connsiteY3529" fmla="*/ 141120 h 367487"/>
              <a:gd name="connsiteX3530" fmla="*/ 197424 w 712272"/>
              <a:gd name="connsiteY3530" fmla="*/ 141696 h 367487"/>
              <a:gd name="connsiteX3531" fmla="*/ 197711 w 712272"/>
              <a:gd name="connsiteY3531" fmla="*/ 141984 h 367487"/>
              <a:gd name="connsiteX3532" fmla="*/ 197999 w 712272"/>
              <a:gd name="connsiteY3532" fmla="*/ 142272 h 367487"/>
              <a:gd name="connsiteX3533" fmla="*/ 198575 w 712272"/>
              <a:gd name="connsiteY3533" fmla="*/ 142848 h 367487"/>
              <a:gd name="connsiteX3534" fmla="*/ 198863 w 712272"/>
              <a:gd name="connsiteY3534" fmla="*/ 143136 h 367487"/>
              <a:gd name="connsiteX3535" fmla="*/ 199150 w 712272"/>
              <a:gd name="connsiteY3535" fmla="*/ 143424 h 367487"/>
              <a:gd name="connsiteX3536" fmla="*/ 199726 w 712272"/>
              <a:gd name="connsiteY3536" fmla="*/ 144000 h 367487"/>
              <a:gd name="connsiteX3537" fmla="*/ 200014 w 712272"/>
              <a:gd name="connsiteY3537" fmla="*/ 144288 h 367487"/>
              <a:gd name="connsiteX3538" fmla="*/ 200302 w 712272"/>
              <a:gd name="connsiteY3538" fmla="*/ 144576 h 367487"/>
              <a:gd name="connsiteX3539" fmla="*/ 200877 w 712272"/>
              <a:gd name="connsiteY3539" fmla="*/ 145152 h 367487"/>
              <a:gd name="connsiteX3540" fmla="*/ 201165 w 712272"/>
              <a:gd name="connsiteY3540" fmla="*/ 145440 h 367487"/>
              <a:gd name="connsiteX3541" fmla="*/ 201453 w 712272"/>
              <a:gd name="connsiteY3541" fmla="*/ 145728 h 367487"/>
              <a:gd name="connsiteX3542" fmla="*/ 202028 w 712272"/>
              <a:gd name="connsiteY3542" fmla="*/ 146304 h 367487"/>
              <a:gd name="connsiteX3543" fmla="*/ 202316 w 712272"/>
              <a:gd name="connsiteY3543" fmla="*/ 146592 h 367487"/>
              <a:gd name="connsiteX3544" fmla="*/ 202604 w 712272"/>
              <a:gd name="connsiteY3544" fmla="*/ 146880 h 367487"/>
              <a:gd name="connsiteX3545" fmla="*/ 203179 w 712272"/>
              <a:gd name="connsiteY3545" fmla="*/ 147456 h 367487"/>
              <a:gd name="connsiteX3546" fmla="*/ 203467 w 712272"/>
              <a:gd name="connsiteY3546" fmla="*/ 147744 h 367487"/>
              <a:gd name="connsiteX3547" fmla="*/ 203755 w 712272"/>
              <a:gd name="connsiteY3547" fmla="*/ 148032 h 367487"/>
              <a:gd name="connsiteX3548" fmla="*/ 204331 w 712272"/>
              <a:gd name="connsiteY3548" fmla="*/ 148608 h 367487"/>
              <a:gd name="connsiteX3549" fmla="*/ 204618 w 712272"/>
              <a:gd name="connsiteY3549" fmla="*/ 148896 h 367487"/>
              <a:gd name="connsiteX3550" fmla="*/ 204906 w 712272"/>
              <a:gd name="connsiteY3550" fmla="*/ 149184 h 367487"/>
              <a:gd name="connsiteX3551" fmla="*/ 205482 w 712272"/>
              <a:gd name="connsiteY3551" fmla="*/ 149760 h 367487"/>
              <a:gd name="connsiteX3552" fmla="*/ 205770 w 712272"/>
              <a:gd name="connsiteY3552" fmla="*/ 150048 h 367487"/>
              <a:gd name="connsiteX3553" fmla="*/ 206057 w 712272"/>
              <a:gd name="connsiteY3553" fmla="*/ 150336 h 367487"/>
              <a:gd name="connsiteX3554" fmla="*/ 206633 w 712272"/>
              <a:gd name="connsiteY3554" fmla="*/ 150912 h 367487"/>
              <a:gd name="connsiteX3555" fmla="*/ 206921 w 712272"/>
              <a:gd name="connsiteY3555" fmla="*/ 151200 h 367487"/>
              <a:gd name="connsiteX3556" fmla="*/ 207209 w 712272"/>
              <a:gd name="connsiteY3556" fmla="*/ 151488 h 367487"/>
              <a:gd name="connsiteX3557" fmla="*/ 207784 w 712272"/>
              <a:gd name="connsiteY3557" fmla="*/ 152064 h 367487"/>
              <a:gd name="connsiteX3558" fmla="*/ 208072 w 712272"/>
              <a:gd name="connsiteY3558" fmla="*/ 152352 h 367487"/>
              <a:gd name="connsiteX3559" fmla="*/ 208360 w 712272"/>
              <a:gd name="connsiteY3559" fmla="*/ 152640 h 367487"/>
              <a:gd name="connsiteX3560" fmla="*/ 208935 w 712272"/>
              <a:gd name="connsiteY3560" fmla="*/ 153216 h 367487"/>
              <a:gd name="connsiteX3561" fmla="*/ 209223 w 712272"/>
              <a:gd name="connsiteY3561" fmla="*/ 153504 h 367487"/>
              <a:gd name="connsiteX3562" fmla="*/ 209511 w 712272"/>
              <a:gd name="connsiteY3562" fmla="*/ 153792 h 367487"/>
              <a:gd name="connsiteX3563" fmla="*/ 210086 w 712272"/>
              <a:gd name="connsiteY3563" fmla="*/ 154368 h 367487"/>
              <a:gd name="connsiteX3564" fmla="*/ 210374 w 712272"/>
              <a:gd name="connsiteY3564" fmla="*/ 154656 h 367487"/>
              <a:gd name="connsiteX3565" fmla="*/ 210662 w 712272"/>
              <a:gd name="connsiteY3565" fmla="*/ 154944 h 367487"/>
              <a:gd name="connsiteX3566" fmla="*/ 211238 w 712272"/>
              <a:gd name="connsiteY3566" fmla="*/ 155520 h 367487"/>
              <a:gd name="connsiteX3567" fmla="*/ 211525 w 712272"/>
              <a:gd name="connsiteY3567" fmla="*/ 155808 h 367487"/>
              <a:gd name="connsiteX3568" fmla="*/ 211813 w 712272"/>
              <a:gd name="connsiteY3568" fmla="*/ 156096 h 367487"/>
              <a:gd name="connsiteX3569" fmla="*/ 212389 w 712272"/>
              <a:gd name="connsiteY3569" fmla="*/ 156384 h 367487"/>
              <a:gd name="connsiteX3570" fmla="*/ 212677 w 712272"/>
              <a:gd name="connsiteY3570" fmla="*/ 156960 h 367487"/>
              <a:gd name="connsiteX3571" fmla="*/ 212964 w 712272"/>
              <a:gd name="connsiteY3571" fmla="*/ 157536 h 367487"/>
              <a:gd name="connsiteX3572" fmla="*/ 213540 w 712272"/>
              <a:gd name="connsiteY3572" fmla="*/ 158112 h 367487"/>
              <a:gd name="connsiteX3573" fmla="*/ 213828 w 712272"/>
              <a:gd name="connsiteY3573" fmla="*/ 158400 h 367487"/>
              <a:gd name="connsiteX3574" fmla="*/ 214115 w 712272"/>
              <a:gd name="connsiteY3574" fmla="*/ 158688 h 367487"/>
              <a:gd name="connsiteX3575" fmla="*/ 214691 w 712272"/>
              <a:gd name="connsiteY3575" fmla="*/ 159264 h 367487"/>
              <a:gd name="connsiteX3576" fmla="*/ 214979 w 712272"/>
              <a:gd name="connsiteY3576" fmla="*/ 159552 h 367487"/>
              <a:gd name="connsiteX3577" fmla="*/ 215267 w 712272"/>
              <a:gd name="connsiteY3577" fmla="*/ 160416 h 367487"/>
              <a:gd name="connsiteX3578" fmla="*/ 215842 w 712272"/>
              <a:gd name="connsiteY3578" fmla="*/ 160704 h 367487"/>
              <a:gd name="connsiteX3579" fmla="*/ 216130 w 712272"/>
              <a:gd name="connsiteY3579" fmla="*/ 161568 h 367487"/>
              <a:gd name="connsiteX3580" fmla="*/ 216418 w 712272"/>
              <a:gd name="connsiteY3580" fmla="*/ 161856 h 367487"/>
              <a:gd name="connsiteX3581" fmla="*/ 216993 w 712272"/>
              <a:gd name="connsiteY3581" fmla="*/ 162144 h 367487"/>
              <a:gd name="connsiteX3582" fmla="*/ 217281 w 712272"/>
              <a:gd name="connsiteY3582" fmla="*/ 163008 h 367487"/>
              <a:gd name="connsiteX3583" fmla="*/ 217569 w 712272"/>
              <a:gd name="connsiteY3583" fmla="*/ 163872 h 367487"/>
              <a:gd name="connsiteX3584" fmla="*/ 218145 w 712272"/>
              <a:gd name="connsiteY3584" fmla="*/ 164160 h 367487"/>
              <a:gd name="connsiteX3585" fmla="*/ 218432 w 712272"/>
              <a:gd name="connsiteY3585" fmla="*/ 165024 h 367487"/>
              <a:gd name="connsiteX3586" fmla="*/ 218720 w 712272"/>
              <a:gd name="connsiteY3586" fmla="*/ 165600 h 367487"/>
              <a:gd name="connsiteX3587" fmla="*/ 219296 w 712272"/>
              <a:gd name="connsiteY3587" fmla="*/ 166464 h 367487"/>
              <a:gd name="connsiteX3588" fmla="*/ 219583 w 712272"/>
              <a:gd name="connsiteY3588" fmla="*/ 167328 h 367487"/>
              <a:gd name="connsiteX3589" fmla="*/ 219871 w 712272"/>
              <a:gd name="connsiteY3589" fmla="*/ 167904 h 367487"/>
              <a:gd name="connsiteX3590" fmla="*/ 220447 w 712272"/>
              <a:gd name="connsiteY3590" fmla="*/ 169056 h 367487"/>
              <a:gd name="connsiteX3591" fmla="*/ 220735 w 712272"/>
              <a:gd name="connsiteY3591" fmla="*/ 169920 h 367487"/>
              <a:gd name="connsiteX3592" fmla="*/ 221022 w 712272"/>
              <a:gd name="connsiteY3592" fmla="*/ 171072 h 367487"/>
              <a:gd name="connsiteX3593" fmla="*/ 221598 w 712272"/>
              <a:gd name="connsiteY3593" fmla="*/ 172224 h 367487"/>
              <a:gd name="connsiteX3594" fmla="*/ 221886 w 712272"/>
              <a:gd name="connsiteY3594" fmla="*/ 173664 h 367487"/>
              <a:gd name="connsiteX3595" fmla="*/ 222174 w 712272"/>
              <a:gd name="connsiteY3595" fmla="*/ 175392 h 367487"/>
              <a:gd name="connsiteX3596" fmla="*/ 222749 w 712272"/>
              <a:gd name="connsiteY3596" fmla="*/ 177696 h 367487"/>
              <a:gd name="connsiteX3597" fmla="*/ 223037 w 712272"/>
              <a:gd name="connsiteY3597" fmla="*/ 180576 h 367487"/>
              <a:gd name="connsiteX3598" fmla="*/ 223037 w 712272"/>
              <a:gd name="connsiteY3598" fmla="*/ 186912 h 367487"/>
              <a:gd name="connsiteX3599" fmla="*/ 222749 w 712272"/>
              <a:gd name="connsiteY3599" fmla="*/ 189792 h 367487"/>
              <a:gd name="connsiteX3600" fmla="*/ 222174 w 712272"/>
              <a:gd name="connsiteY3600" fmla="*/ 192096 h 367487"/>
              <a:gd name="connsiteX3601" fmla="*/ 221886 w 712272"/>
              <a:gd name="connsiteY3601" fmla="*/ 193824 h 367487"/>
              <a:gd name="connsiteX3602" fmla="*/ 221598 w 712272"/>
              <a:gd name="connsiteY3602" fmla="*/ 195264 h 367487"/>
              <a:gd name="connsiteX3603" fmla="*/ 221022 w 712272"/>
              <a:gd name="connsiteY3603" fmla="*/ 196416 h 367487"/>
              <a:gd name="connsiteX3604" fmla="*/ 220735 w 712272"/>
              <a:gd name="connsiteY3604" fmla="*/ 197568 h 367487"/>
              <a:gd name="connsiteX3605" fmla="*/ 220447 w 712272"/>
              <a:gd name="connsiteY3605" fmla="*/ 198431 h 367487"/>
              <a:gd name="connsiteX3606" fmla="*/ 219871 w 712272"/>
              <a:gd name="connsiteY3606" fmla="*/ 199583 h 367487"/>
              <a:gd name="connsiteX3607" fmla="*/ 219583 w 712272"/>
              <a:gd name="connsiteY3607" fmla="*/ 200159 h 367487"/>
              <a:gd name="connsiteX3608" fmla="*/ 219296 w 712272"/>
              <a:gd name="connsiteY3608" fmla="*/ 201023 h 367487"/>
              <a:gd name="connsiteX3609" fmla="*/ 218720 w 712272"/>
              <a:gd name="connsiteY3609" fmla="*/ 201887 h 367487"/>
              <a:gd name="connsiteX3610" fmla="*/ 218432 w 712272"/>
              <a:gd name="connsiteY3610" fmla="*/ 202463 h 367487"/>
              <a:gd name="connsiteX3611" fmla="*/ 218145 w 712272"/>
              <a:gd name="connsiteY3611" fmla="*/ 203327 h 367487"/>
              <a:gd name="connsiteX3612" fmla="*/ 217569 w 712272"/>
              <a:gd name="connsiteY3612" fmla="*/ 203615 h 367487"/>
              <a:gd name="connsiteX3613" fmla="*/ 217281 w 712272"/>
              <a:gd name="connsiteY3613" fmla="*/ 204479 h 367487"/>
              <a:gd name="connsiteX3614" fmla="*/ 216993 w 712272"/>
              <a:gd name="connsiteY3614" fmla="*/ 205343 h 367487"/>
              <a:gd name="connsiteX3615" fmla="*/ 216418 w 712272"/>
              <a:gd name="connsiteY3615" fmla="*/ 205631 h 367487"/>
              <a:gd name="connsiteX3616" fmla="*/ 216130 w 712272"/>
              <a:gd name="connsiteY3616" fmla="*/ 205919 h 367487"/>
              <a:gd name="connsiteX3617" fmla="*/ 215842 w 712272"/>
              <a:gd name="connsiteY3617" fmla="*/ 206783 h 367487"/>
              <a:gd name="connsiteX3618" fmla="*/ 215267 w 712272"/>
              <a:gd name="connsiteY3618" fmla="*/ 207071 h 367487"/>
              <a:gd name="connsiteX3619" fmla="*/ 214979 w 712272"/>
              <a:gd name="connsiteY3619" fmla="*/ 207935 h 367487"/>
              <a:gd name="connsiteX3620" fmla="*/ 214691 w 712272"/>
              <a:gd name="connsiteY3620" fmla="*/ 208223 h 367487"/>
              <a:gd name="connsiteX3621" fmla="*/ 214115 w 712272"/>
              <a:gd name="connsiteY3621" fmla="*/ 208799 h 367487"/>
              <a:gd name="connsiteX3622" fmla="*/ 213828 w 712272"/>
              <a:gd name="connsiteY3622" fmla="*/ 209087 h 367487"/>
              <a:gd name="connsiteX3623" fmla="*/ 213540 w 712272"/>
              <a:gd name="connsiteY3623" fmla="*/ 209375 h 367487"/>
              <a:gd name="connsiteX3624" fmla="*/ 212964 w 712272"/>
              <a:gd name="connsiteY3624" fmla="*/ 209951 h 367487"/>
              <a:gd name="connsiteX3625" fmla="*/ 212677 w 712272"/>
              <a:gd name="connsiteY3625" fmla="*/ 210527 h 367487"/>
              <a:gd name="connsiteX3626" fmla="*/ 212389 w 712272"/>
              <a:gd name="connsiteY3626" fmla="*/ 211103 h 367487"/>
              <a:gd name="connsiteX3627" fmla="*/ 211813 w 712272"/>
              <a:gd name="connsiteY3627" fmla="*/ 211391 h 367487"/>
              <a:gd name="connsiteX3628" fmla="*/ 211525 w 712272"/>
              <a:gd name="connsiteY3628" fmla="*/ 211679 h 367487"/>
              <a:gd name="connsiteX3629" fmla="*/ 211238 w 712272"/>
              <a:gd name="connsiteY3629" fmla="*/ 211967 h 367487"/>
              <a:gd name="connsiteX3630" fmla="*/ 210662 w 712272"/>
              <a:gd name="connsiteY3630" fmla="*/ 212543 h 367487"/>
              <a:gd name="connsiteX3631" fmla="*/ 210374 w 712272"/>
              <a:gd name="connsiteY3631" fmla="*/ 212831 h 367487"/>
              <a:gd name="connsiteX3632" fmla="*/ 210086 w 712272"/>
              <a:gd name="connsiteY3632" fmla="*/ 213119 h 367487"/>
              <a:gd name="connsiteX3633" fmla="*/ 209511 w 712272"/>
              <a:gd name="connsiteY3633" fmla="*/ 213695 h 367487"/>
              <a:gd name="connsiteX3634" fmla="*/ 209223 w 712272"/>
              <a:gd name="connsiteY3634" fmla="*/ 213983 h 367487"/>
              <a:gd name="connsiteX3635" fmla="*/ 208935 w 712272"/>
              <a:gd name="connsiteY3635" fmla="*/ 214271 h 367487"/>
              <a:gd name="connsiteX3636" fmla="*/ 208360 w 712272"/>
              <a:gd name="connsiteY3636" fmla="*/ 214847 h 367487"/>
              <a:gd name="connsiteX3637" fmla="*/ 208072 w 712272"/>
              <a:gd name="connsiteY3637" fmla="*/ 215135 h 367487"/>
              <a:gd name="connsiteX3638" fmla="*/ 207784 w 712272"/>
              <a:gd name="connsiteY3638" fmla="*/ 215423 h 367487"/>
              <a:gd name="connsiteX3639" fmla="*/ 207209 w 712272"/>
              <a:gd name="connsiteY3639" fmla="*/ 215999 h 367487"/>
              <a:gd name="connsiteX3640" fmla="*/ 206921 w 712272"/>
              <a:gd name="connsiteY3640" fmla="*/ 216287 h 367487"/>
              <a:gd name="connsiteX3641" fmla="*/ 206633 w 712272"/>
              <a:gd name="connsiteY3641" fmla="*/ 216575 h 367487"/>
              <a:gd name="connsiteX3642" fmla="*/ 206057 w 712272"/>
              <a:gd name="connsiteY3642" fmla="*/ 217151 h 367487"/>
              <a:gd name="connsiteX3643" fmla="*/ 205770 w 712272"/>
              <a:gd name="connsiteY3643" fmla="*/ 217439 h 367487"/>
              <a:gd name="connsiteX3644" fmla="*/ 205482 w 712272"/>
              <a:gd name="connsiteY3644" fmla="*/ 217727 h 367487"/>
              <a:gd name="connsiteX3645" fmla="*/ 204906 w 712272"/>
              <a:gd name="connsiteY3645" fmla="*/ 218303 h 367487"/>
              <a:gd name="connsiteX3646" fmla="*/ 204618 w 712272"/>
              <a:gd name="connsiteY3646" fmla="*/ 218591 h 367487"/>
              <a:gd name="connsiteX3647" fmla="*/ 204331 w 712272"/>
              <a:gd name="connsiteY3647" fmla="*/ 218879 h 367487"/>
              <a:gd name="connsiteX3648" fmla="*/ 203755 w 712272"/>
              <a:gd name="connsiteY3648" fmla="*/ 219455 h 367487"/>
              <a:gd name="connsiteX3649" fmla="*/ 203467 w 712272"/>
              <a:gd name="connsiteY3649" fmla="*/ 219743 h 367487"/>
              <a:gd name="connsiteX3650" fmla="*/ 203179 w 712272"/>
              <a:gd name="connsiteY3650" fmla="*/ 220031 h 367487"/>
              <a:gd name="connsiteX3651" fmla="*/ 202604 w 712272"/>
              <a:gd name="connsiteY3651" fmla="*/ 220607 h 367487"/>
              <a:gd name="connsiteX3652" fmla="*/ 202316 w 712272"/>
              <a:gd name="connsiteY3652" fmla="*/ 220895 h 367487"/>
              <a:gd name="connsiteX3653" fmla="*/ 202028 w 712272"/>
              <a:gd name="connsiteY3653" fmla="*/ 221183 h 367487"/>
              <a:gd name="connsiteX3654" fmla="*/ 201453 w 712272"/>
              <a:gd name="connsiteY3654" fmla="*/ 221759 h 367487"/>
              <a:gd name="connsiteX3655" fmla="*/ 201165 w 712272"/>
              <a:gd name="connsiteY3655" fmla="*/ 222047 h 367487"/>
              <a:gd name="connsiteX3656" fmla="*/ 200877 w 712272"/>
              <a:gd name="connsiteY3656" fmla="*/ 222335 h 367487"/>
              <a:gd name="connsiteX3657" fmla="*/ 200302 w 712272"/>
              <a:gd name="connsiteY3657" fmla="*/ 222911 h 367487"/>
              <a:gd name="connsiteX3658" fmla="*/ 200014 w 712272"/>
              <a:gd name="connsiteY3658" fmla="*/ 223199 h 367487"/>
              <a:gd name="connsiteX3659" fmla="*/ 199726 w 712272"/>
              <a:gd name="connsiteY3659" fmla="*/ 223487 h 367487"/>
              <a:gd name="connsiteX3660" fmla="*/ 199150 w 712272"/>
              <a:gd name="connsiteY3660" fmla="*/ 224063 h 367487"/>
              <a:gd name="connsiteX3661" fmla="*/ 198863 w 712272"/>
              <a:gd name="connsiteY3661" fmla="*/ 224351 h 367487"/>
              <a:gd name="connsiteX3662" fmla="*/ 198575 w 712272"/>
              <a:gd name="connsiteY3662" fmla="*/ 224639 h 367487"/>
              <a:gd name="connsiteX3663" fmla="*/ 197999 w 712272"/>
              <a:gd name="connsiteY3663" fmla="*/ 225215 h 367487"/>
              <a:gd name="connsiteX3664" fmla="*/ 197711 w 712272"/>
              <a:gd name="connsiteY3664" fmla="*/ 225503 h 367487"/>
              <a:gd name="connsiteX3665" fmla="*/ 197424 w 712272"/>
              <a:gd name="connsiteY3665" fmla="*/ 225791 h 367487"/>
              <a:gd name="connsiteX3666" fmla="*/ 196848 w 712272"/>
              <a:gd name="connsiteY3666" fmla="*/ 226367 h 367487"/>
              <a:gd name="connsiteX3667" fmla="*/ 196560 w 712272"/>
              <a:gd name="connsiteY3667" fmla="*/ 226655 h 367487"/>
              <a:gd name="connsiteX3668" fmla="*/ 196273 w 712272"/>
              <a:gd name="connsiteY3668" fmla="*/ 226943 h 367487"/>
              <a:gd name="connsiteX3669" fmla="*/ 195697 w 712272"/>
              <a:gd name="connsiteY3669" fmla="*/ 227519 h 367487"/>
              <a:gd name="connsiteX3670" fmla="*/ 195409 w 712272"/>
              <a:gd name="connsiteY3670" fmla="*/ 227807 h 367487"/>
              <a:gd name="connsiteX3671" fmla="*/ 195121 w 712272"/>
              <a:gd name="connsiteY3671" fmla="*/ 228095 h 367487"/>
              <a:gd name="connsiteX3672" fmla="*/ 194546 w 712272"/>
              <a:gd name="connsiteY3672" fmla="*/ 228671 h 367487"/>
              <a:gd name="connsiteX3673" fmla="*/ 194258 w 712272"/>
              <a:gd name="connsiteY3673" fmla="*/ 228959 h 367487"/>
              <a:gd name="connsiteX3674" fmla="*/ 193970 w 712272"/>
              <a:gd name="connsiteY3674" fmla="*/ 229247 h 367487"/>
              <a:gd name="connsiteX3675" fmla="*/ 193395 w 712272"/>
              <a:gd name="connsiteY3675" fmla="*/ 229823 h 367487"/>
              <a:gd name="connsiteX3676" fmla="*/ 193107 w 712272"/>
              <a:gd name="connsiteY3676" fmla="*/ 230111 h 367487"/>
              <a:gd name="connsiteX3677" fmla="*/ 192819 w 712272"/>
              <a:gd name="connsiteY3677" fmla="*/ 230399 h 367487"/>
              <a:gd name="connsiteX3678" fmla="*/ 192243 w 712272"/>
              <a:gd name="connsiteY3678" fmla="*/ 230975 h 367487"/>
              <a:gd name="connsiteX3679" fmla="*/ 191956 w 712272"/>
              <a:gd name="connsiteY3679" fmla="*/ 231263 h 367487"/>
              <a:gd name="connsiteX3680" fmla="*/ 191668 w 712272"/>
              <a:gd name="connsiteY3680" fmla="*/ 231551 h 367487"/>
              <a:gd name="connsiteX3681" fmla="*/ 191092 w 712272"/>
              <a:gd name="connsiteY3681" fmla="*/ 232127 h 367487"/>
              <a:gd name="connsiteX3682" fmla="*/ 190805 w 712272"/>
              <a:gd name="connsiteY3682" fmla="*/ 232415 h 367487"/>
              <a:gd name="connsiteX3683" fmla="*/ 190517 w 712272"/>
              <a:gd name="connsiteY3683" fmla="*/ 232703 h 367487"/>
              <a:gd name="connsiteX3684" fmla="*/ 189941 w 712272"/>
              <a:gd name="connsiteY3684" fmla="*/ 233279 h 367487"/>
              <a:gd name="connsiteX3685" fmla="*/ 189653 w 712272"/>
              <a:gd name="connsiteY3685" fmla="*/ 233567 h 367487"/>
              <a:gd name="connsiteX3686" fmla="*/ 189366 w 712272"/>
              <a:gd name="connsiteY3686" fmla="*/ 233855 h 367487"/>
              <a:gd name="connsiteX3687" fmla="*/ 188790 w 712272"/>
              <a:gd name="connsiteY3687" fmla="*/ 234431 h 367487"/>
              <a:gd name="connsiteX3688" fmla="*/ 188502 w 712272"/>
              <a:gd name="connsiteY3688" fmla="*/ 234719 h 367487"/>
              <a:gd name="connsiteX3689" fmla="*/ 188214 w 712272"/>
              <a:gd name="connsiteY3689" fmla="*/ 235007 h 367487"/>
              <a:gd name="connsiteX3690" fmla="*/ 187639 w 712272"/>
              <a:gd name="connsiteY3690" fmla="*/ 235583 h 367487"/>
              <a:gd name="connsiteX3691" fmla="*/ 187351 w 712272"/>
              <a:gd name="connsiteY3691" fmla="*/ 235871 h 367487"/>
              <a:gd name="connsiteX3692" fmla="*/ 187063 w 712272"/>
              <a:gd name="connsiteY3692" fmla="*/ 236159 h 367487"/>
              <a:gd name="connsiteX3693" fmla="*/ 186488 w 712272"/>
              <a:gd name="connsiteY3693" fmla="*/ 236735 h 367487"/>
              <a:gd name="connsiteX3694" fmla="*/ 186200 w 712272"/>
              <a:gd name="connsiteY3694" fmla="*/ 237023 h 367487"/>
              <a:gd name="connsiteX3695" fmla="*/ 185912 w 712272"/>
              <a:gd name="connsiteY3695" fmla="*/ 237311 h 367487"/>
              <a:gd name="connsiteX3696" fmla="*/ 185337 w 712272"/>
              <a:gd name="connsiteY3696" fmla="*/ 237887 h 367487"/>
              <a:gd name="connsiteX3697" fmla="*/ 185049 w 712272"/>
              <a:gd name="connsiteY3697" fmla="*/ 238175 h 367487"/>
              <a:gd name="connsiteX3698" fmla="*/ 184761 w 712272"/>
              <a:gd name="connsiteY3698" fmla="*/ 238463 h 367487"/>
              <a:gd name="connsiteX3699" fmla="*/ 184185 w 712272"/>
              <a:gd name="connsiteY3699" fmla="*/ 239039 h 367487"/>
              <a:gd name="connsiteX3700" fmla="*/ 183898 w 712272"/>
              <a:gd name="connsiteY3700" fmla="*/ 239327 h 367487"/>
              <a:gd name="connsiteX3701" fmla="*/ 183610 w 712272"/>
              <a:gd name="connsiteY3701" fmla="*/ 239615 h 367487"/>
              <a:gd name="connsiteX3702" fmla="*/ 183034 w 712272"/>
              <a:gd name="connsiteY3702" fmla="*/ 240191 h 367487"/>
              <a:gd name="connsiteX3703" fmla="*/ 182746 w 712272"/>
              <a:gd name="connsiteY3703" fmla="*/ 240479 h 367487"/>
              <a:gd name="connsiteX3704" fmla="*/ 182459 w 712272"/>
              <a:gd name="connsiteY3704" fmla="*/ 240767 h 367487"/>
              <a:gd name="connsiteX3705" fmla="*/ 181883 w 712272"/>
              <a:gd name="connsiteY3705" fmla="*/ 241343 h 367487"/>
              <a:gd name="connsiteX3706" fmla="*/ 181595 w 712272"/>
              <a:gd name="connsiteY3706" fmla="*/ 241631 h 367487"/>
              <a:gd name="connsiteX3707" fmla="*/ 181307 w 712272"/>
              <a:gd name="connsiteY3707" fmla="*/ 241919 h 367487"/>
              <a:gd name="connsiteX3708" fmla="*/ 180732 w 712272"/>
              <a:gd name="connsiteY3708" fmla="*/ 242495 h 367487"/>
              <a:gd name="connsiteX3709" fmla="*/ 180444 w 712272"/>
              <a:gd name="connsiteY3709" fmla="*/ 242783 h 367487"/>
              <a:gd name="connsiteX3710" fmla="*/ 180156 w 712272"/>
              <a:gd name="connsiteY3710" fmla="*/ 243071 h 367487"/>
              <a:gd name="connsiteX3711" fmla="*/ 179581 w 712272"/>
              <a:gd name="connsiteY3711" fmla="*/ 243647 h 367487"/>
              <a:gd name="connsiteX3712" fmla="*/ 179293 w 712272"/>
              <a:gd name="connsiteY3712" fmla="*/ 243935 h 367487"/>
              <a:gd name="connsiteX3713" fmla="*/ 179005 w 712272"/>
              <a:gd name="connsiteY3713" fmla="*/ 244223 h 367487"/>
              <a:gd name="connsiteX3714" fmla="*/ 178430 w 712272"/>
              <a:gd name="connsiteY3714" fmla="*/ 244799 h 367487"/>
              <a:gd name="connsiteX3715" fmla="*/ 178142 w 712272"/>
              <a:gd name="connsiteY3715" fmla="*/ 245087 h 367487"/>
              <a:gd name="connsiteX3716" fmla="*/ 177854 w 712272"/>
              <a:gd name="connsiteY3716" fmla="*/ 245375 h 367487"/>
              <a:gd name="connsiteX3717" fmla="*/ 177278 w 712272"/>
              <a:gd name="connsiteY3717" fmla="*/ 245951 h 367487"/>
              <a:gd name="connsiteX3718" fmla="*/ 176991 w 712272"/>
              <a:gd name="connsiteY3718" fmla="*/ 246239 h 367487"/>
              <a:gd name="connsiteX3719" fmla="*/ 176703 w 712272"/>
              <a:gd name="connsiteY3719" fmla="*/ 246527 h 367487"/>
              <a:gd name="connsiteX3720" fmla="*/ 176127 w 712272"/>
              <a:gd name="connsiteY3720" fmla="*/ 247103 h 367487"/>
              <a:gd name="connsiteX3721" fmla="*/ 175839 w 712272"/>
              <a:gd name="connsiteY3721" fmla="*/ 247391 h 367487"/>
              <a:gd name="connsiteX3722" fmla="*/ 175552 w 712272"/>
              <a:gd name="connsiteY3722" fmla="*/ 247679 h 367487"/>
              <a:gd name="connsiteX3723" fmla="*/ 174976 w 712272"/>
              <a:gd name="connsiteY3723" fmla="*/ 248255 h 367487"/>
              <a:gd name="connsiteX3724" fmla="*/ 174688 w 712272"/>
              <a:gd name="connsiteY3724" fmla="*/ 248543 h 367487"/>
              <a:gd name="connsiteX3725" fmla="*/ 174401 w 712272"/>
              <a:gd name="connsiteY3725" fmla="*/ 248831 h 367487"/>
              <a:gd name="connsiteX3726" fmla="*/ 173825 w 712272"/>
              <a:gd name="connsiteY3726" fmla="*/ 249407 h 367487"/>
              <a:gd name="connsiteX3727" fmla="*/ 173537 w 712272"/>
              <a:gd name="connsiteY3727" fmla="*/ 249695 h 367487"/>
              <a:gd name="connsiteX3728" fmla="*/ 173249 w 712272"/>
              <a:gd name="connsiteY3728" fmla="*/ 249983 h 367487"/>
              <a:gd name="connsiteX3729" fmla="*/ 172674 w 712272"/>
              <a:gd name="connsiteY3729" fmla="*/ 250559 h 367487"/>
              <a:gd name="connsiteX3730" fmla="*/ 172386 w 712272"/>
              <a:gd name="connsiteY3730" fmla="*/ 250847 h 367487"/>
              <a:gd name="connsiteX3731" fmla="*/ 172098 w 712272"/>
              <a:gd name="connsiteY3731" fmla="*/ 251135 h 367487"/>
              <a:gd name="connsiteX3732" fmla="*/ 171523 w 712272"/>
              <a:gd name="connsiteY3732" fmla="*/ 251711 h 367487"/>
              <a:gd name="connsiteX3733" fmla="*/ 171235 w 712272"/>
              <a:gd name="connsiteY3733" fmla="*/ 251999 h 367487"/>
              <a:gd name="connsiteX3734" fmla="*/ 170947 w 712272"/>
              <a:gd name="connsiteY3734" fmla="*/ 252287 h 367487"/>
              <a:gd name="connsiteX3735" fmla="*/ 170371 w 712272"/>
              <a:gd name="connsiteY3735" fmla="*/ 252863 h 367487"/>
              <a:gd name="connsiteX3736" fmla="*/ 170084 w 712272"/>
              <a:gd name="connsiteY3736" fmla="*/ 253151 h 367487"/>
              <a:gd name="connsiteX3737" fmla="*/ 169796 w 712272"/>
              <a:gd name="connsiteY3737" fmla="*/ 253439 h 367487"/>
              <a:gd name="connsiteX3738" fmla="*/ 169220 w 712272"/>
              <a:gd name="connsiteY3738" fmla="*/ 254015 h 367487"/>
              <a:gd name="connsiteX3739" fmla="*/ 168933 w 712272"/>
              <a:gd name="connsiteY3739" fmla="*/ 254303 h 367487"/>
              <a:gd name="connsiteX3740" fmla="*/ 168645 w 712272"/>
              <a:gd name="connsiteY3740" fmla="*/ 254591 h 367487"/>
              <a:gd name="connsiteX3741" fmla="*/ 168069 w 712272"/>
              <a:gd name="connsiteY3741" fmla="*/ 255167 h 367487"/>
              <a:gd name="connsiteX3742" fmla="*/ 167781 w 712272"/>
              <a:gd name="connsiteY3742" fmla="*/ 255455 h 367487"/>
              <a:gd name="connsiteX3743" fmla="*/ 167494 w 712272"/>
              <a:gd name="connsiteY3743" fmla="*/ 255743 h 367487"/>
              <a:gd name="connsiteX3744" fmla="*/ 166918 w 712272"/>
              <a:gd name="connsiteY3744" fmla="*/ 256319 h 367487"/>
              <a:gd name="connsiteX3745" fmla="*/ 166630 w 712272"/>
              <a:gd name="connsiteY3745" fmla="*/ 256607 h 367487"/>
              <a:gd name="connsiteX3746" fmla="*/ 166342 w 712272"/>
              <a:gd name="connsiteY3746" fmla="*/ 256895 h 367487"/>
              <a:gd name="connsiteX3747" fmla="*/ 165767 w 712272"/>
              <a:gd name="connsiteY3747" fmla="*/ 257471 h 367487"/>
              <a:gd name="connsiteX3748" fmla="*/ 165479 w 712272"/>
              <a:gd name="connsiteY3748" fmla="*/ 257759 h 367487"/>
              <a:gd name="connsiteX3749" fmla="*/ 165191 w 712272"/>
              <a:gd name="connsiteY3749" fmla="*/ 258047 h 367487"/>
              <a:gd name="connsiteX3750" fmla="*/ 164616 w 712272"/>
              <a:gd name="connsiteY3750" fmla="*/ 258623 h 367487"/>
              <a:gd name="connsiteX3751" fmla="*/ 164328 w 712272"/>
              <a:gd name="connsiteY3751" fmla="*/ 258911 h 367487"/>
              <a:gd name="connsiteX3752" fmla="*/ 164040 w 712272"/>
              <a:gd name="connsiteY3752" fmla="*/ 259199 h 367487"/>
              <a:gd name="connsiteX3753" fmla="*/ 163464 w 712272"/>
              <a:gd name="connsiteY3753" fmla="*/ 259775 h 367487"/>
              <a:gd name="connsiteX3754" fmla="*/ 163177 w 712272"/>
              <a:gd name="connsiteY3754" fmla="*/ 260063 h 367487"/>
              <a:gd name="connsiteX3755" fmla="*/ 162889 w 712272"/>
              <a:gd name="connsiteY3755" fmla="*/ 260351 h 367487"/>
              <a:gd name="connsiteX3756" fmla="*/ 162313 w 712272"/>
              <a:gd name="connsiteY3756" fmla="*/ 260927 h 367487"/>
              <a:gd name="connsiteX3757" fmla="*/ 162026 w 712272"/>
              <a:gd name="connsiteY3757" fmla="*/ 261215 h 367487"/>
              <a:gd name="connsiteX3758" fmla="*/ 161738 w 712272"/>
              <a:gd name="connsiteY3758" fmla="*/ 261503 h 367487"/>
              <a:gd name="connsiteX3759" fmla="*/ 161162 w 712272"/>
              <a:gd name="connsiteY3759" fmla="*/ 262079 h 367487"/>
              <a:gd name="connsiteX3760" fmla="*/ 160874 w 712272"/>
              <a:gd name="connsiteY3760" fmla="*/ 262367 h 367487"/>
              <a:gd name="connsiteX3761" fmla="*/ 160587 w 712272"/>
              <a:gd name="connsiteY3761" fmla="*/ 262655 h 367487"/>
              <a:gd name="connsiteX3762" fmla="*/ 160011 w 712272"/>
              <a:gd name="connsiteY3762" fmla="*/ 263231 h 367487"/>
              <a:gd name="connsiteX3763" fmla="*/ 159723 w 712272"/>
              <a:gd name="connsiteY3763" fmla="*/ 263519 h 367487"/>
              <a:gd name="connsiteX3764" fmla="*/ 159435 w 712272"/>
              <a:gd name="connsiteY3764" fmla="*/ 263807 h 367487"/>
              <a:gd name="connsiteX3765" fmla="*/ 158860 w 712272"/>
              <a:gd name="connsiteY3765" fmla="*/ 264383 h 367487"/>
              <a:gd name="connsiteX3766" fmla="*/ 158572 w 712272"/>
              <a:gd name="connsiteY3766" fmla="*/ 264671 h 367487"/>
              <a:gd name="connsiteX3767" fmla="*/ 158284 w 712272"/>
              <a:gd name="connsiteY3767" fmla="*/ 264959 h 367487"/>
              <a:gd name="connsiteX3768" fmla="*/ 157709 w 712272"/>
              <a:gd name="connsiteY3768" fmla="*/ 265535 h 367487"/>
              <a:gd name="connsiteX3769" fmla="*/ 157421 w 712272"/>
              <a:gd name="connsiteY3769" fmla="*/ 265823 h 367487"/>
              <a:gd name="connsiteX3770" fmla="*/ 157133 w 712272"/>
              <a:gd name="connsiteY3770" fmla="*/ 266111 h 367487"/>
              <a:gd name="connsiteX3771" fmla="*/ 156558 w 712272"/>
              <a:gd name="connsiteY3771" fmla="*/ 266687 h 367487"/>
              <a:gd name="connsiteX3772" fmla="*/ 156270 w 712272"/>
              <a:gd name="connsiteY3772" fmla="*/ 266975 h 367487"/>
              <a:gd name="connsiteX3773" fmla="*/ 155982 w 712272"/>
              <a:gd name="connsiteY3773" fmla="*/ 267263 h 367487"/>
              <a:gd name="connsiteX3774" fmla="*/ 155406 w 712272"/>
              <a:gd name="connsiteY3774" fmla="*/ 267551 h 367487"/>
              <a:gd name="connsiteX3775" fmla="*/ 155119 w 712272"/>
              <a:gd name="connsiteY3775" fmla="*/ 268127 h 367487"/>
              <a:gd name="connsiteX3776" fmla="*/ 154831 w 712272"/>
              <a:gd name="connsiteY3776" fmla="*/ 268415 h 367487"/>
              <a:gd name="connsiteX3777" fmla="*/ 154255 w 712272"/>
              <a:gd name="connsiteY3777" fmla="*/ 268703 h 367487"/>
              <a:gd name="connsiteX3778" fmla="*/ 153967 w 712272"/>
              <a:gd name="connsiteY3778" fmla="*/ 269279 h 367487"/>
              <a:gd name="connsiteX3779" fmla="*/ 153680 w 712272"/>
              <a:gd name="connsiteY3779" fmla="*/ 269567 h 367487"/>
              <a:gd name="connsiteX3780" fmla="*/ 153104 w 712272"/>
              <a:gd name="connsiteY3780" fmla="*/ 269855 h 367487"/>
              <a:gd name="connsiteX3781" fmla="*/ 152816 w 712272"/>
              <a:gd name="connsiteY3781" fmla="*/ 270431 h 367487"/>
              <a:gd name="connsiteX3782" fmla="*/ 152528 w 712272"/>
              <a:gd name="connsiteY3782" fmla="*/ 270719 h 367487"/>
              <a:gd name="connsiteX3783" fmla="*/ 151953 w 712272"/>
              <a:gd name="connsiteY3783" fmla="*/ 271007 h 367487"/>
              <a:gd name="connsiteX3784" fmla="*/ 151665 w 712272"/>
              <a:gd name="connsiteY3784" fmla="*/ 271583 h 367487"/>
              <a:gd name="connsiteX3785" fmla="*/ 151377 w 712272"/>
              <a:gd name="connsiteY3785" fmla="*/ 271871 h 367487"/>
              <a:gd name="connsiteX3786" fmla="*/ 150802 w 712272"/>
              <a:gd name="connsiteY3786" fmla="*/ 272159 h 367487"/>
              <a:gd name="connsiteX3787" fmla="*/ 150514 w 712272"/>
              <a:gd name="connsiteY3787" fmla="*/ 272735 h 367487"/>
              <a:gd name="connsiteX3788" fmla="*/ 150226 w 712272"/>
              <a:gd name="connsiteY3788" fmla="*/ 273023 h 367487"/>
              <a:gd name="connsiteX3789" fmla="*/ 149651 w 712272"/>
              <a:gd name="connsiteY3789" fmla="*/ 273311 h 367487"/>
              <a:gd name="connsiteX3790" fmla="*/ 149363 w 712272"/>
              <a:gd name="connsiteY3790" fmla="*/ 273887 h 367487"/>
              <a:gd name="connsiteX3791" fmla="*/ 149075 w 712272"/>
              <a:gd name="connsiteY3791" fmla="*/ 274175 h 367487"/>
              <a:gd name="connsiteX3792" fmla="*/ 148499 w 712272"/>
              <a:gd name="connsiteY3792" fmla="*/ 274463 h 367487"/>
              <a:gd name="connsiteX3793" fmla="*/ 148212 w 712272"/>
              <a:gd name="connsiteY3793" fmla="*/ 275039 h 367487"/>
              <a:gd name="connsiteX3794" fmla="*/ 147924 w 712272"/>
              <a:gd name="connsiteY3794" fmla="*/ 275327 h 367487"/>
              <a:gd name="connsiteX3795" fmla="*/ 147348 w 712272"/>
              <a:gd name="connsiteY3795" fmla="*/ 275615 h 367487"/>
              <a:gd name="connsiteX3796" fmla="*/ 147060 w 712272"/>
              <a:gd name="connsiteY3796" fmla="*/ 276191 h 367487"/>
              <a:gd name="connsiteX3797" fmla="*/ 146773 w 712272"/>
              <a:gd name="connsiteY3797" fmla="*/ 276479 h 367487"/>
              <a:gd name="connsiteX3798" fmla="*/ 146197 w 712272"/>
              <a:gd name="connsiteY3798" fmla="*/ 276767 h 367487"/>
              <a:gd name="connsiteX3799" fmla="*/ 145909 w 712272"/>
              <a:gd name="connsiteY3799" fmla="*/ 277343 h 367487"/>
              <a:gd name="connsiteX3800" fmla="*/ 145622 w 712272"/>
              <a:gd name="connsiteY3800" fmla="*/ 277631 h 367487"/>
              <a:gd name="connsiteX3801" fmla="*/ 145046 w 712272"/>
              <a:gd name="connsiteY3801" fmla="*/ 277919 h 367487"/>
              <a:gd name="connsiteX3802" fmla="*/ 144758 w 712272"/>
              <a:gd name="connsiteY3802" fmla="*/ 278495 h 367487"/>
              <a:gd name="connsiteX3803" fmla="*/ 144470 w 712272"/>
              <a:gd name="connsiteY3803" fmla="*/ 278783 h 367487"/>
              <a:gd name="connsiteX3804" fmla="*/ 143895 w 712272"/>
              <a:gd name="connsiteY3804" fmla="*/ 279071 h 367487"/>
              <a:gd name="connsiteX3805" fmla="*/ 143607 w 712272"/>
              <a:gd name="connsiteY3805" fmla="*/ 279647 h 367487"/>
              <a:gd name="connsiteX3806" fmla="*/ 143319 w 712272"/>
              <a:gd name="connsiteY3806" fmla="*/ 279935 h 367487"/>
              <a:gd name="connsiteX3807" fmla="*/ 142744 w 712272"/>
              <a:gd name="connsiteY3807" fmla="*/ 280223 h 367487"/>
              <a:gd name="connsiteX3808" fmla="*/ 142456 w 712272"/>
              <a:gd name="connsiteY3808" fmla="*/ 280799 h 367487"/>
              <a:gd name="connsiteX3809" fmla="*/ 142168 w 712272"/>
              <a:gd name="connsiteY3809" fmla="*/ 281087 h 367487"/>
              <a:gd name="connsiteX3810" fmla="*/ 141592 w 712272"/>
              <a:gd name="connsiteY3810" fmla="*/ 281375 h 367487"/>
              <a:gd name="connsiteX3811" fmla="*/ 141305 w 712272"/>
              <a:gd name="connsiteY3811" fmla="*/ 281951 h 367487"/>
              <a:gd name="connsiteX3812" fmla="*/ 141017 w 712272"/>
              <a:gd name="connsiteY3812" fmla="*/ 282239 h 367487"/>
              <a:gd name="connsiteX3813" fmla="*/ 140441 w 712272"/>
              <a:gd name="connsiteY3813" fmla="*/ 282527 h 367487"/>
              <a:gd name="connsiteX3814" fmla="*/ 140154 w 712272"/>
              <a:gd name="connsiteY3814" fmla="*/ 283103 h 367487"/>
              <a:gd name="connsiteX3815" fmla="*/ 139866 w 712272"/>
              <a:gd name="connsiteY3815" fmla="*/ 283391 h 367487"/>
              <a:gd name="connsiteX3816" fmla="*/ 139290 w 712272"/>
              <a:gd name="connsiteY3816" fmla="*/ 283679 h 367487"/>
              <a:gd name="connsiteX3817" fmla="*/ 139002 w 712272"/>
              <a:gd name="connsiteY3817" fmla="*/ 284255 h 367487"/>
              <a:gd name="connsiteX3818" fmla="*/ 138715 w 712272"/>
              <a:gd name="connsiteY3818" fmla="*/ 284543 h 367487"/>
              <a:gd name="connsiteX3819" fmla="*/ 138139 w 712272"/>
              <a:gd name="connsiteY3819" fmla="*/ 284831 h 367487"/>
              <a:gd name="connsiteX3820" fmla="*/ 137851 w 712272"/>
              <a:gd name="connsiteY3820" fmla="*/ 285407 h 367487"/>
              <a:gd name="connsiteX3821" fmla="*/ 137563 w 712272"/>
              <a:gd name="connsiteY3821" fmla="*/ 285695 h 367487"/>
              <a:gd name="connsiteX3822" fmla="*/ 136988 w 712272"/>
              <a:gd name="connsiteY3822" fmla="*/ 285983 h 367487"/>
              <a:gd name="connsiteX3823" fmla="*/ 136700 w 712272"/>
              <a:gd name="connsiteY3823" fmla="*/ 286559 h 367487"/>
              <a:gd name="connsiteX3824" fmla="*/ 136412 w 712272"/>
              <a:gd name="connsiteY3824" fmla="*/ 286847 h 367487"/>
              <a:gd name="connsiteX3825" fmla="*/ 135837 w 712272"/>
              <a:gd name="connsiteY3825" fmla="*/ 287135 h 367487"/>
              <a:gd name="connsiteX3826" fmla="*/ 135549 w 712272"/>
              <a:gd name="connsiteY3826" fmla="*/ 287711 h 367487"/>
              <a:gd name="connsiteX3827" fmla="*/ 135261 w 712272"/>
              <a:gd name="connsiteY3827" fmla="*/ 287999 h 367487"/>
              <a:gd name="connsiteX3828" fmla="*/ 134686 w 712272"/>
              <a:gd name="connsiteY3828" fmla="*/ 288287 h 367487"/>
              <a:gd name="connsiteX3829" fmla="*/ 134398 w 712272"/>
              <a:gd name="connsiteY3829" fmla="*/ 288863 h 367487"/>
              <a:gd name="connsiteX3830" fmla="*/ 134110 w 712272"/>
              <a:gd name="connsiteY3830" fmla="*/ 289151 h 367487"/>
              <a:gd name="connsiteX3831" fmla="*/ 133534 w 712272"/>
              <a:gd name="connsiteY3831" fmla="*/ 289439 h 367487"/>
              <a:gd name="connsiteX3832" fmla="*/ 133247 w 712272"/>
              <a:gd name="connsiteY3832" fmla="*/ 290015 h 367487"/>
              <a:gd name="connsiteX3833" fmla="*/ 132959 w 712272"/>
              <a:gd name="connsiteY3833" fmla="*/ 290303 h 367487"/>
              <a:gd name="connsiteX3834" fmla="*/ 132383 w 712272"/>
              <a:gd name="connsiteY3834" fmla="*/ 290591 h 367487"/>
              <a:gd name="connsiteX3835" fmla="*/ 132095 w 712272"/>
              <a:gd name="connsiteY3835" fmla="*/ 291167 h 367487"/>
              <a:gd name="connsiteX3836" fmla="*/ 131808 w 712272"/>
              <a:gd name="connsiteY3836" fmla="*/ 291455 h 367487"/>
              <a:gd name="connsiteX3837" fmla="*/ 131232 w 712272"/>
              <a:gd name="connsiteY3837" fmla="*/ 291743 h 367487"/>
              <a:gd name="connsiteX3838" fmla="*/ 130944 w 712272"/>
              <a:gd name="connsiteY3838" fmla="*/ 292319 h 367487"/>
              <a:gd name="connsiteX3839" fmla="*/ 130656 w 712272"/>
              <a:gd name="connsiteY3839" fmla="*/ 292607 h 367487"/>
              <a:gd name="connsiteX3840" fmla="*/ 130081 w 712272"/>
              <a:gd name="connsiteY3840" fmla="*/ 292895 h 367487"/>
              <a:gd name="connsiteX3841" fmla="*/ 129793 w 712272"/>
              <a:gd name="connsiteY3841" fmla="*/ 293471 h 367487"/>
              <a:gd name="connsiteX3842" fmla="*/ 129505 w 712272"/>
              <a:gd name="connsiteY3842" fmla="*/ 293759 h 367487"/>
              <a:gd name="connsiteX3843" fmla="*/ 128930 w 712272"/>
              <a:gd name="connsiteY3843" fmla="*/ 294047 h 367487"/>
              <a:gd name="connsiteX3844" fmla="*/ 128642 w 712272"/>
              <a:gd name="connsiteY3844" fmla="*/ 294623 h 367487"/>
              <a:gd name="connsiteX3845" fmla="*/ 128354 w 712272"/>
              <a:gd name="connsiteY3845" fmla="*/ 294911 h 367487"/>
              <a:gd name="connsiteX3846" fmla="*/ 127779 w 712272"/>
              <a:gd name="connsiteY3846" fmla="*/ 295199 h 367487"/>
              <a:gd name="connsiteX3847" fmla="*/ 127491 w 712272"/>
              <a:gd name="connsiteY3847" fmla="*/ 295775 h 367487"/>
              <a:gd name="connsiteX3848" fmla="*/ 127203 w 712272"/>
              <a:gd name="connsiteY3848" fmla="*/ 296063 h 367487"/>
              <a:gd name="connsiteX3849" fmla="*/ 126627 w 712272"/>
              <a:gd name="connsiteY3849" fmla="*/ 296351 h 367487"/>
              <a:gd name="connsiteX3850" fmla="*/ 126340 w 712272"/>
              <a:gd name="connsiteY3850" fmla="*/ 296927 h 367487"/>
              <a:gd name="connsiteX3851" fmla="*/ 126052 w 712272"/>
              <a:gd name="connsiteY3851" fmla="*/ 297215 h 367487"/>
              <a:gd name="connsiteX3852" fmla="*/ 125476 w 712272"/>
              <a:gd name="connsiteY3852" fmla="*/ 297503 h 367487"/>
              <a:gd name="connsiteX3853" fmla="*/ 125188 w 712272"/>
              <a:gd name="connsiteY3853" fmla="*/ 298079 h 367487"/>
              <a:gd name="connsiteX3854" fmla="*/ 124901 w 712272"/>
              <a:gd name="connsiteY3854" fmla="*/ 298367 h 367487"/>
              <a:gd name="connsiteX3855" fmla="*/ 124325 w 712272"/>
              <a:gd name="connsiteY3855" fmla="*/ 298655 h 367487"/>
              <a:gd name="connsiteX3856" fmla="*/ 124037 w 712272"/>
              <a:gd name="connsiteY3856" fmla="*/ 299231 h 367487"/>
              <a:gd name="connsiteX3857" fmla="*/ 123750 w 712272"/>
              <a:gd name="connsiteY3857" fmla="*/ 299519 h 367487"/>
              <a:gd name="connsiteX3858" fmla="*/ 123174 w 712272"/>
              <a:gd name="connsiteY3858" fmla="*/ 299807 h 367487"/>
              <a:gd name="connsiteX3859" fmla="*/ 122886 w 712272"/>
              <a:gd name="connsiteY3859" fmla="*/ 300383 h 367487"/>
              <a:gd name="connsiteX3860" fmla="*/ 122598 w 712272"/>
              <a:gd name="connsiteY3860" fmla="*/ 300671 h 367487"/>
              <a:gd name="connsiteX3861" fmla="*/ 122023 w 712272"/>
              <a:gd name="connsiteY3861" fmla="*/ 300959 h 367487"/>
              <a:gd name="connsiteX3862" fmla="*/ 121735 w 712272"/>
              <a:gd name="connsiteY3862" fmla="*/ 301535 h 367487"/>
              <a:gd name="connsiteX3863" fmla="*/ 121447 w 712272"/>
              <a:gd name="connsiteY3863" fmla="*/ 301823 h 367487"/>
              <a:gd name="connsiteX3864" fmla="*/ 120872 w 712272"/>
              <a:gd name="connsiteY3864" fmla="*/ 302111 h 367487"/>
              <a:gd name="connsiteX3865" fmla="*/ 120584 w 712272"/>
              <a:gd name="connsiteY3865" fmla="*/ 302687 h 367487"/>
              <a:gd name="connsiteX3866" fmla="*/ 120296 w 712272"/>
              <a:gd name="connsiteY3866" fmla="*/ 302975 h 367487"/>
              <a:gd name="connsiteX3867" fmla="*/ 119720 w 712272"/>
              <a:gd name="connsiteY3867" fmla="*/ 303263 h 367487"/>
              <a:gd name="connsiteX3868" fmla="*/ 119433 w 712272"/>
              <a:gd name="connsiteY3868" fmla="*/ 303839 h 367487"/>
              <a:gd name="connsiteX3869" fmla="*/ 119145 w 712272"/>
              <a:gd name="connsiteY3869" fmla="*/ 304127 h 367487"/>
              <a:gd name="connsiteX3870" fmla="*/ 118569 w 712272"/>
              <a:gd name="connsiteY3870" fmla="*/ 304415 h 367487"/>
              <a:gd name="connsiteX3871" fmla="*/ 118282 w 712272"/>
              <a:gd name="connsiteY3871" fmla="*/ 304991 h 367487"/>
              <a:gd name="connsiteX3872" fmla="*/ 117994 w 712272"/>
              <a:gd name="connsiteY3872" fmla="*/ 305279 h 367487"/>
              <a:gd name="connsiteX3873" fmla="*/ 117418 w 712272"/>
              <a:gd name="connsiteY3873" fmla="*/ 305567 h 367487"/>
              <a:gd name="connsiteX3874" fmla="*/ 117130 w 712272"/>
              <a:gd name="connsiteY3874" fmla="*/ 306143 h 367487"/>
              <a:gd name="connsiteX3875" fmla="*/ 116843 w 712272"/>
              <a:gd name="connsiteY3875" fmla="*/ 306431 h 367487"/>
              <a:gd name="connsiteX3876" fmla="*/ 116267 w 712272"/>
              <a:gd name="connsiteY3876" fmla="*/ 306719 h 367487"/>
              <a:gd name="connsiteX3877" fmla="*/ 115979 w 712272"/>
              <a:gd name="connsiteY3877" fmla="*/ 307295 h 367487"/>
              <a:gd name="connsiteX3878" fmla="*/ 115691 w 712272"/>
              <a:gd name="connsiteY3878" fmla="*/ 307583 h 367487"/>
              <a:gd name="connsiteX3879" fmla="*/ 115116 w 712272"/>
              <a:gd name="connsiteY3879" fmla="*/ 307871 h 367487"/>
              <a:gd name="connsiteX3880" fmla="*/ 114828 w 712272"/>
              <a:gd name="connsiteY3880" fmla="*/ 308447 h 367487"/>
              <a:gd name="connsiteX3881" fmla="*/ 114540 w 712272"/>
              <a:gd name="connsiteY3881" fmla="*/ 308735 h 367487"/>
              <a:gd name="connsiteX3882" fmla="*/ 113965 w 712272"/>
              <a:gd name="connsiteY3882" fmla="*/ 309023 h 367487"/>
              <a:gd name="connsiteX3883" fmla="*/ 113677 w 712272"/>
              <a:gd name="connsiteY3883" fmla="*/ 309599 h 367487"/>
              <a:gd name="connsiteX3884" fmla="*/ 113389 w 712272"/>
              <a:gd name="connsiteY3884" fmla="*/ 309887 h 367487"/>
              <a:gd name="connsiteX3885" fmla="*/ 112814 w 712272"/>
              <a:gd name="connsiteY3885" fmla="*/ 310175 h 367487"/>
              <a:gd name="connsiteX3886" fmla="*/ 112526 w 712272"/>
              <a:gd name="connsiteY3886" fmla="*/ 310751 h 367487"/>
              <a:gd name="connsiteX3887" fmla="*/ 112238 w 712272"/>
              <a:gd name="connsiteY3887" fmla="*/ 311039 h 367487"/>
              <a:gd name="connsiteX3888" fmla="*/ 111662 w 712272"/>
              <a:gd name="connsiteY3888" fmla="*/ 311327 h 367487"/>
              <a:gd name="connsiteX3889" fmla="*/ 111375 w 712272"/>
              <a:gd name="connsiteY3889" fmla="*/ 311903 h 367487"/>
              <a:gd name="connsiteX3890" fmla="*/ 111087 w 712272"/>
              <a:gd name="connsiteY3890" fmla="*/ 312191 h 367487"/>
              <a:gd name="connsiteX3891" fmla="*/ 110511 w 712272"/>
              <a:gd name="connsiteY3891" fmla="*/ 312479 h 367487"/>
              <a:gd name="connsiteX3892" fmla="*/ 110223 w 712272"/>
              <a:gd name="connsiteY3892" fmla="*/ 313055 h 367487"/>
              <a:gd name="connsiteX3893" fmla="*/ 109936 w 712272"/>
              <a:gd name="connsiteY3893" fmla="*/ 313343 h 367487"/>
              <a:gd name="connsiteX3894" fmla="*/ 109360 w 712272"/>
              <a:gd name="connsiteY3894" fmla="*/ 313631 h 367487"/>
              <a:gd name="connsiteX3895" fmla="*/ 109072 w 712272"/>
              <a:gd name="connsiteY3895" fmla="*/ 314207 h 367487"/>
              <a:gd name="connsiteX3896" fmla="*/ 108784 w 712272"/>
              <a:gd name="connsiteY3896" fmla="*/ 314495 h 367487"/>
              <a:gd name="connsiteX3897" fmla="*/ 108209 w 712272"/>
              <a:gd name="connsiteY3897" fmla="*/ 314783 h 367487"/>
              <a:gd name="connsiteX3898" fmla="*/ 107921 w 712272"/>
              <a:gd name="connsiteY3898" fmla="*/ 315359 h 367487"/>
              <a:gd name="connsiteX3899" fmla="*/ 107633 w 712272"/>
              <a:gd name="connsiteY3899" fmla="*/ 315647 h 367487"/>
              <a:gd name="connsiteX3900" fmla="*/ 107058 w 712272"/>
              <a:gd name="connsiteY3900" fmla="*/ 315935 h 367487"/>
              <a:gd name="connsiteX3901" fmla="*/ 106770 w 712272"/>
              <a:gd name="connsiteY3901" fmla="*/ 316511 h 367487"/>
              <a:gd name="connsiteX3902" fmla="*/ 106482 w 712272"/>
              <a:gd name="connsiteY3902" fmla="*/ 316799 h 367487"/>
              <a:gd name="connsiteX3903" fmla="*/ 105907 w 712272"/>
              <a:gd name="connsiteY3903" fmla="*/ 317087 h 367487"/>
              <a:gd name="connsiteX3904" fmla="*/ 105619 w 712272"/>
              <a:gd name="connsiteY3904" fmla="*/ 317663 h 367487"/>
              <a:gd name="connsiteX3905" fmla="*/ 105331 w 712272"/>
              <a:gd name="connsiteY3905" fmla="*/ 317951 h 367487"/>
              <a:gd name="connsiteX3906" fmla="*/ 104755 w 712272"/>
              <a:gd name="connsiteY3906" fmla="*/ 318239 h 367487"/>
              <a:gd name="connsiteX3907" fmla="*/ 104468 w 712272"/>
              <a:gd name="connsiteY3907" fmla="*/ 318815 h 367487"/>
              <a:gd name="connsiteX3908" fmla="*/ 104180 w 712272"/>
              <a:gd name="connsiteY3908" fmla="*/ 319103 h 367487"/>
              <a:gd name="connsiteX3909" fmla="*/ 103604 w 712272"/>
              <a:gd name="connsiteY3909" fmla="*/ 319391 h 367487"/>
              <a:gd name="connsiteX3910" fmla="*/ 103316 w 712272"/>
              <a:gd name="connsiteY3910" fmla="*/ 319967 h 367487"/>
              <a:gd name="connsiteX3911" fmla="*/ 103029 w 712272"/>
              <a:gd name="connsiteY3911" fmla="*/ 320255 h 367487"/>
              <a:gd name="connsiteX3912" fmla="*/ 102453 w 712272"/>
              <a:gd name="connsiteY3912" fmla="*/ 320543 h 367487"/>
              <a:gd name="connsiteX3913" fmla="*/ 102165 w 712272"/>
              <a:gd name="connsiteY3913" fmla="*/ 321119 h 367487"/>
              <a:gd name="connsiteX3914" fmla="*/ 101878 w 712272"/>
              <a:gd name="connsiteY3914" fmla="*/ 321407 h 367487"/>
              <a:gd name="connsiteX3915" fmla="*/ 101302 w 712272"/>
              <a:gd name="connsiteY3915" fmla="*/ 321695 h 367487"/>
              <a:gd name="connsiteX3916" fmla="*/ 101014 w 712272"/>
              <a:gd name="connsiteY3916" fmla="*/ 322271 h 367487"/>
              <a:gd name="connsiteX3917" fmla="*/ 100726 w 712272"/>
              <a:gd name="connsiteY3917" fmla="*/ 322559 h 367487"/>
              <a:gd name="connsiteX3918" fmla="*/ 100151 w 712272"/>
              <a:gd name="connsiteY3918" fmla="*/ 322847 h 367487"/>
              <a:gd name="connsiteX3919" fmla="*/ 99863 w 712272"/>
              <a:gd name="connsiteY3919" fmla="*/ 323135 h 367487"/>
              <a:gd name="connsiteX3920" fmla="*/ 99575 w 712272"/>
              <a:gd name="connsiteY3920" fmla="*/ 323711 h 367487"/>
              <a:gd name="connsiteX3921" fmla="*/ 99000 w 712272"/>
              <a:gd name="connsiteY3921" fmla="*/ 323999 h 367487"/>
              <a:gd name="connsiteX3922" fmla="*/ 98712 w 712272"/>
              <a:gd name="connsiteY3922" fmla="*/ 324287 h 367487"/>
              <a:gd name="connsiteX3923" fmla="*/ 98424 w 712272"/>
              <a:gd name="connsiteY3923" fmla="*/ 324863 h 367487"/>
              <a:gd name="connsiteX3924" fmla="*/ 97848 w 712272"/>
              <a:gd name="connsiteY3924" fmla="*/ 325151 h 367487"/>
              <a:gd name="connsiteX3925" fmla="*/ 97561 w 712272"/>
              <a:gd name="connsiteY3925" fmla="*/ 325439 h 367487"/>
              <a:gd name="connsiteX3926" fmla="*/ 97273 w 712272"/>
              <a:gd name="connsiteY3926" fmla="*/ 326015 h 367487"/>
              <a:gd name="connsiteX3927" fmla="*/ 96697 w 712272"/>
              <a:gd name="connsiteY3927" fmla="*/ 326303 h 367487"/>
              <a:gd name="connsiteX3928" fmla="*/ 96410 w 712272"/>
              <a:gd name="connsiteY3928" fmla="*/ 326591 h 367487"/>
              <a:gd name="connsiteX3929" fmla="*/ 96122 w 712272"/>
              <a:gd name="connsiteY3929" fmla="*/ 327167 h 367487"/>
              <a:gd name="connsiteX3930" fmla="*/ 95546 w 712272"/>
              <a:gd name="connsiteY3930" fmla="*/ 327455 h 367487"/>
              <a:gd name="connsiteX3931" fmla="*/ 95258 w 712272"/>
              <a:gd name="connsiteY3931" fmla="*/ 327743 h 367487"/>
              <a:gd name="connsiteX3932" fmla="*/ 94971 w 712272"/>
              <a:gd name="connsiteY3932" fmla="*/ 328319 h 367487"/>
              <a:gd name="connsiteX3933" fmla="*/ 94395 w 712272"/>
              <a:gd name="connsiteY3933" fmla="*/ 328607 h 367487"/>
              <a:gd name="connsiteX3934" fmla="*/ 94107 w 712272"/>
              <a:gd name="connsiteY3934" fmla="*/ 328895 h 367487"/>
              <a:gd name="connsiteX3935" fmla="*/ 93819 w 712272"/>
              <a:gd name="connsiteY3935" fmla="*/ 329471 h 367487"/>
              <a:gd name="connsiteX3936" fmla="*/ 93244 w 712272"/>
              <a:gd name="connsiteY3936" fmla="*/ 329759 h 367487"/>
              <a:gd name="connsiteX3937" fmla="*/ 92956 w 712272"/>
              <a:gd name="connsiteY3937" fmla="*/ 330047 h 367487"/>
              <a:gd name="connsiteX3938" fmla="*/ 92668 w 712272"/>
              <a:gd name="connsiteY3938" fmla="*/ 330623 h 367487"/>
              <a:gd name="connsiteX3939" fmla="*/ 92093 w 712272"/>
              <a:gd name="connsiteY3939" fmla="*/ 330911 h 367487"/>
              <a:gd name="connsiteX3940" fmla="*/ 91805 w 712272"/>
              <a:gd name="connsiteY3940" fmla="*/ 331199 h 367487"/>
              <a:gd name="connsiteX3941" fmla="*/ 91517 w 712272"/>
              <a:gd name="connsiteY3941" fmla="*/ 331775 h 367487"/>
              <a:gd name="connsiteX3942" fmla="*/ 90942 w 712272"/>
              <a:gd name="connsiteY3942" fmla="*/ 332063 h 367487"/>
              <a:gd name="connsiteX3943" fmla="*/ 90654 w 712272"/>
              <a:gd name="connsiteY3943" fmla="*/ 332351 h 367487"/>
              <a:gd name="connsiteX3944" fmla="*/ 90366 w 712272"/>
              <a:gd name="connsiteY3944" fmla="*/ 332927 h 367487"/>
              <a:gd name="connsiteX3945" fmla="*/ 89790 w 712272"/>
              <a:gd name="connsiteY3945" fmla="*/ 333215 h 367487"/>
              <a:gd name="connsiteX3946" fmla="*/ 89503 w 712272"/>
              <a:gd name="connsiteY3946" fmla="*/ 333503 h 367487"/>
              <a:gd name="connsiteX3947" fmla="*/ 89215 w 712272"/>
              <a:gd name="connsiteY3947" fmla="*/ 334079 h 367487"/>
              <a:gd name="connsiteX3948" fmla="*/ 88639 w 712272"/>
              <a:gd name="connsiteY3948" fmla="*/ 334367 h 367487"/>
              <a:gd name="connsiteX3949" fmla="*/ 88351 w 712272"/>
              <a:gd name="connsiteY3949" fmla="*/ 334655 h 367487"/>
              <a:gd name="connsiteX3950" fmla="*/ 88064 w 712272"/>
              <a:gd name="connsiteY3950" fmla="*/ 335231 h 367487"/>
              <a:gd name="connsiteX3951" fmla="*/ 87488 w 712272"/>
              <a:gd name="connsiteY3951" fmla="*/ 335519 h 367487"/>
              <a:gd name="connsiteX3952" fmla="*/ 87200 w 712272"/>
              <a:gd name="connsiteY3952" fmla="*/ 335807 h 367487"/>
              <a:gd name="connsiteX3953" fmla="*/ 86912 w 712272"/>
              <a:gd name="connsiteY3953" fmla="*/ 336383 h 367487"/>
              <a:gd name="connsiteX3954" fmla="*/ 86337 w 712272"/>
              <a:gd name="connsiteY3954" fmla="*/ 336671 h 367487"/>
              <a:gd name="connsiteX3955" fmla="*/ 86049 w 712272"/>
              <a:gd name="connsiteY3955" fmla="*/ 336959 h 367487"/>
              <a:gd name="connsiteX3956" fmla="*/ 85761 w 712272"/>
              <a:gd name="connsiteY3956" fmla="*/ 337535 h 367487"/>
              <a:gd name="connsiteX3957" fmla="*/ 85186 w 712272"/>
              <a:gd name="connsiteY3957" fmla="*/ 337823 h 367487"/>
              <a:gd name="connsiteX3958" fmla="*/ 84898 w 712272"/>
              <a:gd name="connsiteY3958" fmla="*/ 338111 h 367487"/>
              <a:gd name="connsiteX3959" fmla="*/ 84610 w 712272"/>
              <a:gd name="connsiteY3959" fmla="*/ 338687 h 367487"/>
              <a:gd name="connsiteX3960" fmla="*/ 84035 w 712272"/>
              <a:gd name="connsiteY3960" fmla="*/ 338975 h 367487"/>
              <a:gd name="connsiteX3961" fmla="*/ 83747 w 712272"/>
              <a:gd name="connsiteY3961" fmla="*/ 339263 h 367487"/>
              <a:gd name="connsiteX3962" fmla="*/ 83459 w 712272"/>
              <a:gd name="connsiteY3962" fmla="*/ 339839 h 367487"/>
              <a:gd name="connsiteX3963" fmla="*/ 82883 w 712272"/>
              <a:gd name="connsiteY3963" fmla="*/ 340127 h 367487"/>
              <a:gd name="connsiteX3964" fmla="*/ 82596 w 712272"/>
              <a:gd name="connsiteY3964" fmla="*/ 340415 h 367487"/>
              <a:gd name="connsiteX3965" fmla="*/ 82308 w 712272"/>
              <a:gd name="connsiteY3965" fmla="*/ 340991 h 367487"/>
              <a:gd name="connsiteX3966" fmla="*/ 81732 w 712272"/>
              <a:gd name="connsiteY3966" fmla="*/ 341279 h 367487"/>
              <a:gd name="connsiteX3967" fmla="*/ 81444 w 712272"/>
              <a:gd name="connsiteY3967" fmla="*/ 341567 h 367487"/>
              <a:gd name="connsiteX3968" fmla="*/ 81157 w 712272"/>
              <a:gd name="connsiteY3968" fmla="*/ 342143 h 367487"/>
              <a:gd name="connsiteX3969" fmla="*/ 80581 w 712272"/>
              <a:gd name="connsiteY3969" fmla="*/ 342431 h 367487"/>
              <a:gd name="connsiteX3970" fmla="*/ 80293 w 712272"/>
              <a:gd name="connsiteY3970" fmla="*/ 342719 h 367487"/>
              <a:gd name="connsiteX3971" fmla="*/ 80005 w 712272"/>
              <a:gd name="connsiteY3971" fmla="*/ 343295 h 367487"/>
              <a:gd name="connsiteX3972" fmla="*/ 79430 w 712272"/>
              <a:gd name="connsiteY3972" fmla="*/ 343583 h 367487"/>
              <a:gd name="connsiteX3973" fmla="*/ 79142 w 712272"/>
              <a:gd name="connsiteY3973" fmla="*/ 343871 h 367487"/>
              <a:gd name="connsiteX3974" fmla="*/ 78854 w 712272"/>
              <a:gd name="connsiteY3974" fmla="*/ 344447 h 367487"/>
              <a:gd name="connsiteX3975" fmla="*/ 78279 w 712272"/>
              <a:gd name="connsiteY3975" fmla="*/ 344735 h 367487"/>
              <a:gd name="connsiteX3976" fmla="*/ 77991 w 712272"/>
              <a:gd name="connsiteY3976" fmla="*/ 345023 h 367487"/>
              <a:gd name="connsiteX3977" fmla="*/ 77703 w 712272"/>
              <a:gd name="connsiteY3977" fmla="*/ 345599 h 367487"/>
              <a:gd name="connsiteX3978" fmla="*/ 77128 w 712272"/>
              <a:gd name="connsiteY3978" fmla="*/ 345887 h 367487"/>
              <a:gd name="connsiteX3979" fmla="*/ 76840 w 712272"/>
              <a:gd name="connsiteY3979" fmla="*/ 346175 h 367487"/>
              <a:gd name="connsiteX3980" fmla="*/ 76552 w 712272"/>
              <a:gd name="connsiteY3980" fmla="*/ 346751 h 367487"/>
              <a:gd name="connsiteX3981" fmla="*/ 75976 w 712272"/>
              <a:gd name="connsiteY3981" fmla="*/ 347039 h 367487"/>
              <a:gd name="connsiteX3982" fmla="*/ 75689 w 712272"/>
              <a:gd name="connsiteY3982" fmla="*/ 347327 h 367487"/>
              <a:gd name="connsiteX3983" fmla="*/ 75401 w 712272"/>
              <a:gd name="connsiteY3983" fmla="*/ 347903 h 367487"/>
              <a:gd name="connsiteX3984" fmla="*/ 74825 w 712272"/>
              <a:gd name="connsiteY3984" fmla="*/ 348191 h 367487"/>
              <a:gd name="connsiteX3985" fmla="*/ 74537 w 712272"/>
              <a:gd name="connsiteY3985" fmla="*/ 348479 h 367487"/>
              <a:gd name="connsiteX3986" fmla="*/ 74250 w 712272"/>
              <a:gd name="connsiteY3986" fmla="*/ 349055 h 367487"/>
              <a:gd name="connsiteX3987" fmla="*/ 73674 w 712272"/>
              <a:gd name="connsiteY3987" fmla="*/ 349343 h 367487"/>
              <a:gd name="connsiteX3988" fmla="*/ 73386 w 712272"/>
              <a:gd name="connsiteY3988" fmla="*/ 349631 h 367487"/>
              <a:gd name="connsiteX3989" fmla="*/ 73099 w 712272"/>
              <a:gd name="connsiteY3989" fmla="*/ 350207 h 367487"/>
              <a:gd name="connsiteX3990" fmla="*/ 72523 w 712272"/>
              <a:gd name="connsiteY3990" fmla="*/ 350495 h 367487"/>
              <a:gd name="connsiteX3991" fmla="*/ 72235 w 712272"/>
              <a:gd name="connsiteY3991" fmla="*/ 350783 h 367487"/>
              <a:gd name="connsiteX3992" fmla="*/ 71947 w 712272"/>
              <a:gd name="connsiteY3992" fmla="*/ 351359 h 367487"/>
              <a:gd name="connsiteX3993" fmla="*/ 71372 w 712272"/>
              <a:gd name="connsiteY3993" fmla="*/ 351647 h 367487"/>
              <a:gd name="connsiteX3994" fmla="*/ 71084 w 712272"/>
              <a:gd name="connsiteY3994" fmla="*/ 351935 h 367487"/>
              <a:gd name="connsiteX3995" fmla="*/ 70796 w 712272"/>
              <a:gd name="connsiteY3995" fmla="*/ 352511 h 367487"/>
              <a:gd name="connsiteX3996" fmla="*/ 70221 w 712272"/>
              <a:gd name="connsiteY3996" fmla="*/ 352799 h 367487"/>
              <a:gd name="connsiteX3997" fmla="*/ 69933 w 712272"/>
              <a:gd name="connsiteY3997" fmla="*/ 353087 h 367487"/>
              <a:gd name="connsiteX3998" fmla="*/ 69645 w 712272"/>
              <a:gd name="connsiteY3998" fmla="*/ 353663 h 367487"/>
              <a:gd name="connsiteX3999" fmla="*/ 69069 w 712272"/>
              <a:gd name="connsiteY3999" fmla="*/ 353951 h 367487"/>
              <a:gd name="connsiteX4000" fmla="*/ 68782 w 712272"/>
              <a:gd name="connsiteY4000" fmla="*/ 354239 h 367487"/>
              <a:gd name="connsiteX4001" fmla="*/ 68494 w 712272"/>
              <a:gd name="connsiteY4001" fmla="*/ 354815 h 367487"/>
              <a:gd name="connsiteX4002" fmla="*/ 67918 w 712272"/>
              <a:gd name="connsiteY4002" fmla="*/ 355103 h 367487"/>
              <a:gd name="connsiteX4003" fmla="*/ 67631 w 712272"/>
              <a:gd name="connsiteY4003" fmla="*/ 355391 h 367487"/>
              <a:gd name="connsiteX4004" fmla="*/ 67343 w 712272"/>
              <a:gd name="connsiteY4004" fmla="*/ 355967 h 367487"/>
              <a:gd name="connsiteX4005" fmla="*/ 66767 w 712272"/>
              <a:gd name="connsiteY4005" fmla="*/ 356255 h 367487"/>
              <a:gd name="connsiteX4006" fmla="*/ 66479 w 712272"/>
              <a:gd name="connsiteY4006" fmla="*/ 356543 h 367487"/>
              <a:gd name="connsiteX4007" fmla="*/ 66192 w 712272"/>
              <a:gd name="connsiteY4007" fmla="*/ 357119 h 367487"/>
              <a:gd name="connsiteX4008" fmla="*/ 65328 w 712272"/>
              <a:gd name="connsiteY4008" fmla="*/ 357407 h 367487"/>
              <a:gd name="connsiteX4009" fmla="*/ 65040 w 712272"/>
              <a:gd name="connsiteY4009" fmla="*/ 357695 h 367487"/>
              <a:gd name="connsiteX4010" fmla="*/ 64465 w 712272"/>
              <a:gd name="connsiteY4010" fmla="*/ 358271 h 367487"/>
              <a:gd name="connsiteX4011" fmla="*/ 64177 w 712272"/>
              <a:gd name="connsiteY4011" fmla="*/ 358559 h 367487"/>
              <a:gd name="connsiteX4012" fmla="*/ 63889 w 712272"/>
              <a:gd name="connsiteY4012" fmla="*/ 358847 h 367487"/>
              <a:gd name="connsiteX4013" fmla="*/ 63314 w 712272"/>
              <a:gd name="connsiteY4013" fmla="*/ 359423 h 367487"/>
              <a:gd name="connsiteX4014" fmla="*/ 62738 w 712272"/>
              <a:gd name="connsiteY4014" fmla="*/ 359711 h 367487"/>
              <a:gd name="connsiteX4015" fmla="*/ 62163 w 712272"/>
              <a:gd name="connsiteY4015" fmla="*/ 359999 h 367487"/>
              <a:gd name="connsiteX4016" fmla="*/ 61587 w 712272"/>
              <a:gd name="connsiteY4016" fmla="*/ 360575 h 367487"/>
              <a:gd name="connsiteX4017" fmla="*/ 61011 w 712272"/>
              <a:gd name="connsiteY4017" fmla="*/ 360863 h 367487"/>
              <a:gd name="connsiteX4018" fmla="*/ 60724 w 712272"/>
              <a:gd name="connsiteY4018" fmla="*/ 361151 h 367487"/>
              <a:gd name="connsiteX4019" fmla="*/ 59860 w 712272"/>
              <a:gd name="connsiteY4019" fmla="*/ 361727 h 367487"/>
              <a:gd name="connsiteX4020" fmla="*/ 59285 w 712272"/>
              <a:gd name="connsiteY4020" fmla="*/ 362015 h 367487"/>
              <a:gd name="connsiteX4021" fmla="*/ 58709 w 712272"/>
              <a:gd name="connsiteY4021" fmla="*/ 362303 h 367487"/>
              <a:gd name="connsiteX4022" fmla="*/ 58133 w 712272"/>
              <a:gd name="connsiteY4022" fmla="*/ 362879 h 367487"/>
              <a:gd name="connsiteX4023" fmla="*/ 57270 w 712272"/>
              <a:gd name="connsiteY4023" fmla="*/ 363167 h 367487"/>
              <a:gd name="connsiteX4024" fmla="*/ 56407 w 712272"/>
              <a:gd name="connsiteY4024" fmla="*/ 363455 h 367487"/>
              <a:gd name="connsiteX4025" fmla="*/ 55831 w 712272"/>
              <a:gd name="connsiteY4025" fmla="*/ 364031 h 367487"/>
              <a:gd name="connsiteX4026" fmla="*/ 54968 w 712272"/>
              <a:gd name="connsiteY4026" fmla="*/ 364319 h 367487"/>
              <a:gd name="connsiteX4027" fmla="*/ 53817 w 712272"/>
              <a:gd name="connsiteY4027" fmla="*/ 364607 h 367487"/>
              <a:gd name="connsiteX4028" fmla="*/ 52953 w 712272"/>
              <a:gd name="connsiteY4028" fmla="*/ 365183 h 367487"/>
              <a:gd name="connsiteX4029" fmla="*/ 51802 w 712272"/>
              <a:gd name="connsiteY4029" fmla="*/ 365471 h 367487"/>
              <a:gd name="connsiteX4030" fmla="*/ 50651 w 712272"/>
              <a:gd name="connsiteY4030" fmla="*/ 365759 h 367487"/>
              <a:gd name="connsiteX4031" fmla="*/ 49212 w 712272"/>
              <a:gd name="connsiteY4031" fmla="*/ 366335 h 367487"/>
              <a:gd name="connsiteX4032" fmla="*/ 47773 w 712272"/>
              <a:gd name="connsiteY4032" fmla="*/ 366623 h 367487"/>
              <a:gd name="connsiteX4033" fmla="*/ 45471 w 712272"/>
              <a:gd name="connsiteY4033" fmla="*/ 366911 h 367487"/>
              <a:gd name="connsiteX4034" fmla="*/ 42305 w 712272"/>
              <a:gd name="connsiteY4034" fmla="*/ 367487 h 367487"/>
              <a:gd name="connsiteX4035" fmla="*/ 36261 w 712272"/>
              <a:gd name="connsiteY4035" fmla="*/ 367487 h 367487"/>
              <a:gd name="connsiteX4036" fmla="*/ 33096 w 712272"/>
              <a:gd name="connsiteY4036" fmla="*/ 366911 h 367487"/>
              <a:gd name="connsiteX4037" fmla="*/ 30793 w 712272"/>
              <a:gd name="connsiteY4037" fmla="*/ 366623 h 367487"/>
              <a:gd name="connsiteX4038" fmla="*/ 29355 w 712272"/>
              <a:gd name="connsiteY4038" fmla="*/ 366335 h 367487"/>
              <a:gd name="connsiteX4039" fmla="*/ 27628 w 712272"/>
              <a:gd name="connsiteY4039" fmla="*/ 365759 h 367487"/>
              <a:gd name="connsiteX4040" fmla="*/ 26477 w 712272"/>
              <a:gd name="connsiteY4040" fmla="*/ 365471 h 367487"/>
              <a:gd name="connsiteX4041" fmla="*/ 25325 w 712272"/>
              <a:gd name="connsiteY4041" fmla="*/ 365183 h 367487"/>
              <a:gd name="connsiteX4042" fmla="*/ 24750 w 712272"/>
              <a:gd name="connsiteY4042" fmla="*/ 364607 h 367487"/>
              <a:gd name="connsiteX4043" fmla="*/ 23599 w 712272"/>
              <a:gd name="connsiteY4043" fmla="*/ 364319 h 367487"/>
              <a:gd name="connsiteX4044" fmla="*/ 22735 w 712272"/>
              <a:gd name="connsiteY4044" fmla="*/ 364031 h 367487"/>
              <a:gd name="connsiteX4045" fmla="*/ 21872 w 712272"/>
              <a:gd name="connsiteY4045" fmla="*/ 363455 h 367487"/>
              <a:gd name="connsiteX4046" fmla="*/ 21296 w 712272"/>
              <a:gd name="connsiteY4046" fmla="*/ 363167 h 367487"/>
              <a:gd name="connsiteX4047" fmla="*/ 20433 w 712272"/>
              <a:gd name="connsiteY4047" fmla="*/ 362879 h 367487"/>
              <a:gd name="connsiteX4048" fmla="*/ 19570 w 712272"/>
              <a:gd name="connsiteY4048" fmla="*/ 362303 h 367487"/>
              <a:gd name="connsiteX4049" fmla="*/ 19282 w 712272"/>
              <a:gd name="connsiteY4049" fmla="*/ 362015 h 367487"/>
              <a:gd name="connsiteX4050" fmla="*/ 18419 w 712272"/>
              <a:gd name="connsiteY4050" fmla="*/ 361727 h 367487"/>
              <a:gd name="connsiteX4051" fmla="*/ 17843 w 712272"/>
              <a:gd name="connsiteY4051" fmla="*/ 361151 h 367487"/>
              <a:gd name="connsiteX4052" fmla="*/ 17267 w 712272"/>
              <a:gd name="connsiteY4052" fmla="*/ 360863 h 367487"/>
              <a:gd name="connsiteX4053" fmla="*/ 16980 w 712272"/>
              <a:gd name="connsiteY4053" fmla="*/ 360575 h 367487"/>
              <a:gd name="connsiteX4054" fmla="*/ 16116 w 712272"/>
              <a:gd name="connsiteY4054" fmla="*/ 359999 h 367487"/>
              <a:gd name="connsiteX4055" fmla="*/ 15828 w 712272"/>
              <a:gd name="connsiteY4055" fmla="*/ 359711 h 367487"/>
              <a:gd name="connsiteX4056" fmla="*/ 14965 w 712272"/>
              <a:gd name="connsiteY4056" fmla="*/ 359423 h 367487"/>
              <a:gd name="connsiteX4057" fmla="*/ 14677 w 712272"/>
              <a:gd name="connsiteY4057" fmla="*/ 358847 h 367487"/>
              <a:gd name="connsiteX4058" fmla="*/ 14389 w 712272"/>
              <a:gd name="connsiteY4058" fmla="*/ 358559 h 367487"/>
              <a:gd name="connsiteX4059" fmla="*/ 13814 w 712272"/>
              <a:gd name="connsiteY4059" fmla="*/ 358271 h 367487"/>
              <a:gd name="connsiteX4060" fmla="*/ 13526 w 712272"/>
              <a:gd name="connsiteY4060" fmla="*/ 357695 h 367487"/>
              <a:gd name="connsiteX4061" fmla="*/ 13238 w 712272"/>
              <a:gd name="connsiteY4061" fmla="*/ 357407 h 367487"/>
              <a:gd name="connsiteX4062" fmla="*/ 12375 w 712272"/>
              <a:gd name="connsiteY4062" fmla="*/ 357119 h 367487"/>
              <a:gd name="connsiteX4063" fmla="*/ 12087 w 712272"/>
              <a:gd name="connsiteY4063" fmla="*/ 356543 h 367487"/>
              <a:gd name="connsiteX4064" fmla="*/ 11512 w 712272"/>
              <a:gd name="connsiteY4064" fmla="*/ 356255 h 367487"/>
              <a:gd name="connsiteX4065" fmla="*/ 11224 w 712272"/>
              <a:gd name="connsiteY4065" fmla="*/ 355967 h 367487"/>
              <a:gd name="connsiteX4066" fmla="*/ 10936 w 712272"/>
              <a:gd name="connsiteY4066" fmla="*/ 355391 h 367487"/>
              <a:gd name="connsiteX4067" fmla="*/ 10360 w 712272"/>
              <a:gd name="connsiteY4067" fmla="*/ 355103 h 367487"/>
              <a:gd name="connsiteX4068" fmla="*/ 10073 w 712272"/>
              <a:gd name="connsiteY4068" fmla="*/ 354239 h 367487"/>
              <a:gd name="connsiteX4069" fmla="*/ 9785 w 712272"/>
              <a:gd name="connsiteY4069" fmla="*/ 353951 h 367487"/>
              <a:gd name="connsiteX4070" fmla="*/ 9209 w 712272"/>
              <a:gd name="connsiteY4070" fmla="*/ 353663 h 367487"/>
              <a:gd name="connsiteX4071" fmla="*/ 8921 w 712272"/>
              <a:gd name="connsiteY4071" fmla="*/ 353087 h 367487"/>
              <a:gd name="connsiteX4072" fmla="*/ 8634 w 712272"/>
              <a:gd name="connsiteY4072" fmla="*/ 352799 h 367487"/>
              <a:gd name="connsiteX4073" fmla="*/ 8058 w 712272"/>
              <a:gd name="connsiteY4073" fmla="*/ 352511 h 367487"/>
              <a:gd name="connsiteX4074" fmla="*/ 7770 w 712272"/>
              <a:gd name="connsiteY4074" fmla="*/ 351647 h 367487"/>
              <a:gd name="connsiteX4075" fmla="*/ 7483 w 712272"/>
              <a:gd name="connsiteY4075" fmla="*/ 351359 h 367487"/>
              <a:gd name="connsiteX4076" fmla="*/ 6907 w 712272"/>
              <a:gd name="connsiteY4076" fmla="*/ 350495 h 367487"/>
              <a:gd name="connsiteX4077" fmla="*/ 6619 w 712272"/>
              <a:gd name="connsiteY4077" fmla="*/ 350207 h 367487"/>
              <a:gd name="connsiteX4078" fmla="*/ 6331 w 712272"/>
              <a:gd name="connsiteY4078" fmla="*/ 349343 h 367487"/>
              <a:gd name="connsiteX4079" fmla="*/ 5756 w 712272"/>
              <a:gd name="connsiteY4079" fmla="*/ 349055 h 367487"/>
              <a:gd name="connsiteX4080" fmla="*/ 5468 w 712272"/>
              <a:gd name="connsiteY4080" fmla="*/ 348191 h 367487"/>
              <a:gd name="connsiteX4081" fmla="*/ 5180 w 712272"/>
              <a:gd name="connsiteY4081" fmla="*/ 347903 h 367487"/>
              <a:gd name="connsiteX4082" fmla="*/ 4605 w 712272"/>
              <a:gd name="connsiteY4082" fmla="*/ 347039 h 367487"/>
              <a:gd name="connsiteX4083" fmla="*/ 4317 w 712272"/>
              <a:gd name="connsiteY4083" fmla="*/ 346175 h 367487"/>
              <a:gd name="connsiteX4084" fmla="*/ 4029 w 712272"/>
              <a:gd name="connsiteY4084" fmla="*/ 345599 h 367487"/>
              <a:gd name="connsiteX4085" fmla="*/ 3453 w 712272"/>
              <a:gd name="connsiteY4085" fmla="*/ 344735 h 367487"/>
              <a:gd name="connsiteX4086" fmla="*/ 3166 w 712272"/>
              <a:gd name="connsiteY4086" fmla="*/ 343871 h 367487"/>
              <a:gd name="connsiteX4087" fmla="*/ 2878 w 712272"/>
              <a:gd name="connsiteY4087" fmla="*/ 342719 h 367487"/>
              <a:gd name="connsiteX4088" fmla="*/ 2302 w 712272"/>
              <a:gd name="connsiteY4088" fmla="*/ 341567 h 367487"/>
              <a:gd name="connsiteX4089" fmla="*/ 2014 w 712272"/>
              <a:gd name="connsiteY4089" fmla="*/ 340991 h 367487"/>
              <a:gd name="connsiteX4090" fmla="*/ 1727 w 712272"/>
              <a:gd name="connsiteY4090" fmla="*/ 339263 h 367487"/>
              <a:gd name="connsiteX4091" fmla="*/ 1151 w 712272"/>
              <a:gd name="connsiteY4091" fmla="*/ 338111 h 367487"/>
              <a:gd name="connsiteX4092" fmla="*/ 863 w 712272"/>
              <a:gd name="connsiteY4092" fmla="*/ 336671 h 367487"/>
              <a:gd name="connsiteX4093" fmla="*/ 576 w 712272"/>
              <a:gd name="connsiteY4093" fmla="*/ 334367 h 367487"/>
              <a:gd name="connsiteX4094" fmla="*/ 0 w 712272"/>
              <a:gd name="connsiteY4094" fmla="*/ 330911 h 367487"/>
              <a:gd name="connsiteX4095" fmla="*/ 0 w 712272"/>
              <a:gd name="connsiteY4095" fmla="*/ 325439 h 367487"/>
              <a:gd name="connsiteX4096" fmla="*/ 576 w 712272"/>
              <a:gd name="connsiteY4096" fmla="*/ 322271 h 367487"/>
              <a:gd name="connsiteX4097" fmla="*/ 863 w 712272"/>
              <a:gd name="connsiteY4097" fmla="*/ 320255 h 367487"/>
              <a:gd name="connsiteX4098" fmla="*/ 1151 w 712272"/>
              <a:gd name="connsiteY4098" fmla="*/ 318239 h 367487"/>
              <a:gd name="connsiteX4099" fmla="*/ 1727 w 712272"/>
              <a:gd name="connsiteY4099" fmla="*/ 317087 h 367487"/>
              <a:gd name="connsiteX4100" fmla="*/ 2014 w 712272"/>
              <a:gd name="connsiteY4100" fmla="*/ 315647 h 367487"/>
              <a:gd name="connsiteX4101" fmla="*/ 2302 w 712272"/>
              <a:gd name="connsiteY4101" fmla="*/ 314783 h 367487"/>
              <a:gd name="connsiteX4102" fmla="*/ 2878 w 712272"/>
              <a:gd name="connsiteY4102" fmla="*/ 313631 h 367487"/>
              <a:gd name="connsiteX4103" fmla="*/ 3166 w 712272"/>
              <a:gd name="connsiteY4103" fmla="*/ 313055 h 367487"/>
              <a:gd name="connsiteX4104" fmla="*/ 3453 w 712272"/>
              <a:gd name="connsiteY4104" fmla="*/ 311903 h 367487"/>
              <a:gd name="connsiteX4105" fmla="*/ 4029 w 712272"/>
              <a:gd name="connsiteY4105" fmla="*/ 311039 h 367487"/>
              <a:gd name="connsiteX4106" fmla="*/ 4317 w 712272"/>
              <a:gd name="connsiteY4106" fmla="*/ 310175 h 367487"/>
              <a:gd name="connsiteX4107" fmla="*/ 4605 w 712272"/>
              <a:gd name="connsiteY4107" fmla="*/ 309599 h 367487"/>
              <a:gd name="connsiteX4108" fmla="*/ 5180 w 712272"/>
              <a:gd name="connsiteY4108" fmla="*/ 309023 h 367487"/>
              <a:gd name="connsiteX4109" fmla="*/ 5468 w 712272"/>
              <a:gd name="connsiteY4109" fmla="*/ 308447 h 367487"/>
              <a:gd name="connsiteX4110" fmla="*/ 5756 w 712272"/>
              <a:gd name="connsiteY4110" fmla="*/ 307583 h 367487"/>
              <a:gd name="connsiteX4111" fmla="*/ 6331 w 712272"/>
              <a:gd name="connsiteY4111" fmla="*/ 307295 h 367487"/>
              <a:gd name="connsiteX4112" fmla="*/ 6619 w 712272"/>
              <a:gd name="connsiteY4112" fmla="*/ 306431 h 367487"/>
              <a:gd name="connsiteX4113" fmla="*/ 6907 w 712272"/>
              <a:gd name="connsiteY4113" fmla="*/ 306143 h 367487"/>
              <a:gd name="connsiteX4114" fmla="*/ 7483 w 712272"/>
              <a:gd name="connsiteY4114" fmla="*/ 305279 h 367487"/>
              <a:gd name="connsiteX4115" fmla="*/ 7770 w 712272"/>
              <a:gd name="connsiteY4115" fmla="*/ 304991 h 367487"/>
              <a:gd name="connsiteX4116" fmla="*/ 8058 w 712272"/>
              <a:gd name="connsiteY4116" fmla="*/ 304415 h 367487"/>
              <a:gd name="connsiteX4117" fmla="*/ 8634 w 712272"/>
              <a:gd name="connsiteY4117" fmla="*/ 303839 h 367487"/>
              <a:gd name="connsiteX4118" fmla="*/ 8921 w 712272"/>
              <a:gd name="connsiteY4118" fmla="*/ 303263 h 367487"/>
              <a:gd name="connsiteX4119" fmla="*/ 9209 w 712272"/>
              <a:gd name="connsiteY4119" fmla="*/ 302975 h 367487"/>
              <a:gd name="connsiteX4120" fmla="*/ 9785 w 712272"/>
              <a:gd name="connsiteY4120" fmla="*/ 302687 h 367487"/>
              <a:gd name="connsiteX4121" fmla="*/ 10073 w 712272"/>
              <a:gd name="connsiteY4121" fmla="*/ 302111 h 367487"/>
              <a:gd name="connsiteX4122" fmla="*/ 10360 w 712272"/>
              <a:gd name="connsiteY4122" fmla="*/ 301823 h 367487"/>
              <a:gd name="connsiteX4123" fmla="*/ 10936 w 712272"/>
              <a:gd name="connsiteY4123" fmla="*/ 300959 h 367487"/>
              <a:gd name="connsiteX4124" fmla="*/ 11224 w 712272"/>
              <a:gd name="connsiteY4124" fmla="*/ 300671 h 367487"/>
              <a:gd name="connsiteX4125" fmla="*/ 11512 w 712272"/>
              <a:gd name="connsiteY4125" fmla="*/ 300383 h 367487"/>
              <a:gd name="connsiteX4126" fmla="*/ 12087 w 712272"/>
              <a:gd name="connsiteY4126" fmla="*/ 299807 h 367487"/>
              <a:gd name="connsiteX4127" fmla="*/ 12375 w 712272"/>
              <a:gd name="connsiteY4127" fmla="*/ 299519 h 367487"/>
              <a:gd name="connsiteX4128" fmla="*/ 12663 w 712272"/>
              <a:gd name="connsiteY4128" fmla="*/ 299231 h 367487"/>
              <a:gd name="connsiteX4129" fmla="*/ 13238 w 712272"/>
              <a:gd name="connsiteY4129" fmla="*/ 298655 h 367487"/>
              <a:gd name="connsiteX4130" fmla="*/ 13526 w 712272"/>
              <a:gd name="connsiteY4130" fmla="*/ 298367 h 367487"/>
              <a:gd name="connsiteX4131" fmla="*/ 13814 w 712272"/>
              <a:gd name="connsiteY4131" fmla="*/ 298079 h 367487"/>
              <a:gd name="connsiteX4132" fmla="*/ 14389 w 712272"/>
              <a:gd name="connsiteY4132" fmla="*/ 297503 h 367487"/>
              <a:gd name="connsiteX4133" fmla="*/ 14677 w 712272"/>
              <a:gd name="connsiteY4133" fmla="*/ 297215 h 367487"/>
              <a:gd name="connsiteX4134" fmla="*/ 14965 w 712272"/>
              <a:gd name="connsiteY4134" fmla="*/ 296927 h 367487"/>
              <a:gd name="connsiteX4135" fmla="*/ 15541 w 712272"/>
              <a:gd name="connsiteY4135" fmla="*/ 296351 h 367487"/>
              <a:gd name="connsiteX4136" fmla="*/ 15828 w 712272"/>
              <a:gd name="connsiteY4136" fmla="*/ 296063 h 367487"/>
              <a:gd name="connsiteX4137" fmla="*/ 16116 w 712272"/>
              <a:gd name="connsiteY4137" fmla="*/ 295775 h 367487"/>
              <a:gd name="connsiteX4138" fmla="*/ 16692 w 712272"/>
              <a:gd name="connsiteY4138" fmla="*/ 295199 h 367487"/>
              <a:gd name="connsiteX4139" fmla="*/ 16980 w 712272"/>
              <a:gd name="connsiteY4139" fmla="*/ 294911 h 367487"/>
              <a:gd name="connsiteX4140" fmla="*/ 17267 w 712272"/>
              <a:gd name="connsiteY4140" fmla="*/ 294623 h 367487"/>
              <a:gd name="connsiteX4141" fmla="*/ 17843 w 712272"/>
              <a:gd name="connsiteY4141" fmla="*/ 294047 h 367487"/>
              <a:gd name="connsiteX4142" fmla="*/ 18131 w 712272"/>
              <a:gd name="connsiteY4142" fmla="*/ 293759 h 367487"/>
              <a:gd name="connsiteX4143" fmla="*/ 18419 w 712272"/>
              <a:gd name="connsiteY4143" fmla="*/ 293471 h 367487"/>
              <a:gd name="connsiteX4144" fmla="*/ 18994 w 712272"/>
              <a:gd name="connsiteY4144" fmla="*/ 292895 h 367487"/>
              <a:gd name="connsiteX4145" fmla="*/ 19282 w 712272"/>
              <a:gd name="connsiteY4145" fmla="*/ 292607 h 367487"/>
              <a:gd name="connsiteX4146" fmla="*/ 19570 w 712272"/>
              <a:gd name="connsiteY4146" fmla="*/ 292319 h 367487"/>
              <a:gd name="connsiteX4147" fmla="*/ 20145 w 712272"/>
              <a:gd name="connsiteY4147" fmla="*/ 291743 h 367487"/>
              <a:gd name="connsiteX4148" fmla="*/ 20433 w 712272"/>
              <a:gd name="connsiteY4148" fmla="*/ 291455 h 367487"/>
              <a:gd name="connsiteX4149" fmla="*/ 20721 w 712272"/>
              <a:gd name="connsiteY4149" fmla="*/ 291167 h 367487"/>
              <a:gd name="connsiteX4150" fmla="*/ 21296 w 712272"/>
              <a:gd name="connsiteY4150" fmla="*/ 290591 h 367487"/>
              <a:gd name="connsiteX4151" fmla="*/ 21584 w 712272"/>
              <a:gd name="connsiteY4151" fmla="*/ 290303 h 367487"/>
              <a:gd name="connsiteX4152" fmla="*/ 21872 w 712272"/>
              <a:gd name="connsiteY4152" fmla="*/ 290015 h 367487"/>
              <a:gd name="connsiteX4153" fmla="*/ 22448 w 712272"/>
              <a:gd name="connsiteY4153" fmla="*/ 289439 h 367487"/>
              <a:gd name="connsiteX4154" fmla="*/ 22735 w 712272"/>
              <a:gd name="connsiteY4154" fmla="*/ 289151 h 367487"/>
              <a:gd name="connsiteX4155" fmla="*/ 23023 w 712272"/>
              <a:gd name="connsiteY4155" fmla="*/ 288863 h 367487"/>
              <a:gd name="connsiteX4156" fmla="*/ 23599 w 712272"/>
              <a:gd name="connsiteY4156" fmla="*/ 288287 h 367487"/>
              <a:gd name="connsiteX4157" fmla="*/ 23887 w 712272"/>
              <a:gd name="connsiteY4157" fmla="*/ 287999 h 367487"/>
              <a:gd name="connsiteX4158" fmla="*/ 24174 w 712272"/>
              <a:gd name="connsiteY4158" fmla="*/ 287711 h 367487"/>
              <a:gd name="connsiteX4159" fmla="*/ 24750 w 712272"/>
              <a:gd name="connsiteY4159" fmla="*/ 287135 h 367487"/>
              <a:gd name="connsiteX4160" fmla="*/ 25038 w 712272"/>
              <a:gd name="connsiteY4160" fmla="*/ 286847 h 367487"/>
              <a:gd name="connsiteX4161" fmla="*/ 25325 w 712272"/>
              <a:gd name="connsiteY4161" fmla="*/ 286559 h 367487"/>
              <a:gd name="connsiteX4162" fmla="*/ 25901 w 712272"/>
              <a:gd name="connsiteY4162" fmla="*/ 285983 h 367487"/>
              <a:gd name="connsiteX4163" fmla="*/ 26189 w 712272"/>
              <a:gd name="connsiteY4163" fmla="*/ 285695 h 367487"/>
              <a:gd name="connsiteX4164" fmla="*/ 26477 w 712272"/>
              <a:gd name="connsiteY4164" fmla="*/ 285407 h 367487"/>
              <a:gd name="connsiteX4165" fmla="*/ 27052 w 712272"/>
              <a:gd name="connsiteY4165" fmla="*/ 284831 h 367487"/>
              <a:gd name="connsiteX4166" fmla="*/ 27340 w 712272"/>
              <a:gd name="connsiteY4166" fmla="*/ 284543 h 367487"/>
              <a:gd name="connsiteX4167" fmla="*/ 27628 w 712272"/>
              <a:gd name="connsiteY4167" fmla="*/ 284255 h 367487"/>
              <a:gd name="connsiteX4168" fmla="*/ 28203 w 712272"/>
              <a:gd name="connsiteY4168" fmla="*/ 283679 h 367487"/>
              <a:gd name="connsiteX4169" fmla="*/ 28491 w 712272"/>
              <a:gd name="connsiteY4169" fmla="*/ 283391 h 367487"/>
              <a:gd name="connsiteX4170" fmla="*/ 28779 w 712272"/>
              <a:gd name="connsiteY4170" fmla="*/ 283103 h 367487"/>
              <a:gd name="connsiteX4171" fmla="*/ 29355 w 712272"/>
              <a:gd name="connsiteY4171" fmla="*/ 282527 h 367487"/>
              <a:gd name="connsiteX4172" fmla="*/ 29642 w 712272"/>
              <a:gd name="connsiteY4172" fmla="*/ 282239 h 367487"/>
              <a:gd name="connsiteX4173" fmla="*/ 29930 w 712272"/>
              <a:gd name="connsiteY4173" fmla="*/ 281951 h 367487"/>
              <a:gd name="connsiteX4174" fmla="*/ 30506 w 712272"/>
              <a:gd name="connsiteY4174" fmla="*/ 281375 h 367487"/>
              <a:gd name="connsiteX4175" fmla="*/ 30793 w 712272"/>
              <a:gd name="connsiteY4175" fmla="*/ 281087 h 367487"/>
              <a:gd name="connsiteX4176" fmla="*/ 31081 w 712272"/>
              <a:gd name="connsiteY4176" fmla="*/ 280799 h 367487"/>
              <a:gd name="connsiteX4177" fmla="*/ 31657 w 712272"/>
              <a:gd name="connsiteY4177" fmla="*/ 280223 h 367487"/>
              <a:gd name="connsiteX4178" fmla="*/ 31945 w 712272"/>
              <a:gd name="connsiteY4178" fmla="*/ 279935 h 367487"/>
              <a:gd name="connsiteX4179" fmla="*/ 32232 w 712272"/>
              <a:gd name="connsiteY4179" fmla="*/ 279647 h 367487"/>
              <a:gd name="connsiteX4180" fmla="*/ 32808 w 712272"/>
              <a:gd name="connsiteY4180" fmla="*/ 279071 h 367487"/>
              <a:gd name="connsiteX4181" fmla="*/ 33096 w 712272"/>
              <a:gd name="connsiteY4181" fmla="*/ 278783 h 367487"/>
              <a:gd name="connsiteX4182" fmla="*/ 33384 w 712272"/>
              <a:gd name="connsiteY4182" fmla="*/ 278495 h 367487"/>
              <a:gd name="connsiteX4183" fmla="*/ 33959 w 712272"/>
              <a:gd name="connsiteY4183" fmla="*/ 277919 h 367487"/>
              <a:gd name="connsiteX4184" fmla="*/ 34247 w 712272"/>
              <a:gd name="connsiteY4184" fmla="*/ 277631 h 367487"/>
              <a:gd name="connsiteX4185" fmla="*/ 34535 w 712272"/>
              <a:gd name="connsiteY4185" fmla="*/ 277343 h 367487"/>
              <a:gd name="connsiteX4186" fmla="*/ 35110 w 712272"/>
              <a:gd name="connsiteY4186" fmla="*/ 276767 h 367487"/>
              <a:gd name="connsiteX4187" fmla="*/ 35398 w 712272"/>
              <a:gd name="connsiteY4187" fmla="*/ 276479 h 367487"/>
              <a:gd name="connsiteX4188" fmla="*/ 35686 w 712272"/>
              <a:gd name="connsiteY4188" fmla="*/ 276191 h 367487"/>
              <a:gd name="connsiteX4189" fmla="*/ 36261 w 712272"/>
              <a:gd name="connsiteY4189" fmla="*/ 275615 h 367487"/>
              <a:gd name="connsiteX4190" fmla="*/ 36549 w 712272"/>
              <a:gd name="connsiteY4190" fmla="*/ 275327 h 367487"/>
              <a:gd name="connsiteX4191" fmla="*/ 36837 w 712272"/>
              <a:gd name="connsiteY4191" fmla="*/ 275039 h 367487"/>
              <a:gd name="connsiteX4192" fmla="*/ 37413 w 712272"/>
              <a:gd name="connsiteY4192" fmla="*/ 274463 h 367487"/>
              <a:gd name="connsiteX4193" fmla="*/ 37700 w 712272"/>
              <a:gd name="connsiteY4193" fmla="*/ 274175 h 367487"/>
              <a:gd name="connsiteX4194" fmla="*/ 37988 w 712272"/>
              <a:gd name="connsiteY4194" fmla="*/ 273887 h 367487"/>
              <a:gd name="connsiteX4195" fmla="*/ 38564 w 712272"/>
              <a:gd name="connsiteY4195" fmla="*/ 273311 h 367487"/>
              <a:gd name="connsiteX4196" fmla="*/ 38852 w 712272"/>
              <a:gd name="connsiteY4196" fmla="*/ 273023 h 367487"/>
              <a:gd name="connsiteX4197" fmla="*/ 39139 w 712272"/>
              <a:gd name="connsiteY4197" fmla="*/ 272735 h 367487"/>
              <a:gd name="connsiteX4198" fmla="*/ 39715 w 712272"/>
              <a:gd name="connsiteY4198" fmla="*/ 272159 h 367487"/>
              <a:gd name="connsiteX4199" fmla="*/ 40003 w 712272"/>
              <a:gd name="connsiteY4199" fmla="*/ 271871 h 367487"/>
              <a:gd name="connsiteX4200" fmla="*/ 40291 w 712272"/>
              <a:gd name="connsiteY4200" fmla="*/ 271583 h 367487"/>
              <a:gd name="connsiteX4201" fmla="*/ 40866 w 712272"/>
              <a:gd name="connsiteY4201" fmla="*/ 271007 h 367487"/>
              <a:gd name="connsiteX4202" fmla="*/ 41154 w 712272"/>
              <a:gd name="connsiteY4202" fmla="*/ 270719 h 367487"/>
              <a:gd name="connsiteX4203" fmla="*/ 41442 w 712272"/>
              <a:gd name="connsiteY4203" fmla="*/ 270431 h 367487"/>
              <a:gd name="connsiteX4204" fmla="*/ 42017 w 712272"/>
              <a:gd name="connsiteY4204" fmla="*/ 269855 h 367487"/>
              <a:gd name="connsiteX4205" fmla="*/ 42305 w 712272"/>
              <a:gd name="connsiteY4205" fmla="*/ 269567 h 367487"/>
              <a:gd name="connsiteX4206" fmla="*/ 42593 w 712272"/>
              <a:gd name="connsiteY4206" fmla="*/ 269279 h 367487"/>
              <a:gd name="connsiteX4207" fmla="*/ 43168 w 712272"/>
              <a:gd name="connsiteY4207" fmla="*/ 268703 h 367487"/>
              <a:gd name="connsiteX4208" fmla="*/ 43456 w 712272"/>
              <a:gd name="connsiteY4208" fmla="*/ 268415 h 367487"/>
              <a:gd name="connsiteX4209" fmla="*/ 43744 w 712272"/>
              <a:gd name="connsiteY4209" fmla="*/ 268127 h 367487"/>
              <a:gd name="connsiteX4210" fmla="*/ 44320 w 712272"/>
              <a:gd name="connsiteY4210" fmla="*/ 267551 h 367487"/>
              <a:gd name="connsiteX4211" fmla="*/ 44607 w 712272"/>
              <a:gd name="connsiteY4211" fmla="*/ 267263 h 367487"/>
              <a:gd name="connsiteX4212" fmla="*/ 44895 w 712272"/>
              <a:gd name="connsiteY4212" fmla="*/ 266975 h 367487"/>
              <a:gd name="connsiteX4213" fmla="*/ 45471 w 712272"/>
              <a:gd name="connsiteY4213" fmla="*/ 266687 h 367487"/>
              <a:gd name="connsiteX4214" fmla="*/ 45759 w 712272"/>
              <a:gd name="connsiteY4214" fmla="*/ 266111 h 367487"/>
              <a:gd name="connsiteX4215" fmla="*/ 46046 w 712272"/>
              <a:gd name="connsiteY4215" fmla="*/ 265823 h 367487"/>
              <a:gd name="connsiteX4216" fmla="*/ 46622 w 712272"/>
              <a:gd name="connsiteY4216" fmla="*/ 265535 h 367487"/>
              <a:gd name="connsiteX4217" fmla="*/ 46910 w 712272"/>
              <a:gd name="connsiteY4217" fmla="*/ 264959 h 367487"/>
              <a:gd name="connsiteX4218" fmla="*/ 47197 w 712272"/>
              <a:gd name="connsiteY4218" fmla="*/ 264671 h 367487"/>
              <a:gd name="connsiteX4219" fmla="*/ 47773 w 712272"/>
              <a:gd name="connsiteY4219" fmla="*/ 264383 h 367487"/>
              <a:gd name="connsiteX4220" fmla="*/ 48061 w 712272"/>
              <a:gd name="connsiteY4220" fmla="*/ 263807 h 367487"/>
              <a:gd name="connsiteX4221" fmla="*/ 48349 w 712272"/>
              <a:gd name="connsiteY4221" fmla="*/ 263519 h 367487"/>
              <a:gd name="connsiteX4222" fmla="*/ 48924 w 712272"/>
              <a:gd name="connsiteY4222" fmla="*/ 263231 h 367487"/>
              <a:gd name="connsiteX4223" fmla="*/ 49212 w 712272"/>
              <a:gd name="connsiteY4223" fmla="*/ 262655 h 367487"/>
              <a:gd name="connsiteX4224" fmla="*/ 49500 w 712272"/>
              <a:gd name="connsiteY4224" fmla="*/ 262367 h 367487"/>
              <a:gd name="connsiteX4225" fmla="*/ 50075 w 712272"/>
              <a:gd name="connsiteY4225" fmla="*/ 262079 h 367487"/>
              <a:gd name="connsiteX4226" fmla="*/ 50363 w 712272"/>
              <a:gd name="connsiteY4226" fmla="*/ 261503 h 367487"/>
              <a:gd name="connsiteX4227" fmla="*/ 50651 w 712272"/>
              <a:gd name="connsiteY4227" fmla="*/ 261215 h 367487"/>
              <a:gd name="connsiteX4228" fmla="*/ 51227 w 712272"/>
              <a:gd name="connsiteY4228" fmla="*/ 260927 h 367487"/>
              <a:gd name="connsiteX4229" fmla="*/ 51514 w 712272"/>
              <a:gd name="connsiteY4229" fmla="*/ 260351 h 367487"/>
              <a:gd name="connsiteX4230" fmla="*/ 51802 w 712272"/>
              <a:gd name="connsiteY4230" fmla="*/ 260063 h 367487"/>
              <a:gd name="connsiteX4231" fmla="*/ 52378 w 712272"/>
              <a:gd name="connsiteY4231" fmla="*/ 259775 h 367487"/>
              <a:gd name="connsiteX4232" fmla="*/ 52665 w 712272"/>
              <a:gd name="connsiteY4232" fmla="*/ 259199 h 367487"/>
              <a:gd name="connsiteX4233" fmla="*/ 52953 w 712272"/>
              <a:gd name="connsiteY4233" fmla="*/ 258911 h 367487"/>
              <a:gd name="connsiteX4234" fmla="*/ 53529 w 712272"/>
              <a:gd name="connsiteY4234" fmla="*/ 258623 h 367487"/>
              <a:gd name="connsiteX4235" fmla="*/ 53817 w 712272"/>
              <a:gd name="connsiteY4235" fmla="*/ 258047 h 367487"/>
              <a:gd name="connsiteX4236" fmla="*/ 54104 w 712272"/>
              <a:gd name="connsiteY4236" fmla="*/ 257759 h 367487"/>
              <a:gd name="connsiteX4237" fmla="*/ 54680 w 712272"/>
              <a:gd name="connsiteY4237" fmla="*/ 257471 h 367487"/>
              <a:gd name="connsiteX4238" fmla="*/ 54968 w 712272"/>
              <a:gd name="connsiteY4238" fmla="*/ 256895 h 367487"/>
              <a:gd name="connsiteX4239" fmla="*/ 55256 w 712272"/>
              <a:gd name="connsiteY4239" fmla="*/ 256607 h 367487"/>
              <a:gd name="connsiteX4240" fmla="*/ 55831 w 712272"/>
              <a:gd name="connsiteY4240" fmla="*/ 256319 h 367487"/>
              <a:gd name="connsiteX4241" fmla="*/ 56119 w 712272"/>
              <a:gd name="connsiteY4241" fmla="*/ 255743 h 367487"/>
              <a:gd name="connsiteX4242" fmla="*/ 56407 w 712272"/>
              <a:gd name="connsiteY4242" fmla="*/ 255455 h 367487"/>
              <a:gd name="connsiteX4243" fmla="*/ 56982 w 712272"/>
              <a:gd name="connsiteY4243" fmla="*/ 255167 h 367487"/>
              <a:gd name="connsiteX4244" fmla="*/ 57270 w 712272"/>
              <a:gd name="connsiteY4244" fmla="*/ 254591 h 367487"/>
              <a:gd name="connsiteX4245" fmla="*/ 57558 w 712272"/>
              <a:gd name="connsiteY4245" fmla="*/ 254303 h 367487"/>
              <a:gd name="connsiteX4246" fmla="*/ 58133 w 712272"/>
              <a:gd name="connsiteY4246" fmla="*/ 254015 h 367487"/>
              <a:gd name="connsiteX4247" fmla="*/ 58421 w 712272"/>
              <a:gd name="connsiteY4247" fmla="*/ 253439 h 367487"/>
              <a:gd name="connsiteX4248" fmla="*/ 58709 w 712272"/>
              <a:gd name="connsiteY4248" fmla="*/ 253151 h 367487"/>
              <a:gd name="connsiteX4249" fmla="*/ 59285 w 712272"/>
              <a:gd name="connsiteY4249" fmla="*/ 252863 h 367487"/>
              <a:gd name="connsiteX4250" fmla="*/ 59572 w 712272"/>
              <a:gd name="connsiteY4250" fmla="*/ 252287 h 367487"/>
              <a:gd name="connsiteX4251" fmla="*/ 59860 w 712272"/>
              <a:gd name="connsiteY4251" fmla="*/ 251999 h 367487"/>
              <a:gd name="connsiteX4252" fmla="*/ 60436 w 712272"/>
              <a:gd name="connsiteY4252" fmla="*/ 251711 h 367487"/>
              <a:gd name="connsiteX4253" fmla="*/ 60724 w 712272"/>
              <a:gd name="connsiteY4253" fmla="*/ 251135 h 367487"/>
              <a:gd name="connsiteX4254" fmla="*/ 61011 w 712272"/>
              <a:gd name="connsiteY4254" fmla="*/ 250847 h 367487"/>
              <a:gd name="connsiteX4255" fmla="*/ 61587 w 712272"/>
              <a:gd name="connsiteY4255" fmla="*/ 250559 h 367487"/>
              <a:gd name="connsiteX4256" fmla="*/ 61875 w 712272"/>
              <a:gd name="connsiteY4256" fmla="*/ 249983 h 367487"/>
              <a:gd name="connsiteX4257" fmla="*/ 62163 w 712272"/>
              <a:gd name="connsiteY4257" fmla="*/ 249695 h 367487"/>
              <a:gd name="connsiteX4258" fmla="*/ 62738 w 712272"/>
              <a:gd name="connsiteY4258" fmla="*/ 249407 h 367487"/>
              <a:gd name="connsiteX4259" fmla="*/ 63026 w 712272"/>
              <a:gd name="connsiteY4259" fmla="*/ 248831 h 367487"/>
              <a:gd name="connsiteX4260" fmla="*/ 63314 w 712272"/>
              <a:gd name="connsiteY4260" fmla="*/ 248543 h 367487"/>
              <a:gd name="connsiteX4261" fmla="*/ 63889 w 712272"/>
              <a:gd name="connsiteY4261" fmla="*/ 248255 h 367487"/>
              <a:gd name="connsiteX4262" fmla="*/ 64177 w 712272"/>
              <a:gd name="connsiteY4262" fmla="*/ 247679 h 367487"/>
              <a:gd name="connsiteX4263" fmla="*/ 64465 w 712272"/>
              <a:gd name="connsiteY4263" fmla="*/ 247391 h 367487"/>
              <a:gd name="connsiteX4264" fmla="*/ 65040 w 712272"/>
              <a:gd name="connsiteY4264" fmla="*/ 247103 h 367487"/>
              <a:gd name="connsiteX4265" fmla="*/ 65328 w 712272"/>
              <a:gd name="connsiteY4265" fmla="*/ 246527 h 367487"/>
              <a:gd name="connsiteX4266" fmla="*/ 65616 w 712272"/>
              <a:gd name="connsiteY4266" fmla="*/ 246239 h 367487"/>
              <a:gd name="connsiteX4267" fmla="*/ 66192 w 712272"/>
              <a:gd name="connsiteY4267" fmla="*/ 245951 h 367487"/>
              <a:gd name="connsiteX4268" fmla="*/ 66479 w 712272"/>
              <a:gd name="connsiteY4268" fmla="*/ 245375 h 367487"/>
              <a:gd name="connsiteX4269" fmla="*/ 66767 w 712272"/>
              <a:gd name="connsiteY4269" fmla="*/ 245087 h 367487"/>
              <a:gd name="connsiteX4270" fmla="*/ 67343 w 712272"/>
              <a:gd name="connsiteY4270" fmla="*/ 244799 h 367487"/>
              <a:gd name="connsiteX4271" fmla="*/ 67631 w 712272"/>
              <a:gd name="connsiteY4271" fmla="*/ 244223 h 367487"/>
              <a:gd name="connsiteX4272" fmla="*/ 67918 w 712272"/>
              <a:gd name="connsiteY4272" fmla="*/ 243935 h 367487"/>
              <a:gd name="connsiteX4273" fmla="*/ 68494 w 712272"/>
              <a:gd name="connsiteY4273" fmla="*/ 243647 h 367487"/>
              <a:gd name="connsiteX4274" fmla="*/ 68782 w 712272"/>
              <a:gd name="connsiteY4274" fmla="*/ 243071 h 367487"/>
              <a:gd name="connsiteX4275" fmla="*/ 69069 w 712272"/>
              <a:gd name="connsiteY4275" fmla="*/ 242783 h 367487"/>
              <a:gd name="connsiteX4276" fmla="*/ 69645 w 712272"/>
              <a:gd name="connsiteY4276" fmla="*/ 242495 h 367487"/>
              <a:gd name="connsiteX4277" fmla="*/ 69933 w 712272"/>
              <a:gd name="connsiteY4277" fmla="*/ 241919 h 367487"/>
              <a:gd name="connsiteX4278" fmla="*/ 70221 w 712272"/>
              <a:gd name="connsiteY4278" fmla="*/ 241631 h 367487"/>
              <a:gd name="connsiteX4279" fmla="*/ 70796 w 712272"/>
              <a:gd name="connsiteY4279" fmla="*/ 241343 h 367487"/>
              <a:gd name="connsiteX4280" fmla="*/ 71084 w 712272"/>
              <a:gd name="connsiteY4280" fmla="*/ 240767 h 367487"/>
              <a:gd name="connsiteX4281" fmla="*/ 71372 w 712272"/>
              <a:gd name="connsiteY4281" fmla="*/ 240479 h 367487"/>
              <a:gd name="connsiteX4282" fmla="*/ 71947 w 712272"/>
              <a:gd name="connsiteY4282" fmla="*/ 240191 h 367487"/>
              <a:gd name="connsiteX4283" fmla="*/ 72235 w 712272"/>
              <a:gd name="connsiteY4283" fmla="*/ 239615 h 367487"/>
              <a:gd name="connsiteX4284" fmla="*/ 72523 w 712272"/>
              <a:gd name="connsiteY4284" fmla="*/ 239327 h 367487"/>
              <a:gd name="connsiteX4285" fmla="*/ 73099 w 712272"/>
              <a:gd name="connsiteY4285" fmla="*/ 239039 h 367487"/>
              <a:gd name="connsiteX4286" fmla="*/ 73386 w 712272"/>
              <a:gd name="connsiteY4286" fmla="*/ 238463 h 367487"/>
              <a:gd name="connsiteX4287" fmla="*/ 73674 w 712272"/>
              <a:gd name="connsiteY4287" fmla="*/ 238175 h 367487"/>
              <a:gd name="connsiteX4288" fmla="*/ 74250 w 712272"/>
              <a:gd name="connsiteY4288" fmla="*/ 237887 h 367487"/>
              <a:gd name="connsiteX4289" fmla="*/ 74537 w 712272"/>
              <a:gd name="connsiteY4289" fmla="*/ 237311 h 367487"/>
              <a:gd name="connsiteX4290" fmla="*/ 74825 w 712272"/>
              <a:gd name="connsiteY4290" fmla="*/ 237023 h 367487"/>
              <a:gd name="connsiteX4291" fmla="*/ 75401 w 712272"/>
              <a:gd name="connsiteY4291" fmla="*/ 236735 h 367487"/>
              <a:gd name="connsiteX4292" fmla="*/ 75689 w 712272"/>
              <a:gd name="connsiteY4292" fmla="*/ 236159 h 367487"/>
              <a:gd name="connsiteX4293" fmla="*/ 75976 w 712272"/>
              <a:gd name="connsiteY4293" fmla="*/ 235871 h 367487"/>
              <a:gd name="connsiteX4294" fmla="*/ 76552 w 712272"/>
              <a:gd name="connsiteY4294" fmla="*/ 235583 h 367487"/>
              <a:gd name="connsiteX4295" fmla="*/ 76840 w 712272"/>
              <a:gd name="connsiteY4295" fmla="*/ 235007 h 367487"/>
              <a:gd name="connsiteX4296" fmla="*/ 77128 w 712272"/>
              <a:gd name="connsiteY4296" fmla="*/ 234719 h 367487"/>
              <a:gd name="connsiteX4297" fmla="*/ 77703 w 712272"/>
              <a:gd name="connsiteY4297" fmla="*/ 234431 h 367487"/>
              <a:gd name="connsiteX4298" fmla="*/ 77991 w 712272"/>
              <a:gd name="connsiteY4298" fmla="*/ 233855 h 367487"/>
              <a:gd name="connsiteX4299" fmla="*/ 78279 w 712272"/>
              <a:gd name="connsiteY4299" fmla="*/ 233567 h 367487"/>
              <a:gd name="connsiteX4300" fmla="*/ 78854 w 712272"/>
              <a:gd name="connsiteY4300" fmla="*/ 233279 h 367487"/>
              <a:gd name="connsiteX4301" fmla="*/ 79142 w 712272"/>
              <a:gd name="connsiteY4301" fmla="*/ 232703 h 367487"/>
              <a:gd name="connsiteX4302" fmla="*/ 79430 w 712272"/>
              <a:gd name="connsiteY4302" fmla="*/ 232415 h 367487"/>
              <a:gd name="connsiteX4303" fmla="*/ 80005 w 712272"/>
              <a:gd name="connsiteY4303" fmla="*/ 232127 h 367487"/>
              <a:gd name="connsiteX4304" fmla="*/ 80293 w 712272"/>
              <a:gd name="connsiteY4304" fmla="*/ 231551 h 367487"/>
              <a:gd name="connsiteX4305" fmla="*/ 80581 w 712272"/>
              <a:gd name="connsiteY4305" fmla="*/ 231263 h 367487"/>
              <a:gd name="connsiteX4306" fmla="*/ 81157 w 712272"/>
              <a:gd name="connsiteY4306" fmla="*/ 230975 h 367487"/>
              <a:gd name="connsiteX4307" fmla="*/ 81444 w 712272"/>
              <a:gd name="connsiteY4307" fmla="*/ 230399 h 367487"/>
              <a:gd name="connsiteX4308" fmla="*/ 81732 w 712272"/>
              <a:gd name="connsiteY4308" fmla="*/ 230111 h 367487"/>
              <a:gd name="connsiteX4309" fmla="*/ 82308 w 712272"/>
              <a:gd name="connsiteY4309" fmla="*/ 229823 h 367487"/>
              <a:gd name="connsiteX4310" fmla="*/ 82596 w 712272"/>
              <a:gd name="connsiteY4310" fmla="*/ 229247 h 367487"/>
              <a:gd name="connsiteX4311" fmla="*/ 82883 w 712272"/>
              <a:gd name="connsiteY4311" fmla="*/ 228959 h 367487"/>
              <a:gd name="connsiteX4312" fmla="*/ 83459 w 712272"/>
              <a:gd name="connsiteY4312" fmla="*/ 228671 h 367487"/>
              <a:gd name="connsiteX4313" fmla="*/ 83747 w 712272"/>
              <a:gd name="connsiteY4313" fmla="*/ 228095 h 367487"/>
              <a:gd name="connsiteX4314" fmla="*/ 84035 w 712272"/>
              <a:gd name="connsiteY4314" fmla="*/ 227807 h 367487"/>
              <a:gd name="connsiteX4315" fmla="*/ 84610 w 712272"/>
              <a:gd name="connsiteY4315" fmla="*/ 227519 h 367487"/>
              <a:gd name="connsiteX4316" fmla="*/ 84898 w 712272"/>
              <a:gd name="connsiteY4316" fmla="*/ 226943 h 367487"/>
              <a:gd name="connsiteX4317" fmla="*/ 85186 w 712272"/>
              <a:gd name="connsiteY4317" fmla="*/ 226655 h 367487"/>
              <a:gd name="connsiteX4318" fmla="*/ 85761 w 712272"/>
              <a:gd name="connsiteY4318" fmla="*/ 226367 h 367487"/>
              <a:gd name="connsiteX4319" fmla="*/ 86049 w 712272"/>
              <a:gd name="connsiteY4319" fmla="*/ 225791 h 367487"/>
              <a:gd name="connsiteX4320" fmla="*/ 86337 w 712272"/>
              <a:gd name="connsiteY4320" fmla="*/ 225503 h 367487"/>
              <a:gd name="connsiteX4321" fmla="*/ 86912 w 712272"/>
              <a:gd name="connsiteY4321" fmla="*/ 225215 h 367487"/>
              <a:gd name="connsiteX4322" fmla="*/ 87200 w 712272"/>
              <a:gd name="connsiteY4322" fmla="*/ 224639 h 367487"/>
              <a:gd name="connsiteX4323" fmla="*/ 87488 w 712272"/>
              <a:gd name="connsiteY4323" fmla="*/ 224351 h 367487"/>
              <a:gd name="connsiteX4324" fmla="*/ 88064 w 712272"/>
              <a:gd name="connsiteY4324" fmla="*/ 224063 h 367487"/>
              <a:gd name="connsiteX4325" fmla="*/ 88351 w 712272"/>
              <a:gd name="connsiteY4325" fmla="*/ 223487 h 367487"/>
              <a:gd name="connsiteX4326" fmla="*/ 88639 w 712272"/>
              <a:gd name="connsiteY4326" fmla="*/ 223199 h 367487"/>
              <a:gd name="connsiteX4327" fmla="*/ 89215 w 712272"/>
              <a:gd name="connsiteY4327" fmla="*/ 222911 h 367487"/>
              <a:gd name="connsiteX4328" fmla="*/ 89503 w 712272"/>
              <a:gd name="connsiteY4328" fmla="*/ 222335 h 367487"/>
              <a:gd name="connsiteX4329" fmla="*/ 89790 w 712272"/>
              <a:gd name="connsiteY4329" fmla="*/ 222047 h 367487"/>
              <a:gd name="connsiteX4330" fmla="*/ 90366 w 712272"/>
              <a:gd name="connsiteY4330" fmla="*/ 221759 h 367487"/>
              <a:gd name="connsiteX4331" fmla="*/ 90654 w 712272"/>
              <a:gd name="connsiteY4331" fmla="*/ 221183 h 367487"/>
              <a:gd name="connsiteX4332" fmla="*/ 90942 w 712272"/>
              <a:gd name="connsiteY4332" fmla="*/ 220895 h 367487"/>
              <a:gd name="connsiteX4333" fmla="*/ 91517 w 712272"/>
              <a:gd name="connsiteY4333" fmla="*/ 220607 h 367487"/>
              <a:gd name="connsiteX4334" fmla="*/ 91805 w 712272"/>
              <a:gd name="connsiteY4334" fmla="*/ 220031 h 367487"/>
              <a:gd name="connsiteX4335" fmla="*/ 92093 w 712272"/>
              <a:gd name="connsiteY4335" fmla="*/ 219743 h 367487"/>
              <a:gd name="connsiteX4336" fmla="*/ 92668 w 712272"/>
              <a:gd name="connsiteY4336" fmla="*/ 219455 h 367487"/>
              <a:gd name="connsiteX4337" fmla="*/ 92956 w 712272"/>
              <a:gd name="connsiteY4337" fmla="*/ 218879 h 367487"/>
              <a:gd name="connsiteX4338" fmla="*/ 93244 w 712272"/>
              <a:gd name="connsiteY4338" fmla="*/ 218591 h 367487"/>
              <a:gd name="connsiteX4339" fmla="*/ 93819 w 712272"/>
              <a:gd name="connsiteY4339" fmla="*/ 218303 h 367487"/>
              <a:gd name="connsiteX4340" fmla="*/ 94107 w 712272"/>
              <a:gd name="connsiteY4340" fmla="*/ 217727 h 367487"/>
              <a:gd name="connsiteX4341" fmla="*/ 94395 w 712272"/>
              <a:gd name="connsiteY4341" fmla="*/ 217439 h 367487"/>
              <a:gd name="connsiteX4342" fmla="*/ 94971 w 712272"/>
              <a:gd name="connsiteY4342" fmla="*/ 217151 h 367487"/>
              <a:gd name="connsiteX4343" fmla="*/ 95258 w 712272"/>
              <a:gd name="connsiteY4343" fmla="*/ 216575 h 367487"/>
              <a:gd name="connsiteX4344" fmla="*/ 95546 w 712272"/>
              <a:gd name="connsiteY4344" fmla="*/ 216287 h 367487"/>
              <a:gd name="connsiteX4345" fmla="*/ 96122 w 712272"/>
              <a:gd name="connsiteY4345" fmla="*/ 215999 h 367487"/>
              <a:gd name="connsiteX4346" fmla="*/ 96410 w 712272"/>
              <a:gd name="connsiteY4346" fmla="*/ 215423 h 367487"/>
              <a:gd name="connsiteX4347" fmla="*/ 96697 w 712272"/>
              <a:gd name="connsiteY4347" fmla="*/ 215135 h 367487"/>
              <a:gd name="connsiteX4348" fmla="*/ 97273 w 712272"/>
              <a:gd name="connsiteY4348" fmla="*/ 214847 h 367487"/>
              <a:gd name="connsiteX4349" fmla="*/ 97561 w 712272"/>
              <a:gd name="connsiteY4349" fmla="*/ 214271 h 367487"/>
              <a:gd name="connsiteX4350" fmla="*/ 97848 w 712272"/>
              <a:gd name="connsiteY4350" fmla="*/ 213983 h 367487"/>
              <a:gd name="connsiteX4351" fmla="*/ 98424 w 712272"/>
              <a:gd name="connsiteY4351" fmla="*/ 213695 h 367487"/>
              <a:gd name="connsiteX4352" fmla="*/ 98712 w 712272"/>
              <a:gd name="connsiteY4352" fmla="*/ 213119 h 367487"/>
              <a:gd name="connsiteX4353" fmla="*/ 99000 w 712272"/>
              <a:gd name="connsiteY4353" fmla="*/ 212831 h 367487"/>
              <a:gd name="connsiteX4354" fmla="*/ 99575 w 712272"/>
              <a:gd name="connsiteY4354" fmla="*/ 212543 h 367487"/>
              <a:gd name="connsiteX4355" fmla="*/ 99863 w 712272"/>
              <a:gd name="connsiteY4355" fmla="*/ 211967 h 367487"/>
              <a:gd name="connsiteX4356" fmla="*/ 100151 w 712272"/>
              <a:gd name="connsiteY4356" fmla="*/ 211679 h 367487"/>
              <a:gd name="connsiteX4357" fmla="*/ 100726 w 712272"/>
              <a:gd name="connsiteY4357" fmla="*/ 211391 h 367487"/>
              <a:gd name="connsiteX4358" fmla="*/ 101014 w 712272"/>
              <a:gd name="connsiteY4358" fmla="*/ 211103 h 367487"/>
              <a:gd name="connsiteX4359" fmla="*/ 101302 w 712272"/>
              <a:gd name="connsiteY4359" fmla="*/ 210527 h 367487"/>
              <a:gd name="connsiteX4360" fmla="*/ 101878 w 712272"/>
              <a:gd name="connsiteY4360" fmla="*/ 210239 h 367487"/>
              <a:gd name="connsiteX4361" fmla="*/ 102165 w 712272"/>
              <a:gd name="connsiteY4361" fmla="*/ 209951 h 367487"/>
              <a:gd name="connsiteX4362" fmla="*/ 102453 w 712272"/>
              <a:gd name="connsiteY4362" fmla="*/ 209375 h 367487"/>
              <a:gd name="connsiteX4363" fmla="*/ 103029 w 712272"/>
              <a:gd name="connsiteY4363" fmla="*/ 209087 h 367487"/>
              <a:gd name="connsiteX4364" fmla="*/ 103316 w 712272"/>
              <a:gd name="connsiteY4364" fmla="*/ 208799 h 367487"/>
              <a:gd name="connsiteX4365" fmla="*/ 103604 w 712272"/>
              <a:gd name="connsiteY4365" fmla="*/ 208223 h 367487"/>
              <a:gd name="connsiteX4366" fmla="*/ 104180 w 712272"/>
              <a:gd name="connsiteY4366" fmla="*/ 207935 h 367487"/>
              <a:gd name="connsiteX4367" fmla="*/ 104468 w 712272"/>
              <a:gd name="connsiteY4367" fmla="*/ 207071 h 367487"/>
              <a:gd name="connsiteX4368" fmla="*/ 104755 w 712272"/>
              <a:gd name="connsiteY4368" fmla="*/ 206783 h 367487"/>
              <a:gd name="connsiteX4369" fmla="*/ 105331 w 712272"/>
              <a:gd name="connsiteY4369" fmla="*/ 206495 h 367487"/>
              <a:gd name="connsiteX4370" fmla="*/ 105619 w 712272"/>
              <a:gd name="connsiteY4370" fmla="*/ 205631 h 367487"/>
              <a:gd name="connsiteX4371" fmla="*/ 105907 w 712272"/>
              <a:gd name="connsiteY4371" fmla="*/ 205343 h 367487"/>
              <a:gd name="connsiteX4372" fmla="*/ 106482 w 712272"/>
              <a:gd name="connsiteY4372" fmla="*/ 204479 h 367487"/>
              <a:gd name="connsiteX4373" fmla="*/ 106770 w 712272"/>
              <a:gd name="connsiteY4373" fmla="*/ 204191 h 367487"/>
              <a:gd name="connsiteX4374" fmla="*/ 107058 w 712272"/>
              <a:gd name="connsiteY4374" fmla="*/ 203327 h 367487"/>
              <a:gd name="connsiteX4375" fmla="*/ 107633 w 712272"/>
              <a:gd name="connsiteY4375" fmla="*/ 202463 h 367487"/>
              <a:gd name="connsiteX4376" fmla="*/ 107921 w 712272"/>
              <a:gd name="connsiteY4376" fmla="*/ 201887 h 367487"/>
              <a:gd name="connsiteX4377" fmla="*/ 108209 w 712272"/>
              <a:gd name="connsiteY4377" fmla="*/ 201023 h 367487"/>
              <a:gd name="connsiteX4378" fmla="*/ 108784 w 712272"/>
              <a:gd name="connsiteY4378" fmla="*/ 200159 h 367487"/>
              <a:gd name="connsiteX4379" fmla="*/ 109072 w 712272"/>
              <a:gd name="connsiteY4379" fmla="*/ 199583 h 367487"/>
              <a:gd name="connsiteX4380" fmla="*/ 109360 w 712272"/>
              <a:gd name="connsiteY4380" fmla="*/ 198719 h 367487"/>
              <a:gd name="connsiteX4381" fmla="*/ 109936 w 712272"/>
              <a:gd name="connsiteY4381" fmla="*/ 197856 h 367487"/>
              <a:gd name="connsiteX4382" fmla="*/ 110223 w 712272"/>
              <a:gd name="connsiteY4382" fmla="*/ 196704 h 367487"/>
              <a:gd name="connsiteX4383" fmla="*/ 110511 w 712272"/>
              <a:gd name="connsiteY4383" fmla="*/ 195552 h 367487"/>
              <a:gd name="connsiteX4384" fmla="*/ 111087 w 712272"/>
              <a:gd name="connsiteY4384" fmla="*/ 194400 h 367487"/>
              <a:gd name="connsiteX4385" fmla="*/ 111375 w 712272"/>
              <a:gd name="connsiteY4385" fmla="*/ 192960 h 367487"/>
              <a:gd name="connsiteX4386" fmla="*/ 111662 w 712272"/>
              <a:gd name="connsiteY4386" fmla="*/ 191520 h 367487"/>
              <a:gd name="connsiteX4387" fmla="*/ 112238 w 712272"/>
              <a:gd name="connsiteY4387" fmla="*/ 189216 h 367487"/>
              <a:gd name="connsiteX4388" fmla="*/ 112526 w 712272"/>
              <a:gd name="connsiteY4388" fmla="*/ 184608 h 367487"/>
              <a:gd name="connsiteX4389" fmla="*/ 112526 w 712272"/>
              <a:gd name="connsiteY4389" fmla="*/ 182880 h 367487"/>
              <a:gd name="connsiteX4390" fmla="*/ 112238 w 712272"/>
              <a:gd name="connsiteY4390" fmla="*/ 178272 h 367487"/>
              <a:gd name="connsiteX4391" fmla="*/ 111662 w 712272"/>
              <a:gd name="connsiteY4391" fmla="*/ 175968 h 367487"/>
              <a:gd name="connsiteX4392" fmla="*/ 111375 w 712272"/>
              <a:gd name="connsiteY4392" fmla="*/ 174528 h 367487"/>
              <a:gd name="connsiteX4393" fmla="*/ 111087 w 712272"/>
              <a:gd name="connsiteY4393" fmla="*/ 173088 h 367487"/>
              <a:gd name="connsiteX4394" fmla="*/ 110511 w 712272"/>
              <a:gd name="connsiteY4394" fmla="*/ 171936 h 367487"/>
              <a:gd name="connsiteX4395" fmla="*/ 110223 w 712272"/>
              <a:gd name="connsiteY4395" fmla="*/ 170784 h 367487"/>
              <a:gd name="connsiteX4396" fmla="*/ 109936 w 712272"/>
              <a:gd name="connsiteY4396" fmla="*/ 169632 h 367487"/>
              <a:gd name="connsiteX4397" fmla="*/ 109360 w 712272"/>
              <a:gd name="connsiteY4397" fmla="*/ 168768 h 367487"/>
              <a:gd name="connsiteX4398" fmla="*/ 109072 w 712272"/>
              <a:gd name="connsiteY4398" fmla="*/ 167904 h 367487"/>
              <a:gd name="connsiteX4399" fmla="*/ 108784 w 712272"/>
              <a:gd name="connsiteY4399" fmla="*/ 167328 h 367487"/>
              <a:gd name="connsiteX4400" fmla="*/ 108209 w 712272"/>
              <a:gd name="connsiteY4400" fmla="*/ 166464 h 367487"/>
              <a:gd name="connsiteX4401" fmla="*/ 107921 w 712272"/>
              <a:gd name="connsiteY4401" fmla="*/ 165600 h 367487"/>
              <a:gd name="connsiteX4402" fmla="*/ 107633 w 712272"/>
              <a:gd name="connsiteY4402" fmla="*/ 165024 h 367487"/>
              <a:gd name="connsiteX4403" fmla="*/ 107058 w 712272"/>
              <a:gd name="connsiteY4403" fmla="*/ 164160 h 367487"/>
              <a:gd name="connsiteX4404" fmla="*/ 106770 w 712272"/>
              <a:gd name="connsiteY4404" fmla="*/ 163296 h 367487"/>
              <a:gd name="connsiteX4405" fmla="*/ 106482 w 712272"/>
              <a:gd name="connsiteY4405" fmla="*/ 163008 h 367487"/>
              <a:gd name="connsiteX4406" fmla="*/ 105907 w 712272"/>
              <a:gd name="connsiteY4406" fmla="*/ 162144 h 367487"/>
              <a:gd name="connsiteX4407" fmla="*/ 105619 w 712272"/>
              <a:gd name="connsiteY4407" fmla="*/ 161856 h 367487"/>
              <a:gd name="connsiteX4408" fmla="*/ 105331 w 712272"/>
              <a:gd name="connsiteY4408" fmla="*/ 160992 h 367487"/>
              <a:gd name="connsiteX4409" fmla="*/ 104755 w 712272"/>
              <a:gd name="connsiteY4409" fmla="*/ 160704 h 367487"/>
              <a:gd name="connsiteX4410" fmla="*/ 104468 w 712272"/>
              <a:gd name="connsiteY4410" fmla="*/ 160416 h 367487"/>
              <a:gd name="connsiteX4411" fmla="*/ 104180 w 712272"/>
              <a:gd name="connsiteY4411" fmla="*/ 159552 h 367487"/>
              <a:gd name="connsiteX4412" fmla="*/ 103604 w 712272"/>
              <a:gd name="connsiteY4412" fmla="*/ 159264 h 367487"/>
              <a:gd name="connsiteX4413" fmla="*/ 103316 w 712272"/>
              <a:gd name="connsiteY4413" fmla="*/ 158688 h 367487"/>
              <a:gd name="connsiteX4414" fmla="*/ 103029 w 712272"/>
              <a:gd name="connsiteY4414" fmla="*/ 158400 h 367487"/>
              <a:gd name="connsiteX4415" fmla="*/ 102453 w 712272"/>
              <a:gd name="connsiteY4415" fmla="*/ 158112 h 367487"/>
              <a:gd name="connsiteX4416" fmla="*/ 102165 w 712272"/>
              <a:gd name="connsiteY4416" fmla="*/ 157536 h 367487"/>
              <a:gd name="connsiteX4417" fmla="*/ 101878 w 712272"/>
              <a:gd name="connsiteY4417" fmla="*/ 157248 h 367487"/>
              <a:gd name="connsiteX4418" fmla="*/ 101302 w 712272"/>
              <a:gd name="connsiteY4418" fmla="*/ 156960 h 367487"/>
              <a:gd name="connsiteX4419" fmla="*/ 101014 w 712272"/>
              <a:gd name="connsiteY4419" fmla="*/ 156384 h 367487"/>
              <a:gd name="connsiteX4420" fmla="*/ 100726 w 712272"/>
              <a:gd name="connsiteY4420" fmla="*/ 156096 h 367487"/>
              <a:gd name="connsiteX4421" fmla="*/ 100151 w 712272"/>
              <a:gd name="connsiteY4421" fmla="*/ 155808 h 367487"/>
              <a:gd name="connsiteX4422" fmla="*/ 99863 w 712272"/>
              <a:gd name="connsiteY4422" fmla="*/ 155520 h 367487"/>
              <a:gd name="connsiteX4423" fmla="*/ 99575 w 712272"/>
              <a:gd name="connsiteY4423" fmla="*/ 154944 h 367487"/>
              <a:gd name="connsiteX4424" fmla="*/ 99000 w 712272"/>
              <a:gd name="connsiteY4424" fmla="*/ 154656 h 367487"/>
              <a:gd name="connsiteX4425" fmla="*/ 98712 w 712272"/>
              <a:gd name="connsiteY4425" fmla="*/ 154368 h 367487"/>
              <a:gd name="connsiteX4426" fmla="*/ 98424 w 712272"/>
              <a:gd name="connsiteY4426" fmla="*/ 153792 h 367487"/>
              <a:gd name="connsiteX4427" fmla="*/ 97848 w 712272"/>
              <a:gd name="connsiteY4427" fmla="*/ 153504 h 367487"/>
              <a:gd name="connsiteX4428" fmla="*/ 97561 w 712272"/>
              <a:gd name="connsiteY4428" fmla="*/ 153216 h 367487"/>
              <a:gd name="connsiteX4429" fmla="*/ 97273 w 712272"/>
              <a:gd name="connsiteY4429" fmla="*/ 152640 h 367487"/>
              <a:gd name="connsiteX4430" fmla="*/ 96697 w 712272"/>
              <a:gd name="connsiteY4430" fmla="*/ 152352 h 367487"/>
              <a:gd name="connsiteX4431" fmla="*/ 96410 w 712272"/>
              <a:gd name="connsiteY4431" fmla="*/ 152064 h 367487"/>
              <a:gd name="connsiteX4432" fmla="*/ 96122 w 712272"/>
              <a:gd name="connsiteY4432" fmla="*/ 151488 h 367487"/>
              <a:gd name="connsiteX4433" fmla="*/ 95546 w 712272"/>
              <a:gd name="connsiteY4433" fmla="*/ 151200 h 367487"/>
              <a:gd name="connsiteX4434" fmla="*/ 95258 w 712272"/>
              <a:gd name="connsiteY4434" fmla="*/ 150912 h 367487"/>
              <a:gd name="connsiteX4435" fmla="*/ 94971 w 712272"/>
              <a:gd name="connsiteY4435" fmla="*/ 150336 h 367487"/>
              <a:gd name="connsiteX4436" fmla="*/ 94395 w 712272"/>
              <a:gd name="connsiteY4436" fmla="*/ 150048 h 367487"/>
              <a:gd name="connsiteX4437" fmla="*/ 94107 w 712272"/>
              <a:gd name="connsiteY4437" fmla="*/ 149760 h 367487"/>
              <a:gd name="connsiteX4438" fmla="*/ 93819 w 712272"/>
              <a:gd name="connsiteY4438" fmla="*/ 149184 h 367487"/>
              <a:gd name="connsiteX4439" fmla="*/ 93244 w 712272"/>
              <a:gd name="connsiteY4439" fmla="*/ 148896 h 367487"/>
              <a:gd name="connsiteX4440" fmla="*/ 92956 w 712272"/>
              <a:gd name="connsiteY4440" fmla="*/ 148608 h 367487"/>
              <a:gd name="connsiteX4441" fmla="*/ 92668 w 712272"/>
              <a:gd name="connsiteY4441" fmla="*/ 148032 h 367487"/>
              <a:gd name="connsiteX4442" fmla="*/ 92093 w 712272"/>
              <a:gd name="connsiteY4442" fmla="*/ 147744 h 367487"/>
              <a:gd name="connsiteX4443" fmla="*/ 91805 w 712272"/>
              <a:gd name="connsiteY4443" fmla="*/ 147456 h 367487"/>
              <a:gd name="connsiteX4444" fmla="*/ 91517 w 712272"/>
              <a:gd name="connsiteY4444" fmla="*/ 146880 h 367487"/>
              <a:gd name="connsiteX4445" fmla="*/ 90942 w 712272"/>
              <a:gd name="connsiteY4445" fmla="*/ 146592 h 367487"/>
              <a:gd name="connsiteX4446" fmla="*/ 90654 w 712272"/>
              <a:gd name="connsiteY4446" fmla="*/ 146304 h 367487"/>
              <a:gd name="connsiteX4447" fmla="*/ 90366 w 712272"/>
              <a:gd name="connsiteY4447" fmla="*/ 145728 h 367487"/>
              <a:gd name="connsiteX4448" fmla="*/ 89790 w 712272"/>
              <a:gd name="connsiteY4448" fmla="*/ 145440 h 367487"/>
              <a:gd name="connsiteX4449" fmla="*/ 89503 w 712272"/>
              <a:gd name="connsiteY4449" fmla="*/ 145152 h 367487"/>
              <a:gd name="connsiteX4450" fmla="*/ 89215 w 712272"/>
              <a:gd name="connsiteY4450" fmla="*/ 144576 h 367487"/>
              <a:gd name="connsiteX4451" fmla="*/ 88639 w 712272"/>
              <a:gd name="connsiteY4451" fmla="*/ 144288 h 367487"/>
              <a:gd name="connsiteX4452" fmla="*/ 88351 w 712272"/>
              <a:gd name="connsiteY4452" fmla="*/ 144000 h 367487"/>
              <a:gd name="connsiteX4453" fmla="*/ 88064 w 712272"/>
              <a:gd name="connsiteY4453" fmla="*/ 143424 h 367487"/>
              <a:gd name="connsiteX4454" fmla="*/ 87488 w 712272"/>
              <a:gd name="connsiteY4454" fmla="*/ 143136 h 367487"/>
              <a:gd name="connsiteX4455" fmla="*/ 87200 w 712272"/>
              <a:gd name="connsiteY4455" fmla="*/ 142848 h 367487"/>
              <a:gd name="connsiteX4456" fmla="*/ 86912 w 712272"/>
              <a:gd name="connsiteY4456" fmla="*/ 142272 h 367487"/>
              <a:gd name="connsiteX4457" fmla="*/ 86337 w 712272"/>
              <a:gd name="connsiteY4457" fmla="*/ 141984 h 367487"/>
              <a:gd name="connsiteX4458" fmla="*/ 86049 w 712272"/>
              <a:gd name="connsiteY4458" fmla="*/ 141696 h 367487"/>
              <a:gd name="connsiteX4459" fmla="*/ 85761 w 712272"/>
              <a:gd name="connsiteY4459" fmla="*/ 141120 h 367487"/>
              <a:gd name="connsiteX4460" fmla="*/ 85186 w 712272"/>
              <a:gd name="connsiteY4460" fmla="*/ 140832 h 367487"/>
              <a:gd name="connsiteX4461" fmla="*/ 84898 w 712272"/>
              <a:gd name="connsiteY4461" fmla="*/ 140544 h 367487"/>
              <a:gd name="connsiteX4462" fmla="*/ 84610 w 712272"/>
              <a:gd name="connsiteY4462" fmla="*/ 139968 h 367487"/>
              <a:gd name="connsiteX4463" fmla="*/ 84035 w 712272"/>
              <a:gd name="connsiteY4463" fmla="*/ 139680 h 367487"/>
              <a:gd name="connsiteX4464" fmla="*/ 83747 w 712272"/>
              <a:gd name="connsiteY4464" fmla="*/ 139392 h 367487"/>
              <a:gd name="connsiteX4465" fmla="*/ 83459 w 712272"/>
              <a:gd name="connsiteY4465" fmla="*/ 138816 h 367487"/>
              <a:gd name="connsiteX4466" fmla="*/ 82883 w 712272"/>
              <a:gd name="connsiteY4466" fmla="*/ 138528 h 367487"/>
              <a:gd name="connsiteX4467" fmla="*/ 82596 w 712272"/>
              <a:gd name="connsiteY4467" fmla="*/ 138240 h 367487"/>
              <a:gd name="connsiteX4468" fmla="*/ 82308 w 712272"/>
              <a:gd name="connsiteY4468" fmla="*/ 137664 h 367487"/>
              <a:gd name="connsiteX4469" fmla="*/ 81732 w 712272"/>
              <a:gd name="connsiteY4469" fmla="*/ 137376 h 367487"/>
              <a:gd name="connsiteX4470" fmla="*/ 81444 w 712272"/>
              <a:gd name="connsiteY4470" fmla="*/ 137088 h 367487"/>
              <a:gd name="connsiteX4471" fmla="*/ 81157 w 712272"/>
              <a:gd name="connsiteY4471" fmla="*/ 136512 h 367487"/>
              <a:gd name="connsiteX4472" fmla="*/ 80581 w 712272"/>
              <a:gd name="connsiteY4472" fmla="*/ 136224 h 367487"/>
              <a:gd name="connsiteX4473" fmla="*/ 80293 w 712272"/>
              <a:gd name="connsiteY4473" fmla="*/ 135936 h 367487"/>
              <a:gd name="connsiteX4474" fmla="*/ 80005 w 712272"/>
              <a:gd name="connsiteY4474" fmla="*/ 135360 h 367487"/>
              <a:gd name="connsiteX4475" fmla="*/ 79430 w 712272"/>
              <a:gd name="connsiteY4475" fmla="*/ 135072 h 367487"/>
              <a:gd name="connsiteX4476" fmla="*/ 79142 w 712272"/>
              <a:gd name="connsiteY4476" fmla="*/ 134784 h 367487"/>
              <a:gd name="connsiteX4477" fmla="*/ 78854 w 712272"/>
              <a:gd name="connsiteY4477" fmla="*/ 134208 h 367487"/>
              <a:gd name="connsiteX4478" fmla="*/ 78279 w 712272"/>
              <a:gd name="connsiteY4478" fmla="*/ 133920 h 367487"/>
              <a:gd name="connsiteX4479" fmla="*/ 77991 w 712272"/>
              <a:gd name="connsiteY4479" fmla="*/ 133632 h 367487"/>
              <a:gd name="connsiteX4480" fmla="*/ 77703 w 712272"/>
              <a:gd name="connsiteY4480" fmla="*/ 133056 h 367487"/>
              <a:gd name="connsiteX4481" fmla="*/ 77128 w 712272"/>
              <a:gd name="connsiteY4481" fmla="*/ 132768 h 367487"/>
              <a:gd name="connsiteX4482" fmla="*/ 76840 w 712272"/>
              <a:gd name="connsiteY4482" fmla="*/ 132480 h 367487"/>
              <a:gd name="connsiteX4483" fmla="*/ 76552 w 712272"/>
              <a:gd name="connsiteY4483" fmla="*/ 131904 h 367487"/>
              <a:gd name="connsiteX4484" fmla="*/ 75976 w 712272"/>
              <a:gd name="connsiteY4484" fmla="*/ 131616 h 367487"/>
              <a:gd name="connsiteX4485" fmla="*/ 75689 w 712272"/>
              <a:gd name="connsiteY4485" fmla="*/ 131328 h 367487"/>
              <a:gd name="connsiteX4486" fmla="*/ 75401 w 712272"/>
              <a:gd name="connsiteY4486" fmla="*/ 130752 h 367487"/>
              <a:gd name="connsiteX4487" fmla="*/ 74825 w 712272"/>
              <a:gd name="connsiteY4487" fmla="*/ 130464 h 367487"/>
              <a:gd name="connsiteX4488" fmla="*/ 74537 w 712272"/>
              <a:gd name="connsiteY4488" fmla="*/ 130176 h 367487"/>
              <a:gd name="connsiteX4489" fmla="*/ 74250 w 712272"/>
              <a:gd name="connsiteY4489" fmla="*/ 129600 h 367487"/>
              <a:gd name="connsiteX4490" fmla="*/ 73674 w 712272"/>
              <a:gd name="connsiteY4490" fmla="*/ 129312 h 367487"/>
              <a:gd name="connsiteX4491" fmla="*/ 73386 w 712272"/>
              <a:gd name="connsiteY4491" fmla="*/ 129024 h 367487"/>
              <a:gd name="connsiteX4492" fmla="*/ 73099 w 712272"/>
              <a:gd name="connsiteY4492" fmla="*/ 128448 h 367487"/>
              <a:gd name="connsiteX4493" fmla="*/ 72523 w 712272"/>
              <a:gd name="connsiteY4493" fmla="*/ 128160 h 367487"/>
              <a:gd name="connsiteX4494" fmla="*/ 72235 w 712272"/>
              <a:gd name="connsiteY4494" fmla="*/ 127872 h 367487"/>
              <a:gd name="connsiteX4495" fmla="*/ 71947 w 712272"/>
              <a:gd name="connsiteY4495" fmla="*/ 127296 h 367487"/>
              <a:gd name="connsiteX4496" fmla="*/ 71372 w 712272"/>
              <a:gd name="connsiteY4496" fmla="*/ 127008 h 367487"/>
              <a:gd name="connsiteX4497" fmla="*/ 71084 w 712272"/>
              <a:gd name="connsiteY4497" fmla="*/ 126720 h 367487"/>
              <a:gd name="connsiteX4498" fmla="*/ 70796 w 712272"/>
              <a:gd name="connsiteY4498" fmla="*/ 126144 h 367487"/>
              <a:gd name="connsiteX4499" fmla="*/ 70221 w 712272"/>
              <a:gd name="connsiteY4499" fmla="*/ 125856 h 367487"/>
              <a:gd name="connsiteX4500" fmla="*/ 69933 w 712272"/>
              <a:gd name="connsiteY4500" fmla="*/ 125568 h 367487"/>
              <a:gd name="connsiteX4501" fmla="*/ 69645 w 712272"/>
              <a:gd name="connsiteY4501" fmla="*/ 124992 h 367487"/>
              <a:gd name="connsiteX4502" fmla="*/ 69069 w 712272"/>
              <a:gd name="connsiteY4502" fmla="*/ 124704 h 367487"/>
              <a:gd name="connsiteX4503" fmla="*/ 68782 w 712272"/>
              <a:gd name="connsiteY4503" fmla="*/ 124416 h 367487"/>
              <a:gd name="connsiteX4504" fmla="*/ 68494 w 712272"/>
              <a:gd name="connsiteY4504" fmla="*/ 123840 h 367487"/>
              <a:gd name="connsiteX4505" fmla="*/ 67918 w 712272"/>
              <a:gd name="connsiteY4505" fmla="*/ 123552 h 367487"/>
              <a:gd name="connsiteX4506" fmla="*/ 67631 w 712272"/>
              <a:gd name="connsiteY4506" fmla="*/ 123264 h 367487"/>
              <a:gd name="connsiteX4507" fmla="*/ 67343 w 712272"/>
              <a:gd name="connsiteY4507" fmla="*/ 122688 h 367487"/>
              <a:gd name="connsiteX4508" fmla="*/ 66767 w 712272"/>
              <a:gd name="connsiteY4508" fmla="*/ 122400 h 367487"/>
              <a:gd name="connsiteX4509" fmla="*/ 66479 w 712272"/>
              <a:gd name="connsiteY4509" fmla="*/ 122112 h 367487"/>
              <a:gd name="connsiteX4510" fmla="*/ 66192 w 712272"/>
              <a:gd name="connsiteY4510" fmla="*/ 121536 h 367487"/>
              <a:gd name="connsiteX4511" fmla="*/ 65616 w 712272"/>
              <a:gd name="connsiteY4511" fmla="*/ 121248 h 367487"/>
              <a:gd name="connsiteX4512" fmla="*/ 65328 w 712272"/>
              <a:gd name="connsiteY4512" fmla="*/ 120960 h 367487"/>
              <a:gd name="connsiteX4513" fmla="*/ 65040 w 712272"/>
              <a:gd name="connsiteY4513" fmla="*/ 120384 h 367487"/>
              <a:gd name="connsiteX4514" fmla="*/ 64465 w 712272"/>
              <a:gd name="connsiteY4514" fmla="*/ 120096 h 367487"/>
              <a:gd name="connsiteX4515" fmla="*/ 64177 w 712272"/>
              <a:gd name="connsiteY4515" fmla="*/ 119808 h 367487"/>
              <a:gd name="connsiteX4516" fmla="*/ 63889 w 712272"/>
              <a:gd name="connsiteY4516" fmla="*/ 119232 h 367487"/>
              <a:gd name="connsiteX4517" fmla="*/ 63314 w 712272"/>
              <a:gd name="connsiteY4517" fmla="*/ 118944 h 367487"/>
              <a:gd name="connsiteX4518" fmla="*/ 63026 w 712272"/>
              <a:gd name="connsiteY4518" fmla="*/ 118656 h 367487"/>
              <a:gd name="connsiteX4519" fmla="*/ 62738 w 712272"/>
              <a:gd name="connsiteY4519" fmla="*/ 118080 h 367487"/>
              <a:gd name="connsiteX4520" fmla="*/ 62163 w 712272"/>
              <a:gd name="connsiteY4520" fmla="*/ 117792 h 367487"/>
              <a:gd name="connsiteX4521" fmla="*/ 61875 w 712272"/>
              <a:gd name="connsiteY4521" fmla="*/ 117504 h 367487"/>
              <a:gd name="connsiteX4522" fmla="*/ 61587 w 712272"/>
              <a:gd name="connsiteY4522" fmla="*/ 116928 h 367487"/>
              <a:gd name="connsiteX4523" fmla="*/ 61011 w 712272"/>
              <a:gd name="connsiteY4523" fmla="*/ 116640 h 367487"/>
              <a:gd name="connsiteX4524" fmla="*/ 60724 w 712272"/>
              <a:gd name="connsiteY4524" fmla="*/ 116352 h 367487"/>
              <a:gd name="connsiteX4525" fmla="*/ 60436 w 712272"/>
              <a:gd name="connsiteY4525" fmla="*/ 115776 h 367487"/>
              <a:gd name="connsiteX4526" fmla="*/ 59860 w 712272"/>
              <a:gd name="connsiteY4526" fmla="*/ 115488 h 367487"/>
              <a:gd name="connsiteX4527" fmla="*/ 59572 w 712272"/>
              <a:gd name="connsiteY4527" fmla="*/ 115200 h 367487"/>
              <a:gd name="connsiteX4528" fmla="*/ 59285 w 712272"/>
              <a:gd name="connsiteY4528" fmla="*/ 114624 h 367487"/>
              <a:gd name="connsiteX4529" fmla="*/ 58709 w 712272"/>
              <a:gd name="connsiteY4529" fmla="*/ 114336 h 367487"/>
              <a:gd name="connsiteX4530" fmla="*/ 58421 w 712272"/>
              <a:gd name="connsiteY4530" fmla="*/ 114048 h 367487"/>
              <a:gd name="connsiteX4531" fmla="*/ 58133 w 712272"/>
              <a:gd name="connsiteY4531" fmla="*/ 113472 h 367487"/>
              <a:gd name="connsiteX4532" fmla="*/ 57558 w 712272"/>
              <a:gd name="connsiteY4532" fmla="*/ 113184 h 367487"/>
              <a:gd name="connsiteX4533" fmla="*/ 57270 w 712272"/>
              <a:gd name="connsiteY4533" fmla="*/ 112896 h 367487"/>
              <a:gd name="connsiteX4534" fmla="*/ 56982 w 712272"/>
              <a:gd name="connsiteY4534" fmla="*/ 112320 h 367487"/>
              <a:gd name="connsiteX4535" fmla="*/ 56407 w 712272"/>
              <a:gd name="connsiteY4535" fmla="*/ 112032 h 367487"/>
              <a:gd name="connsiteX4536" fmla="*/ 56119 w 712272"/>
              <a:gd name="connsiteY4536" fmla="*/ 111744 h 367487"/>
              <a:gd name="connsiteX4537" fmla="*/ 55831 w 712272"/>
              <a:gd name="connsiteY4537" fmla="*/ 111168 h 367487"/>
              <a:gd name="connsiteX4538" fmla="*/ 55256 w 712272"/>
              <a:gd name="connsiteY4538" fmla="*/ 110880 h 367487"/>
              <a:gd name="connsiteX4539" fmla="*/ 54968 w 712272"/>
              <a:gd name="connsiteY4539" fmla="*/ 110592 h 367487"/>
              <a:gd name="connsiteX4540" fmla="*/ 54680 w 712272"/>
              <a:gd name="connsiteY4540" fmla="*/ 110016 h 367487"/>
              <a:gd name="connsiteX4541" fmla="*/ 54104 w 712272"/>
              <a:gd name="connsiteY4541" fmla="*/ 109728 h 367487"/>
              <a:gd name="connsiteX4542" fmla="*/ 53817 w 712272"/>
              <a:gd name="connsiteY4542" fmla="*/ 109440 h 367487"/>
              <a:gd name="connsiteX4543" fmla="*/ 53529 w 712272"/>
              <a:gd name="connsiteY4543" fmla="*/ 108864 h 367487"/>
              <a:gd name="connsiteX4544" fmla="*/ 52953 w 712272"/>
              <a:gd name="connsiteY4544" fmla="*/ 108576 h 367487"/>
              <a:gd name="connsiteX4545" fmla="*/ 52665 w 712272"/>
              <a:gd name="connsiteY4545" fmla="*/ 108288 h 367487"/>
              <a:gd name="connsiteX4546" fmla="*/ 52378 w 712272"/>
              <a:gd name="connsiteY4546" fmla="*/ 107712 h 367487"/>
              <a:gd name="connsiteX4547" fmla="*/ 51802 w 712272"/>
              <a:gd name="connsiteY4547" fmla="*/ 107424 h 367487"/>
              <a:gd name="connsiteX4548" fmla="*/ 51514 w 712272"/>
              <a:gd name="connsiteY4548" fmla="*/ 107136 h 367487"/>
              <a:gd name="connsiteX4549" fmla="*/ 51227 w 712272"/>
              <a:gd name="connsiteY4549" fmla="*/ 106560 h 367487"/>
              <a:gd name="connsiteX4550" fmla="*/ 50651 w 712272"/>
              <a:gd name="connsiteY4550" fmla="*/ 106272 h 367487"/>
              <a:gd name="connsiteX4551" fmla="*/ 50363 w 712272"/>
              <a:gd name="connsiteY4551" fmla="*/ 105984 h 367487"/>
              <a:gd name="connsiteX4552" fmla="*/ 50075 w 712272"/>
              <a:gd name="connsiteY4552" fmla="*/ 105408 h 367487"/>
              <a:gd name="connsiteX4553" fmla="*/ 49500 w 712272"/>
              <a:gd name="connsiteY4553" fmla="*/ 105120 h 367487"/>
              <a:gd name="connsiteX4554" fmla="*/ 49212 w 712272"/>
              <a:gd name="connsiteY4554" fmla="*/ 104832 h 367487"/>
              <a:gd name="connsiteX4555" fmla="*/ 48924 w 712272"/>
              <a:gd name="connsiteY4555" fmla="*/ 104256 h 367487"/>
              <a:gd name="connsiteX4556" fmla="*/ 48349 w 712272"/>
              <a:gd name="connsiteY4556" fmla="*/ 103968 h 367487"/>
              <a:gd name="connsiteX4557" fmla="*/ 48061 w 712272"/>
              <a:gd name="connsiteY4557" fmla="*/ 103680 h 367487"/>
              <a:gd name="connsiteX4558" fmla="*/ 47773 w 712272"/>
              <a:gd name="connsiteY4558" fmla="*/ 103104 h 367487"/>
              <a:gd name="connsiteX4559" fmla="*/ 47197 w 712272"/>
              <a:gd name="connsiteY4559" fmla="*/ 102816 h 367487"/>
              <a:gd name="connsiteX4560" fmla="*/ 46910 w 712272"/>
              <a:gd name="connsiteY4560" fmla="*/ 102528 h 367487"/>
              <a:gd name="connsiteX4561" fmla="*/ 46622 w 712272"/>
              <a:gd name="connsiteY4561" fmla="*/ 101952 h 367487"/>
              <a:gd name="connsiteX4562" fmla="*/ 46046 w 712272"/>
              <a:gd name="connsiteY4562" fmla="*/ 101664 h 367487"/>
              <a:gd name="connsiteX4563" fmla="*/ 45759 w 712272"/>
              <a:gd name="connsiteY4563" fmla="*/ 101376 h 367487"/>
              <a:gd name="connsiteX4564" fmla="*/ 45471 w 712272"/>
              <a:gd name="connsiteY4564" fmla="*/ 100800 h 367487"/>
              <a:gd name="connsiteX4565" fmla="*/ 44895 w 712272"/>
              <a:gd name="connsiteY4565" fmla="*/ 100512 h 367487"/>
              <a:gd name="connsiteX4566" fmla="*/ 44607 w 712272"/>
              <a:gd name="connsiteY4566" fmla="*/ 100224 h 367487"/>
              <a:gd name="connsiteX4567" fmla="*/ 44320 w 712272"/>
              <a:gd name="connsiteY4567" fmla="*/ 99936 h 367487"/>
              <a:gd name="connsiteX4568" fmla="*/ 43744 w 712272"/>
              <a:gd name="connsiteY4568" fmla="*/ 99360 h 367487"/>
              <a:gd name="connsiteX4569" fmla="*/ 43456 w 712272"/>
              <a:gd name="connsiteY4569" fmla="*/ 99072 h 367487"/>
              <a:gd name="connsiteX4570" fmla="*/ 43168 w 712272"/>
              <a:gd name="connsiteY4570" fmla="*/ 98784 h 367487"/>
              <a:gd name="connsiteX4571" fmla="*/ 42593 w 712272"/>
              <a:gd name="connsiteY4571" fmla="*/ 98208 h 367487"/>
              <a:gd name="connsiteX4572" fmla="*/ 42305 w 712272"/>
              <a:gd name="connsiteY4572" fmla="*/ 97920 h 367487"/>
              <a:gd name="connsiteX4573" fmla="*/ 42017 w 712272"/>
              <a:gd name="connsiteY4573" fmla="*/ 97632 h 367487"/>
              <a:gd name="connsiteX4574" fmla="*/ 41442 w 712272"/>
              <a:gd name="connsiteY4574" fmla="*/ 97056 h 367487"/>
              <a:gd name="connsiteX4575" fmla="*/ 41154 w 712272"/>
              <a:gd name="connsiteY4575" fmla="*/ 96768 h 367487"/>
              <a:gd name="connsiteX4576" fmla="*/ 40866 w 712272"/>
              <a:gd name="connsiteY4576" fmla="*/ 96480 h 367487"/>
              <a:gd name="connsiteX4577" fmla="*/ 40291 w 712272"/>
              <a:gd name="connsiteY4577" fmla="*/ 95904 h 367487"/>
              <a:gd name="connsiteX4578" fmla="*/ 40003 w 712272"/>
              <a:gd name="connsiteY4578" fmla="*/ 95616 h 367487"/>
              <a:gd name="connsiteX4579" fmla="*/ 39715 w 712272"/>
              <a:gd name="connsiteY4579" fmla="*/ 95328 h 367487"/>
              <a:gd name="connsiteX4580" fmla="*/ 39139 w 712272"/>
              <a:gd name="connsiteY4580" fmla="*/ 94752 h 367487"/>
              <a:gd name="connsiteX4581" fmla="*/ 38852 w 712272"/>
              <a:gd name="connsiteY4581" fmla="*/ 94464 h 367487"/>
              <a:gd name="connsiteX4582" fmla="*/ 38564 w 712272"/>
              <a:gd name="connsiteY4582" fmla="*/ 94176 h 367487"/>
              <a:gd name="connsiteX4583" fmla="*/ 37988 w 712272"/>
              <a:gd name="connsiteY4583" fmla="*/ 93600 h 367487"/>
              <a:gd name="connsiteX4584" fmla="*/ 37700 w 712272"/>
              <a:gd name="connsiteY4584" fmla="*/ 93312 h 367487"/>
              <a:gd name="connsiteX4585" fmla="*/ 37413 w 712272"/>
              <a:gd name="connsiteY4585" fmla="*/ 93024 h 367487"/>
              <a:gd name="connsiteX4586" fmla="*/ 36837 w 712272"/>
              <a:gd name="connsiteY4586" fmla="*/ 92448 h 367487"/>
              <a:gd name="connsiteX4587" fmla="*/ 36549 w 712272"/>
              <a:gd name="connsiteY4587" fmla="*/ 92160 h 367487"/>
              <a:gd name="connsiteX4588" fmla="*/ 36261 w 712272"/>
              <a:gd name="connsiteY4588" fmla="*/ 91872 h 367487"/>
              <a:gd name="connsiteX4589" fmla="*/ 35686 w 712272"/>
              <a:gd name="connsiteY4589" fmla="*/ 91296 h 367487"/>
              <a:gd name="connsiteX4590" fmla="*/ 35398 w 712272"/>
              <a:gd name="connsiteY4590" fmla="*/ 91008 h 367487"/>
              <a:gd name="connsiteX4591" fmla="*/ 35110 w 712272"/>
              <a:gd name="connsiteY4591" fmla="*/ 90720 h 367487"/>
              <a:gd name="connsiteX4592" fmla="*/ 34535 w 712272"/>
              <a:gd name="connsiteY4592" fmla="*/ 90144 h 367487"/>
              <a:gd name="connsiteX4593" fmla="*/ 34247 w 712272"/>
              <a:gd name="connsiteY4593" fmla="*/ 89856 h 367487"/>
              <a:gd name="connsiteX4594" fmla="*/ 33959 w 712272"/>
              <a:gd name="connsiteY4594" fmla="*/ 89568 h 367487"/>
              <a:gd name="connsiteX4595" fmla="*/ 33384 w 712272"/>
              <a:gd name="connsiteY4595" fmla="*/ 88992 h 367487"/>
              <a:gd name="connsiteX4596" fmla="*/ 33096 w 712272"/>
              <a:gd name="connsiteY4596" fmla="*/ 88704 h 367487"/>
              <a:gd name="connsiteX4597" fmla="*/ 32808 w 712272"/>
              <a:gd name="connsiteY4597" fmla="*/ 88416 h 367487"/>
              <a:gd name="connsiteX4598" fmla="*/ 32232 w 712272"/>
              <a:gd name="connsiteY4598" fmla="*/ 87840 h 367487"/>
              <a:gd name="connsiteX4599" fmla="*/ 31945 w 712272"/>
              <a:gd name="connsiteY4599" fmla="*/ 87552 h 367487"/>
              <a:gd name="connsiteX4600" fmla="*/ 31657 w 712272"/>
              <a:gd name="connsiteY4600" fmla="*/ 87264 h 367487"/>
              <a:gd name="connsiteX4601" fmla="*/ 31081 w 712272"/>
              <a:gd name="connsiteY4601" fmla="*/ 86688 h 367487"/>
              <a:gd name="connsiteX4602" fmla="*/ 30793 w 712272"/>
              <a:gd name="connsiteY4602" fmla="*/ 86400 h 367487"/>
              <a:gd name="connsiteX4603" fmla="*/ 30506 w 712272"/>
              <a:gd name="connsiteY4603" fmla="*/ 86112 h 367487"/>
              <a:gd name="connsiteX4604" fmla="*/ 29930 w 712272"/>
              <a:gd name="connsiteY4604" fmla="*/ 85536 h 367487"/>
              <a:gd name="connsiteX4605" fmla="*/ 29642 w 712272"/>
              <a:gd name="connsiteY4605" fmla="*/ 85248 h 367487"/>
              <a:gd name="connsiteX4606" fmla="*/ 29355 w 712272"/>
              <a:gd name="connsiteY4606" fmla="*/ 84960 h 367487"/>
              <a:gd name="connsiteX4607" fmla="*/ 28779 w 712272"/>
              <a:gd name="connsiteY4607" fmla="*/ 84384 h 367487"/>
              <a:gd name="connsiteX4608" fmla="*/ 28491 w 712272"/>
              <a:gd name="connsiteY4608" fmla="*/ 84096 h 367487"/>
              <a:gd name="connsiteX4609" fmla="*/ 28203 w 712272"/>
              <a:gd name="connsiteY4609" fmla="*/ 83808 h 367487"/>
              <a:gd name="connsiteX4610" fmla="*/ 27628 w 712272"/>
              <a:gd name="connsiteY4610" fmla="*/ 83232 h 367487"/>
              <a:gd name="connsiteX4611" fmla="*/ 27340 w 712272"/>
              <a:gd name="connsiteY4611" fmla="*/ 82944 h 367487"/>
              <a:gd name="connsiteX4612" fmla="*/ 27052 w 712272"/>
              <a:gd name="connsiteY4612" fmla="*/ 82656 h 367487"/>
              <a:gd name="connsiteX4613" fmla="*/ 26477 w 712272"/>
              <a:gd name="connsiteY4613" fmla="*/ 82080 h 367487"/>
              <a:gd name="connsiteX4614" fmla="*/ 26189 w 712272"/>
              <a:gd name="connsiteY4614" fmla="*/ 81792 h 367487"/>
              <a:gd name="connsiteX4615" fmla="*/ 25901 w 712272"/>
              <a:gd name="connsiteY4615" fmla="*/ 81504 h 367487"/>
              <a:gd name="connsiteX4616" fmla="*/ 25325 w 712272"/>
              <a:gd name="connsiteY4616" fmla="*/ 80928 h 367487"/>
              <a:gd name="connsiteX4617" fmla="*/ 25038 w 712272"/>
              <a:gd name="connsiteY4617" fmla="*/ 80640 h 367487"/>
              <a:gd name="connsiteX4618" fmla="*/ 24750 w 712272"/>
              <a:gd name="connsiteY4618" fmla="*/ 80352 h 367487"/>
              <a:gd name="connsiteX4619" fmla="*/ 24174 w 712272"/>
              <a:gd name="connsiteY4619" fmla="*/ 79776 h 367487"/>
              <a:gd name="connsiteX4620" fmla="*/ 23887 w 712272"/>
              <a:gd name="connsiteY4620" fmla="*/ 79488 h 367487"/>
              <a:gd name="connsiteX4621" fmla="*/ 23599 w 712272"/>
              <a:gd name="connsiteY4621" fmla="*/ 79200 h 367487"/>
              <a:gd name="connsiteX4622" fmla="*/ 23023 w 712272"/>
              <a:gd name="connsiteY4622" fmla="*/ 78624 h 367487"/>
              <a:gd name="connsiteX4623" fmla="*/ 22735 w 712272"/>
              <a:gd name="connsiteY4623" fmla="*/ 78336 h 367487"/>
              <a:gd name="connsiteX4624" fmla="*/ 22448 w 712272"/>
              <a:gd name="connsiteY4624" fmla="*/ 78048 h 367487"/>
              <a:gd name="connsiteX4625" fmla="*/ 21872 w 712272"/>
              <a:gd name="connsiteY4625" fmla="*/ 77472 h 367487"/>
              <a:gd name="connsiteX4626" fmla="*/ 21584 w 712272"/>
              <a:gd name="connsiteY4626" fmla="*/ 77184 h 367487"/>
              <a:gd name="connsiteX4627" fmla="*/ 21296 w 712272"/>
              <a:gd name="connsiteY4627" fmla="*/ 76896 h 367487"/>
              <a:gd name="connsiteX4628" fmla="*/ 20721 w 712272"/>
              <a:gd name="connsiteY4628" fmla="*/ 76320 h 367487"/>
              <a:gd name="connsiteX4629" fmla="*/ 20433 w 712272"/>
              <a:gd name="connsiteY4629" fmla="*/ 76032 h 367487"/>
              <a:gd name="connsiteX4630" fmla="*/ 20145 w 712272"/>
              <a:gd name="connsiteY4630" fmla="*/ 75744 h 367487"/>
              <a:gd name="connsiteX4631" fmla="*/ 19570 w 712272"/>
              <a:gd name="connsiteY4631" fmla="*/ 75168 h 367487"/>
              <a:gd name="connsiteX4632" fmla="*/ 19282 w 712272"/>
              <a:gd name="connsiteY4632" fmla="*/ 74880 h 367487"/>
              <a:gd name="connsiteX4633" fmla="*/ 18994 w 712272"/>
              <a:gd name="connsiteY4633" fmla="*/ 74592 h 367487"/>
              <a:gd name="connsiteX4634" fmla="*/ 18419 w 712272"/>
              <a:gd name="connsiteY4634" fmla="*/ 74016 h 367487"/>
              <a:gd name="connsiteX4635" fmla="*/ 18131 w 712272"/>
              <a:gd name="connsiteY4635" fmla="*/ 73728 h 367487"/>
              <a:gd name="connsiteX4636" fmla="*/ 17843 w 712272"/>
              <a:gd name="connsiteY4636" fmla="*/ 73440 h 367487"/>
              <a:gd name="connsiteX4637" fmla="*/ 17267 w 712272"/>
              <a:gd name="connsiteY4637" fmla="*/ 72864 h 367487"/>
              <a:gd name="connsiteX4638" fmla="*/ 16980 w 712272"/>
              <a:gd name="connsiteY4638" fmla="*/ 72576 h 367487"/>
              <a:gd name="connsiteX4639" fmla="*/ 16692 w 712272"/>
              <a:gd name="connsiteY4639" fmla="*/ 72288 h 367487"/>
              <a:gd name="connsiteX4640" fmla="*/ 16116 w 712272"/>
              <a:gd name="connsiteY4640" fmla="*/ 71712 h 367487"/>
              <a:gd name="connsiteX4641" fmla="*/ 15828 w 712272"/>
              <a:gd name="connsiteY4641" fmla="*/ 71424 h 367487"/>
              <a:gd name="connsiteX4642" fmla="*/ 15541 w 712272"/>
              <a:gd name="connsiteY4642" fmla="*/ 71136 h 367487"/>
              <a:gd name="connsiteX4643" fmla="*/ 14965 w 712272"/>
              <a:gd name="connsiteY4643" fmla="*/ 70560 h 367487"/>
              <a:gd name="connsiteX4644" fmla="*/ 14677 w 712272"/>
              <a:gd name="connsiteY4644" fmla="*/ 70272 h 367487"/>
              <a:gd name="connsiteX4645" fmla="*/ 14389 w 712272"/>
              <a:gd name="connsiteY4645" fmla="*/ 69984 h 367487"/>
              <a:gd name="connsiteX4646" fmla="*/ 13814 w 712272"/>
              <a:gd name="connsiteY4646" fmla="*/ 69408 h 367487"/>
              <a:gd name="connsiteX4647" fmla="*/ 13526 w 712272"/>
              <a:gd name="connsiteY4647" fmla="*/ 69120 h 367487"/>
              <a:gd name="connsiteX4648" fmla="*/ 13238 w 712272"/>
              <a:gd name="connsiteY4648" fmla="*/ 68832 h 367487"/>
              <a:gd name="connsiteX4649" fmla="*/ 12663 w 712272"/>
              <a:gd name="connsiteY4649" fmla="*/ 68256 h 367487"/>
              <a:gd name="connsiteX4650" fmla="*/ 12375 w 712272"/>
              <a:gd name="connsiteY4650" fmla="*/ 67968 h 367487"/>
              <a:gd name="connsiteX4651" fmla="*/ 12087 w 712272"/>
              <a:gd name="connsiteY4651" fmla="*/ 67680 h 367487"/>
              <a:gd name="connsiteX4652" fmla="*/ 11512 w 712272"/>
              <a:gd name="connsiteY4652" fmla="*/ 67104 h 367487"/>
              <a:gd name="connsiteX4653" fmla="*/ 11224 w 712272"/>
              <a:gd name="connsiteY4653" fmla="*/ 66816 h 367487"/>
              <a:gd name="connsiteX4654" fmla="*/ 10936 w 712272"/>
              <a:gd name="connsiteY4654" fmla="*/ 66528 h 367487"/>
              <a:gd name="connsiteX4655" fmla="*/ 10360 w 712272"/>
              <a:gd name="connsiteY4655" fmla="*/ 65664 h 367487"/>
              <a:gd name="connsiteX4656" fmla="*/ 10073 w 712272"/>
              <a:gd name="connsiteY4656" fmla="*/ 65376 h 367487"/>
              <a:gd name="connsiteX4657" fmla="*/ 9785 w 712272"/>
              <a:gd name="connsiteY4657" fmla="*/ 64800 h 367487"/>
              <a:gd name="connsiteX4658" fmla="*/ 9209 w 712272"/>
              <a:gd name="connsiteY4658" fmla="*/ 64512 h 367487"/>
              <a:gd name="connsiteX4659" fmla="*/ 8921 w 712272"/>
              <a:gd name="connsiteY4659" fmla="*/ 64224 h 367487"/>
              <a:gd name="connsiteX4660" fmla="*/ 8634 w 712272"/>
              <a:gd name="connsiteY4660" fmla="*/ 63648 h 367487"/>
              <a:gd name="connsiteX4661" fmla="*/ 8058 w 712272"/>
              <a:gd name="connsiteY4661" fmla="*/ 63072 h 367487"/>
              <a:gd name="connsiteX4662" fmla="*/ 7770 w 712272"/>
              <a:gd name="connsiteY4662" fmla="*/ 62496 h 367487"/>
              <a:gd name="connsiteX4663" fmla="*/ 7483 w 712272"/>
              <a:gd name="connsiteY4663" fmla="*/ 62208 h 367487"/>
              <a:gd name="connsiteX4664" fmla="*/ 6907 w 712272"/>
              <a:gd name="connsiteY4664" fmla="*/ 61344 h 367487"/>
              <a:gd name="connsiteX4665" fmla="*/ 6619 w 712272"/>
              <a:gd name="connsiteY4665" fmla="*/ 61056 h 367487"/>
              <a:gd name="connsiteX4666" fmla="*/ 6331 w 712272"/>
              <a:gd name="connsiteY4666" fmla="*/ 60192 h 367487"/>
              <a:gd name="connsiteX4667" fmla="*/ 5756 w 712272"/>
              <a:gd name="connsiteY4667" fmla="*/ 59904 h 367487"/>
              <a:gd name="connsiteX4668" fmla="*/ 5468 w 712272"/>
              <a:gd name="connsiteY4668" fmla="*/ 59040 h 367487"/>
              <a:gd name="connsiteX4669" fmla="*/ 5180 w 712272"/>
              <a:gd name="connsiteY4669" fmla="*/ 58464 h 367487"/>
              <a:gd name="connsiteX4670" fmla="*/ 4605 w 712272"/>
              <a:gd name="connsiteY4670" fmla="*/ 57888 h 367487"/>
              <a:gd name="connsiteX4671" fmla="*/ 4317 w 712272"/>
              <a:gd name="connsiteY4671" fmla="*/ 57312 h 367487"/>
              <a:gd name="connsiteX4672" fmla="*/ 4029 w 712272"/>
              <a:gd name="connsiteY4672" fmla="*/ 56448 h 367487"/>
              <a:gd name="connsiteX4673" fmla="*/ 3453 w 712272"/>
              <a:gd name="connsiteY4673" fmla="*/ 55584 h 367487"/>
              <a:gd name="connsiteX4674" fmla="*/ 3166 w 712272"/>
              <a:gd name="connsiteY4674" fmla="*/ 54432 h 367487"/>
              <a:gd name="connsiteX4675" fmla="*/ 2878 w 712272"/>
              <a:gd name="connsiteY4675" fmla="*/ 53856 h 367487"/>
              <a:gd name="connsiteX4676" fmla="*/ 2302 w 712272"/>
              <a:gd name="connsiteY4676" fmla="*/ 52704 h 367487"/>
              <a:gd name="connsiteX4677" fmla="*/ 2014 w 712272"/>
              <a:gd name="connsiteY4677" fmla="*/ 51840 h 367487"/>
              <a:gd name="connsiteX4678" fmla="*/ 1727 w 712272"/>
              <a:gd name="connsiteY4678" fmla="*/ 50400 h 367487"/>
              <a:gd name="connsiteX4679" fmla="*/ 1151 w 712272"/>
              <a:gd name="connsiteY4679" fmla="*/ 49248 h 367487"/>
              <a:gd name="connsiteX4680" fmla="*/ 863 w 712272"/>
              <a:gd name="connsiteY4680" fmla="*/ 47232 h 367487"/>
              <a:gd name="connsiteX4681" fmla="*/ 576 w 712272"/>
              <a:gd name="connsiteY4681" fmla="*/ 45216 h 367487"/>
              <a:gd name="connsiteX4682" fmla="*/ 0 w 712272"/>
              <a:gd name="connsiteY4682" fmla="*/ 42048 h 367487"/>
              <a:gd name="connsiteX4683" fmla="*/ 0 w 712272"/>
              <a:gd name="connsiteY4683" fmla="*/ 36576 h 367487"/>
              <a:gd name="connsiteX4684" fmla="*/ 576 w 712272"/>
              <a:gd name="connsiteY4684" fmla="*/ 33120 h 367487"/>
              <a:gd name="connsiteX4685" fmla="*/ 863 w 712272"/>
              <a:gd name="connsiteY4685" fmla="*/ 30816 h 367487"/>
              <a:gd name="connsiteX4686" fmla="*/ 1151 w 712272"/>
              <a:gd name="connsiteY4686" fmla="*/ 29376 h 367487"/>
              <a:gd name="connsiteX4687" fmla="*/ 1727 w 712272"/>
              <a:gd name="connsiteY4687" fmla="*/ 28224 h 367487"/>
              <a:gd name="connsiteX4688" fmla="*/ 2014 w 712272"/>
              <a:gd name="connsiteY4688" fmla="*/ 26496 h 367487"/>
              <a:gd name="connsiteX4689" fmla="*/ 2302 w 712272"/>
              <a:gd name="connsiteY4689" fmla="*/ 25920 h 367487"/>
              <a:gd name="connsiteX4690" fmla="*/ 2878 w 712272"/>
              <a:gd name="connsiteY4690" fmla="*/ 24768 h 367487"/>
              <a:gd name="connsiteX4691" fmla="*/ 3166 w 712272"/>
              <a:gd name="connsiteY4691" fmla="*/ 23616 h 367487"/>
              <a:gd name="connsiteX4692" fmla="*/ 3453 w 712272"/>
              <a:gd name="connsiteY4692" fmla="*/ 22752 h 367487"/>
              <a:gd name="connsiteX4693" fmla="*/ 4029 w 712272"/>
              <a:gd name="connsiteY4693" fmla="*/ 21888 h 367487"/>
              <a:gd name="connsiteX4694" fmla="*/ 4317 w 712272"/>
              <a:gd name="connsiteY4694" fmla="*/ 21312 h 367487"/>
              <a:gd name="connsiteX4695" fmla="*/ 4605 w 712272"/>
              <a:gd name="connsiteY4695" fmla="*/ 20448 h 367487"/>
              <a:gd name="connsiteX4696" fmla="*/ 5180 w 712272"/>
              <a:gd name="connsiteY4696" fmla="*/ 19584 h 367487"/>
              <a:gd name="connsiteX4697" fmla="*/ 5468 w 712272"/>
              <a:gd name="connsiteY4697" fmla="*/ 19296 h 367487"/>
              <a:gd name="connsiteX4698" fmla="*/ 5756 w 712272"/>
              <a:gd name="connsiteY4698" fmla="*/ 18432 h 367487"/>
              <a:gd name="connsiteX4699" fmla="*/ 6331 w 712272"/>
              <a:gd name="connsiteY4699" fmla="*/ 18144 h 367487"/>
              <a:gd name="connsiteX4700" fmla="*/ 6619 w 712272"/>
              <a:gd name="connsiteY4700" fmla="*/ 17280 h 367487"/>
              <a:gd name="connsiteX4701" fmla="*/ 6907 w 712272"/>
              <a:gd name="connsiteY4701" fmla="*/ 16992 h 367487"/>
              <a:gd name="connsiteX4702" fmla="*/ 7483 w 712272"/>
              <a:gd name="connsiteY4702" fmla="*/ 16128 h 367487"/>
              <a:gd name="connsiteX4703" fmla="*/ 7770 w 712272"/>
              <a:gd name="connsiteY4703" fmla="*/ 15840 h 367487"/>
              <a:gd name="connsiteX4704" fmla="*/ 8058 w 712272"/>
              <a:gd name="connsiteY4704" fmla="*/ 14976 h 367487"/>
              <a:gd name="connsiteX4705" fmla="*/ 8634 w 712272"/>
              <a:gd name="connsiteY4705" fmla="*/ 14688 h 367487"/>
              <a:gd name="connsiteX4706" fmla="*/ 8921 w 712272"/>
              <a:gd name="connsiteY4706" fmla="*/ 14400 h 367487"/>
              <a:gd name="connsiteX4707" fmla="*/ 9209 w 712272"/>
              <a:gd name="connsiteY4707" fmla="*/ 13824 h 367487"/>
              <a:gd name="connsiteX4708" fmla="*/ 9785 w 712272"/>
              <a:gd name="connsiteY4708" fmla="*/ 13536 h 367487"/>
              <a:gd name="connsiteX4709" fmla="*/ 10073 w 712272"/>
              <a:gd name="connsiteY4709" fmla="*/ 13248 h 367487"/>
              <a:gd name="connsiteX4710" fmla="*/ 10360 w 712272"/>
              <a:gd name="connsiteY4710" fmla="*/ 12384 h 367487"/>
              <a:gd name="connsiteX4711" fmla="*/ 10936 w 712272"/>
              <a:gd name="connsiteY4711" fmla="*/ 12096 h 367487"/>
              <a:gd name="connsiteX4712" fmla="*/ 11224 w 712272"/>
              <a:gd name="connsiteY4712" fmla="*/ 11520 h 367487"/>
              <a:gd name="connsiteX4713" fmla="*/ 11512 w 712272"/>
              <a:gd name="connsiteY4713" fmla="*/ 11232 h 367487"/>
              <a:gd name="connsiteX4714" fmla="*/ 12087 w 712272"/>
              <a:gd name="connsiteY4714" fmla="*/ 10944 h 367487"/>
              <a:gd name="connsiteX4715" fmla="*/ 12375 w 712272"/>
              <a:gd name="connsiteY4715" fmla="*/ 10368 h 367487"/>
              <a:gd name="connsiteX4716" fmla="*/ 13238 w 712272"/>
              <a:gd name="connsiteY4716" fmla="*/ 10080 h 367487"/>
              <a:gd name="connsiteX4717" fmla="*/ 13526 w 712272"/>
              <a:gd name="connsiteY4717" fmla="*/ 9792 h 367487"/>
              <a:gd name="connsiteX4718" fmla="*/ 13814 w 712272"/>
              <a:gd name="connsiteY4718" fmla="*/ 9216 h 367487"/>
              <a:gd name="connsiteX4719" fmla="*/ 14389 w 712272"/>
              <a:gd name="connsiteY4719" fmla="*/ 8928 h 367487"/>
              <a:gd name="connsiteX4720" fmla="*/ 14677 w 712272"/>
              <a:gd name="connsiteY4720" fmla="*/ 8640 h 367487"/>
              <a:gd name="connsiteX4721" fmla="*/ 14965 w 712272"/>
              <a:gd name="connsiteY4721" fmla="*/ 8064 h 367487"/>
              <a:gd name="connsiteX4722" fmla="*/ 15828 w 712272"/>
              <a:gd name="connsiteY4722" fmla="*/ 7776 h 367487"/>
              <a:gd name="connsiteX4723" fmla="*/ 16116 w 712272"/>
              <a:gd name="connsiteY4723" fmla="*/ 7488 h 367487"/>
              <a:gd name="connsiteX4724" fmla="*/ 16980 w 712272"/>
              <a:gd name="connsiteY4724" fmla="*/ 6912 h 367487"/>
              <a:gd name="connsiteX4725" fmla="*/ 17267 w 712272"/>
              <a:gd name="connsiteY4725" fmla="*/ 6624 h 367487"/>
              <a:gd name="connsiteX4726" fmla="*/ 17843 w 712272"/>
              <a:gd name="connsiteY4726" fmla="*/ 6336 h 367487"/>
              <a:gd name="connsiteX4727" fmla="*/ 18419 w 712272"/>
              <a:gd name="connsiteY4727" fmla="*/ 5760 h 367487"/>
              <a:gd name="connsiteX4728" fmla="*/ 19282 w 712272"/>
              <a:gd name="connsiteY4728" fmla="*/ 5472 h 367487"/>
              <a:gd name="connsiteX4729" fmla="*/ 19570 w 712272"/>
              <a:gd name="connsiteY4729" fmla="*/ 5184 h 367487"/>
              <a:gd name="connsiteX4730" fmla="*/ 20433 w 712272"/>
              <a:gd name="connsiteY4730" fmla="*/ 4608 h 367487"/>
              <a:gd name="connsiteX4731" fmla="*/ 21296 w 712272"/>
              <a:gd name="connsiteY4731" fmla="*/ 4320 h 367487"/>
              <a:gd name="connsiteX4732" fmla="*/ 21872 w 712272"/>
              <a:gd name="connsiteY4732" fmla="*/ 4032 h 367487"/>
              <a:gd name="connsiteX4733" fmla="*/ 22735 w 712272"/>
              <a:gd name="connsiteY4733" fmla="*/ 3456 h 367487"/>
              <a:gd name="connsiteX4734" fmla="*/ 23599 w 712272"/>
              <a:gd name="connsiteY4734" fmla="*/ 3168 h 367487"/>
              <a:gd name="connsiteX4735" fmla="*/ 24750 w 712272"/>
              <a:gd name="connsiteY4735" fmla="*/ 2880 h 367487"/>
              <a:gd name="connsiteX4736" fmla="*/ 25325 w 712272"/>
              <a:gd name="connsiteY4736" fmla="*/ 2304 h 367487"/>
              <a:gd name="connsiteX4737" fmla="*/ 26477 w 712272"/>
              <a:gd name="connsiteY4737" fmla="*/ 2016 h 367487"/>
              <a:gd name="connsiteX4738" fmla="*/ 27628 w 712272"/>
              <a:gd name="connsiteY4738" fmla="*/ 1728 h 367487"/>
              <a:gd name="connsiteX4739" fmla="*/ 29355 w 712272"/>
              <a:gd name="connsiteY4739" fmla="*/ 1152 h 367487"/>
              <a:gd name="connsiteX4740" fmla="*/ 30793 w 712272"/>
              <a:gd name="connsiteY4740" fmla="*/ 864 h 367487"/>
              <a:gd name="connsiteX4741" fmla="*/ 33096 w 712272"/>
              <a:gd name="connsiteY4741" fmla="*/ 576 h 36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</a:cxnLst>
            <a:rect l="l" t="t" r="r" b="b"/>
            <a:pathLst>
              <a:path w="712272" h="367487">
                <a:moveTo>
                  <a:pt x="525929" y="0"/>
                </a:moveTo>
                <a:lnTo>
                  <a:pt x="531680" y="0"/>
                </a:lnTo>
                <a:lnTo>
                  <a:pt x="535131" y="576"/>
                </a:lnTo>
                <a:lnTo>
                  <a:pt x="537144" y="864"/>
                </a:lnTo>
                <a:lnTo>
                  <a:pt x="538869" y="1152"/>
                </a:lnTo>
                <a:lnTo>
                  <a:pt x="540020" y="1728"/>
                </a:lnTo>
                <a:lnTo>
                  <a:pt x="541170" y="2016"/>
                </a:lnTo>
                <a:lnTo>
                  <a:pt x="542320" y="2304"/>
                </a:lnTo>
                <a:lnTo>
                  <a:pt x="543470" y="2880"/>
                </a:lnTo>
                <a:lnTo>
                  <a:pt x="544333" y="3168"/>
                </a:lnTo>
                <a:lnTo>
                  <a:pt x="545196" y="3456"/>
                </a:lnTo>
                <a:lnTo>
                  <a:pt x="546346" y="4032"/>
                </a:lnTo>
                <a:lnTo>
                  <a:pt x="546921" y="4320"/>
                </a:lnTo>
                <a:lnTo>
                  <a:pt x="547496" y="4608"/>
                </a:lnTo>
                <a:lnTo>
                  <a:pt x="548072" y="5184"/>
                </a:lnTo>
                <a:lnTo>
                  <a:pt x="548934" y="5472"/>
                </a:lnTo>
                <a:lnTo>
                  <a:pt x="549797" y="5760"/>
                </a:lnTo>
                <a:lnTo>
                  <a:pt x="550084" y="6336"/>
                </a:lnTo>
                <a:lnTo>
                  <a:pt x="550947" y="6624"/>
                </a:lnTo>
                <a:lnTo>
                  <a:pt x="551235" y="6912"/>
                </a:lnTo>
                <a:lnTo>
                  <a:pt x="552097" y="7488"/>
                </a:lnTo>
                <a:lnTo>
                  <a:pt x="552385" y="7776"/>
                </a:lnTo>
                <a:lnTo>
                  <a:pt x="552673" y="8064"/>
                </a:lnTo>
                <a:lnTo>
                  <a:pt x="553248" y="8640"/>
                </a:lnTo>
                <a:lnTo>
                  <a:pt x="553823" y="8928"/>
                </a:lnTo>
                <a:lnTo>
                  <a:pt x="554398" y="9216"/>
                </a:lnTo>
                <a:lnTo>
                  <a:pt x="554686" y="9792"/>
                </a:lnTo>
                <a:lnTo>
                  <a:pt x="554973" y="10080"/>
                </a:lnTo>
                <a:lnTo>
                  <a:pt x="555548" y="10368"/>
                </a:lnTo>
                <a:lnTo>
                  <a:pt x="555836" y="10944"/>
                </a:lnTo>
                <a:lnTo>
                  <a:pt x="556123" y="11232"/>
                </a:lnTo>
                <a:lnTo>
                  <a:pt x="556699" y="11520"/>
                </a:lnTo>
                <a:lnTo>
                  <a:pt x="556986" y="12096"/>
                </a:lnTo>
                <a:lnTo>
                  <a:pt x="557274" y="12384"/>
                </a:lnTo>
                <a:lnTo>
                  <a:pt x="557849" y="12672"/>
                </a:lnTo>
                <a:lnTo>
                  <a:pt x="558136" y="13248"/>
                </a:lnTo>
                <a:lnTo>
                  <a:pt x="558424" y="13536"/>
                </a:lnTo>
                <a:lnTo>
                  <a:pt x="558999" y="13824"/>
                </a:lnTo>
                <a:lnTo>
                  <a:pt x="559287" y="14400"/>
                </a:lnTo>
                <a:lnTo>
                  <a:pt x="559574" y="14688"/>
                </a:lnTo>
                <a:lnTo>
                  <a:pt x="560149" y="14976"/>
                </a:lnTo>
                <a:lnTo>
                  <a:pt x="560437" y="15552"/>
                </a:lnTo>
                <a:lnTo>
                  <a:pt x="560724" y="15840"/>
                </a:lnTo>
                <a:lnTo>
                  <a:pt x="561300" y="16128"/>
                </a:lnTo>
                <a:lnTo>
                  <a:pt x="561587" y="16704"/>
                </a:lnTo>
                <a:lnTo>
                  <a:pt x="561875" y="16992"/>
                </a:lnTo>
                <a:lnTo>
                  <a:pt x="562450" y="17280"/>
                </a:lnTo>
                <a:lnTo>
                  <a:pt x="562737" y="17856"/>
                </a:lnTo>
                <a:lnTo>
                  <a:pt x="563025" y="18144"/>
                </a:lnTo>
                <a:lnTo>
                  <a:pt x="563600" y="18432"/>
                </a:lnTo>
                <a:lnTo>
                  <a:pt x="563888" y="19008"/>
                </a:lnTo>
                <a:lnTo>
                  <a:pt x="564175" y="19296"/>
                </a:lnTo>
                <a:lnTo>
                  <a:pt x="564750" y="19584"/>
                </a:lnTo>
                <a:lnTo>
                  <a:pt x="565038" y="20160"/>
                </a:lnTo>
                <a:lnTo>
                  <a:pt x="565326" y="20448"/>
                </a:lnTo>
                <a:lnTo>
                  <a:pt x="565901" y="20736"/>
                </a:lnTo>
                <a:lnTo>
                  <a:pt x="566188" y="21312"/>
                </a:lnTo>
                <a:lnTo>
                  <a:pt x="566476" y="21600"/>
                </a:lnTo>
                <a:lnTo>
                  <a:pt x="567051" y="21888"/>
                </a:lnTo>
                <a:lnTo>
                  <a:pt x="567338" y="22464"/>
                </a:lnTo>
                <a:lnTo>
                  <a:pt x="567626" y="22752"/>
                </a:lnTo>
                <a:lnTo>
                  <a:pt x="568201" y="23040"/>
                </a:lnTo>
                <a:lnTo>
                  <a:pt x="568489" y="23616"/>
                </a:lnTo>
                <a:lnTo>
                  <a:pt x="568776" y="23904"/>
                </a:lnTo>
                <a:lnTo>
                  <a:pt x="569351" y="24192"/>
                </a:lnTo>
                <a:lnTo>
                  <a:pt x="569639" y="24768"/>
                </a:lnTo>
                <a:lnTo>
                  <a:pt x="569927" y="25056"/>
                </a:lnTo>
                <a:lnTo>
                  <a:pt x="570502" y="25344"/>
                </a:lnTo>
                <a:lnTo>
                  <a:pt x="570789" y="25920"/>
                </a:lnTo>
                <a:lnTo>
                  <a:pt x="571077" y="26208"/>
                </a:lnTo>
                <a:lnTo>
                  <a:pt x="571652" y="26496"/>
                </a:lnTo>
                <a:lnTo>
                  <a:pt x="571940" y="27072"/>
                </a:lnTo>
                <a:lnTo>
                  <a:pt x="572227" y="27360"/>
                </a:lnTo>
                <a:lnTo>
                  <a:pt x="572802" y="27648"/>
                </a:lnTo>
                <a:lnTo>
                  <a:pt x="573090" y="28224"/>
                </a:lnTo>
                <a:lnTo>
                  <a:pt x="573377" y="28512"/>
                </a:lnTo>
                <a:lnTo>
                  <a:pt x="573953" y="28800"/>
                </a:lnTo>
                <a:lnTo>
                  <a:pt x="574240" y="29376"/>
                </a:lnTo>
                <a:lnTo>
                  <a:pt x="574528" y="29664"/>
                </a:lnTo>
                <a:lnTo>
                  <a:pt x="575103" y="29952"/>
                </a:lnTo>
                <a:lnTo>
                  <a:pt x="575390" y="30528"/>
                </a:lnTo>
                <a:lnTo>
                  <a:pt x="575678" y="30816"/>
                </a:lnTo>
                <a:lnTo>
                  <a:pt x="576253" y="31104"/>
                </a:lnTo>
                <a:lnTo>
                  <a:pt x="576541" y="31680"/>
                </a:lnTo>
                <a:lnTo>
                  <a:pt x="576828" y="31968"/>
                </a:lnTo>
                <a:lnTo>
                  <a:pt x="577403" y="32256"/>
                </a:lnTo>
                <a:lnTo>
                  <a:pt x="577691" y="32832"/>
                </a:lnTo>
                <a:lnTo>
                  <a:pt x="577978" y="33120"/>
                </a:lnTo>
                <a:lnTo>
                  <a:pt x="578554" y="33408"/>
                </a:lnTo>
                <a:lnTo>
                  <a:pt x="578841" y="33984"/>
                </a:lnTo>
                <a:lnTo>
                  <a:pt x="579129" y="34272"/>
                </a:lnTo>
                <a:lnTo>
                  <a:pt x="579704" y="34560"/>
                </a:lnTo>
                <a:lnTo>
                  <a:pt x="579991" y="35136"/>
                </a:lnTo>
                <a:lnTo>
                  <a:pt x="580279" y="35424"/>
                </a:lnTo>
                <a:lnTo>
                  <a:pt x="580854" y="35712"/>
                </a:lnTo>
                <a:lnTo>
                  <a:pt x="581142" y="36288"/>
                </a:lnTo>
                <a:lnTo>
                  <a:pt x="581429" y="36576"/>
                </a:lnTo>
                <a:lnTo>
                  <a:pt x="582004" y="36864"/>
                </a:lnTo>
                <a:lnTo>
                  <a:pt x="582292" y="37440"/>
                </a:lnTo>
                <a:lnTo>
                  <a:pt x="582580" y="37728"/>
                </a:lnTo>
                <a:lnTo>
                  <a:pt x="583155" y="38016"/>
                </a:lnTo>
                <a:lnTo>
                  <a:pt x="583442" y="38592"/>
                </a:lnTo>
                <a:lnTo>
                  <a:pt x="583730" y="38880"/>
                </a:lnTo>
                <a:lnTo>
                  <a:pt x="584305" y="39168"/>
                </a:lnTo>
                <a:lnTo>
                  <a:pt x="584592" y="39744"/>
                </a:lnTo>
                <a:lnTo>
                  <a:pt x="584880" y="40032"/>
                </a:lnTo>
                <a:lnTo>
                  <a:pt x="585455" y="40320"/>
                </a:lnTo>
                <a:lnTo>
                  <a:pt x="585743" y="40896"/>
                </a:lnTo>
                <a:lnTo>
                  <a:pt x="586030" y="41184"/>
                </a:lnTo>
                <a:lnTo>
                  <a:pt x="586605" y="41472"/>
                </a:lnTo>
                <a:lnTo>
                  <a:pt x="586893" y="42048"/>
                </a:lnTo>
                <a:lnTo>
                  <a:pt x="587181" y="42336"/>
                </a:lnTo>
                <a:lnTo>
                  <a:pt x="587756" y="42624"/>
                </a:lnTo>
                <a:lnTo>
                  <a:pt x="588043" y="43200"/>
                </a:lnTo>
                <a:lnTo>
                  <a:pt x="588331" y="43488"/>
                </a:lnTo>
                <a:lnTo>
                  <a:pt x="588906" y="43776"/>
                </a:lnTo>
                <a:lnTo>
                  <a:pt x="589194" y="44352"/>
                </a:lnTo>
                <a:lnTo>
                  <a:pt x="589481" y="44640"/>
                </a:lnTo>
                <a:lnTo>
                  <a:pt x="590056" y="44928"/>
                </a:lnTo>
                <a:lnTo>
                  <a:pt x="590344" y="45216"/>
                </a:lnTo>
                <a:lnTo>
                  <a:pt x="590631" y="45792"/>
                </a:lnTo>
                <a:lnTo>
                  <a:pt x="591207" y="46080"/>
                </a:lnTo>
                <a:lnTo>
                  <a:pt x="591494" y="46368"/>
                </a:lnTo>
                <a:lnTo>
                  <a:pt x="591782" y="46944"/>
                </a:lnTo>
                <a:lnTo>
                  <a:pt x="592357" y="47232"/>
                </a:lnTo>
                <a:lnTo>
                  <a:pt x="592644" y="47520"/>
                </a:lnTo>
                <a:lnTo>
                  <a:pt x="592932" y="48096"/>
                </a:lnTo>
                <a:lnTo>
                  <a:pt x="593507" y="48384"/>
                </a:lnTo>
                <a:lnTo>
                  <a:pt x="593795" y="48672"/>
                </a:lnTo>
                <a:lnTo>
                  <a:pt x="594082" y="49248"/>
                </a:lnTo>
                <a:lnTo>
                  <a:pt x="594657" y="49536"/>
                </a:lnTo>
                <a:lnTo>
                  <a:pt x="594945" y="49824"/>
                </a:lnTo>
                <a:lnTo>
                  <a:pt x="595232" y="50400"/>
                </a:lnTo>
                <a:lnTo>
                  <a:pt x="595808" y="50688"/>
                </a:lnTo>
                <a:lnTo>
                  <a:pt x="596095" y="50976"/>
                </a:lnTo>
                <a:lnTo>
                  <a:pt x="596383" y="51552"/>
                </a:lnTo>
                <a:lnTo>
                  <a:pt x="596958" y="51840"/>
                </a:lnTo>
                <a:lnTo>
                  <a:pt x="597245" y="52128"/>
                </a:lnTo>
                <a:lnTo>
                  <a:pt x="597533" y="52704"/>
                </a:lnTo>
                <a:lnTo>
                  <a:pt x="598108" y="52992"/>
                </a:lnTo>
                <a:lnTo>
                  <a:pt x="598396" y="53280"/>
                </a:lnTo>
                <a:lnTo>
                  <a:pt x="598683" y="53856"/>
                </a:lnTo>
                <a:lnTo>
                  <a:pt x="599258" y="54144"/>
                </a:lnTo>
                <a:lnTo>
                  <a:pt x="599546" y="54432"/>
                </a:lnTo>
                <a:lnTo>
                  <a:pt x="599834" y="55008"/>
                </a:lnTo>
                <a:lnTo>
                  <a:pt x="600409" y="55296"/>
                </a:lnTo>
                <a:lnTo>
                  <a:pt x="600696" y="55584"/>
                </a:lnTo>
                <a:lnTo>
                  <a:pt x="600984" y="56160"/>
                </a:lnTo>
                <a:lnTo>
                  <a:pt x="601559" y="56448"/>
                </a:lnTo>
                <a:lnTo>
                  <a:pt x="601846" y="56736"/>
                </a:lnTo>
                <a:lnTo>
                  <a:pt x="602134" y="57312"/>
                </a:lnTo>
                <a:lnTo>
                  <a:pt x="602709" y="57600"/>
                </a:lnTo>
                <a:lnTo>
                  <a:pt x="602997" y="57888"/>
                </a:lnTo>
                <a:lnTo>
                  <a:pt x="603284" y="58464"/>
                </a:lnTo>
                <a:lnTo>
                  <a:pt x="603859" y="58752"/>
                </a:lnTo>
                <a:lnTo>
                  <a:pt x="604147" y="59040"/>
                </a:lnTo>
                <a:lnTo>
                  <a:pt x="604435" y="59616"/>
                </a:lnTo>
                <a:lnTo>
                  <a:pt x="605010" y="59904"/>
                </a:lnTo>
                <a:lnTo>
                  <a:pt x="605297" y="60192"/>
                </a:lnTo>
                <a:lnTo>
                  <a:pt x="605585" y="60768"/>
                </a:lnTo>
                <a:lnTo>
                  <a:pt x="606160" y="61056"/>
                </a:lnTo>
                <a:lnTo>
                  <a:pt x="606448" y="61344"/>
                </a:lnTo>
                <a:lnTo>
                  <a:pt x="606735" y="61920"/>
                </a:lnTo>
                <a:lnTo>
                  <a:pt x="607310" y="62208"/>
                </a:lnTo>
                <a:lnTo>
                  <a:pt x="607598" y="62496"/>
                </a:lnTo>
                <a:lnTo>
                  <a:pt x="607885" y="63072"/>
                </a:lnTo>
                <a:lnTo>
                  <a:pt x="608461" y="63360"/>
                </a:lnTo>
                <a:lnTo>
                  <a:pt x="608748" y="63648"/>
                </a:lnTo>
                <a:lnTo>
                  <a:pt x="609036" y="64224"/>
                </a:lnTo>
                <a:lnTo>
                  <a:pt x="609611" y="64512"/>
                </a:lnTo>
                <a:lnTo>
                  <a:pt x="609898" y="64800"/>
                </a:lnTo>
                <a:lnTo>
                  <a:pt x="610186" y="65376"/>
                </a:lnTo>
                <a:lnTo>
                  <a:pt x="610761" y="65664"/>
                </a:lnTo>
                <a:lnTo>
                  <a:pt x="611049" y="65952"/>
                </a:lnTo>
                <a:lnTo>
                  <a:pt x="611336" y="66528"/>
                </a:lnTo>
                <a:lnTo>
                  <a:pt x="611911" y="66816"/>
                </a:lnTo>
                <a:lnTo>
                  <a:pt x="612199" y="67104"/>
                </a:lnTo>
                <a:lnTo>
                  <a:pt x="612486" y="67680"/>
                </a:lnTo>
                <a:lnTo>
                  <a:pt x="613062" y="67968"/>
                </a:lnTo>
                <a:lnTo>
                  <a:pt x="613349" y="68256"/>
                </a:lnTo>
                <a:lnTo>
                  <a:pt x="613637" y="68832"/>
                </a:lnTo>
                <a:lnTo>
                  <a:pt x="614212" y="69120"/>
                </a:lnTo>
                <a:lnTo>
                  <a:pt x="614499" y="69408"/>
                </a:lnTo>
                <a:lnTo>
                  <a:pt x="614787" y="69984"/>
                </a:lnTo>
                <a:lnTo>
                  <a:pt x="615362" y="70272"/>
                </a:lnTo>
                <a:lnTo>
                  <a:pt x="615650" y="70560"/>
                </a:lnTo>
                <a:lnTo>
                  <a:pt x="615937" y="71136"/>
                </a:lnTo>
                <a:lnTo>
                  <a:pt x="616512" y="71424"/>
                </a:lnTo>
                <a:lnTo>
                  <a:pt x="616800" y="71712"/>
                </a:lnTo>
                <a:lnTo>
                  <a:pt x="617088" y="72288"/>
                </a:lnTo>
                <a:lnTo>
                  <a:pt x="617663" y="72576"/>
                </a:lnTo>
                <a:lnTo>
                  <a:pt x="617950" y="72864"/>
                </a:lnTo>
                <a:lnTo>
                  <a:pt x="618238" y="73440"/>
                </a:lnTo>
                <a:lnTo>
                  <a:pt x="618813" y="73728"/>
                </a:lnTo>
                <a:lnTo>
                  <a:pt x="619100" y="74016"/>
                </a:lnTo>
                <a:lnTo>
                  <a:pt x="619388" y="74592"/>
                </a:lnTo>
                <a:lnTo>
                  <a:pt x="619963" y="74880"/>
                </a:lnTo>
                <a:lnTo>
                  <a:pt x="620251" y="75168"/>
                </a:lnTo>
                <a:lnTo>
                  <a:pt x="620538" y="75744"/>
                </a:lnTo>
                <a:lnTo>
                  <a:pt x="621113" y="76032"/>
                </a:lnTo>
                <a:lnTo>
                  <a:pt x="621401" y="76320"/>
                </a:lnTo>
                <a:lnTo>
                  <a:pt x="621689" y="76896"/>
                </a:lnTo>
                <a:lnTo>
                  <a:pt x="622264" y="77184"/>
                </a:lnTo>
                <a:lnTo>
                  <a:pt x="622551" y="77472"/>
                </a:lnTo>
                <a:lnTo>
                  <a:pt x="622839" y="78048"/>
                </a:lnTo>
                <a:lnTo>
                  <a:pt x="623414" y="78336"/>
                </a:lnTo>
                <a:lnTo>
                  <a:pt x="623702" y="78624"/>
                </a:lnTo>
                <a:lnTo>
                  <a:pt x="623989" y="79200"/>
                </a:lnTo>
                <a:lnTo>
                  <a:pt x="624564" y="79488"/>
                </a:lnTo>
                <a:lnTo>
                  <a:pt x="624852" y="79776"/>
                </a:lnTo>
                <a:lnTo>
                  <a:pt x="625139" y="80352"/>
                </a:lnTo>
                <a:lnTo>
                  <a:pt x="625715" y="80640"/>
                </a:lnTo>
                <a:lnTo>
                  <a:pt x="626002" y="80928"/>
                </a:lnTo>
                <a:lnTo>
                  <a:pt x="626290" y="81504"/>
                </a:lnTo>
                <a:lnTo>
                  <a:pt x="626865" y="81792"/>
                </a:lnTo>
                <a:lnTo>
                  <a:pt x="627152" y="82080"/>
                </a:lnTo>
                <a:lnTo>
                  <a:pt x="627440" y="82656"/>
                </a:lnTo>
                <a:lnTo>
                  <a:pt x="628015" y="82944"/>
                </a:lnTo>
                <a:lnTo>
                  <a:pt x="628303" y="83232"/>
                </a:lnTo>
                <a:lnTo>
                  <a:pt x="628590" y="83808"/>
                </a:lnTo>
                <a:lnTo>
                  <a:pt x="629165" y="84096"/>
                </a:lnTo>
                <a:lnTo>
                  <a:pt x="629453" y="84384"/>
                </a:lnTo>
                <a:lnTo>
                  <a:pt x="629740" y="84960"/>
                </a:lnTo>
                <a:lnTo>
                  <a:pt x="630316" y="85248"/>
                </a:lnTo>
                <a:lnTo>
                  <a:pt x="630603" y="85536"/>
                </a:lnTo>
                <a:lnTo>
                  <a:pt x="630891" y="86112"/>
                </a:lnTo>
                <a:lnTo>
                  <a:pt x="631466" y="86400"/>
                </a:lnTo>
                <a:lnTo>
                  <a:pt x="631753" y="86688"/>
                </a:lnTo>
                <a:lnTo>
                  <a:pt x="632041" y="87264"/>
                </a:lnTo>
                <a:lnTo>
                  <a:pt x="632616" y="87552"/>
                </a:lnTo>
                <a:lnTo>
                  <a:pt x="632904" y="87840"/>
                </a:lnTo>
                <a:lnTo>
                  <a:pt x="633191" y="88416"/>
                </a:lnTo>
                <a:lnTo>
                  <a:pt x="633766" y="88704"/>
                </a:lnTo>
                <a:lnTo>
                  <a:pt x="634054" y="88992"/>
                </a:lnTo>
                <a:lnTo>
                  <a:pt x="634342" y="89568"/>
                </a:lnTo>
                <a:lnTo>
                  <a:pt x="634917" y="89856"/>
                </a:lnTo>
                <a:lnTo>
                  <a:pt x="635204" y="90144"/>
                </a:lnTo>
                <a:lnTo>
                  <a:pt x="635492" y="90720"/>
                </a:lnTo>
                <a:lnTo>
                  <a:pt x="636067" y="91008"/>
                </a:lnTo>
                <a:lnTo>
                  <a:pt x="636354" y="91296"/>
                </a:lnTo>
                <a:lnTo>
                  <a:pt x="636642" y="91872"/>
                </a:lnTo>
                <a:lnTo>
                  <a:pt x="637217" y="92160"/>
                </a:lnTo>
                <a:lnTo>
                  <a:pt x="637505" y="92448"/>
                </a:lnTo>
                <a:lnTo>
                  <a:pt x="637792" y="93024"/>
                </a:lnTo>
                <a:lnTo>
                  <a:pt x="638367" y="93312"/>
                </a:lnTo>
                <a:lnTo>
                  <a:pt x="638655" y="93600"/>
                </a:lnTo>
                <a:lnTo>
                  <a:pt x="638943" y="94176"/>
                </a:lnTo>
                <a:lnTo>
                  <a:pt x="639518" y="94464"/>
                </a:lnTo>
                <a:lnTo>
                  <a:pt x="639805" y="94752"/>
                </a:lnTo>
                <a:lnTo>
                  <a:pt x="640093" y="95328"/>
                </a:lnTo>
                <a:lnTo>
                  <a:pt x="640668" y="95616"/>
                </a:lnTo>
                <a:lnTo>
                  <a:pt x="640956" y="95904"/>
                </a:lnTo>
                <a:lnTo>
                  <a:pt x="641243" y="96480"/>
                </a:lnTo>
                <a:lnTo>
                  <a:pt x="641818" y="96768"/>
                </a:lnTo>
                <a:lnTo>
                  <a:pt x="642106" y="97056"/>
                </a:lnTo>
                <a:lnTo>
                  <a:pt x="642393" y="97632"/>
                </a:lnTo>
                <a:lnTo>
                  <a:pt x="642969" y="97920"/>
                </a:lnTo>
                <a:lnTo>
                  <a:pt x="643256" y="98208"/>
                </a:lnTo>
                <a:lnTo>
                  <a:pt x="643544" y="98784"/>
                </a:lnTo>
                <a:lnTo>
                  <a:pt x="644119" y="99072"/>
                </a:lnTo>
                <a:lnTo>
                  <a:pt x="644406" y="99360"/>
                </a:lnTo>
                <a:lnTo>
                  <a:pt x="644694" y="99936"/>
                </a:lnTo>
                <a:lnTo>
                  <a:pt x="645269" y="100224"/>
                </a:lnTo>
                <a:lnTo>
                  <a:pt x="645557" y="100512"/>
                </a:lnTo>
                <a:lnTo>
                  <a:pt x="645844" y="100800"/>
                </a:lnTo>
                <a:lnTo>
                  <a:pt x="646419" y="101376"/>
                </a:lnTo>
                <a:lnTo>
                  <a:pt x="646707" y="101664"/>
                </a:lnTo>
                <a:lnTo>
                  <a:pt x="646994" y="101952"/>
                </a:lnTo>
                <a:lnTo>
                  <a:pt x="647570" y="102528"/>
                </a:lnTo>
                <a:lnTo>
                  <a:pt x="647857" y="102816"/>
                </a:lnTo>
                <a:lnTo>
                  <a:pt x="648145" y="103104"/>
                </a:lnTo>
                <a:lnTo>
                  <a:pt x="648720" y="103680"/>
                </a:lnTo>
                <a:lnTo>
                  <a:pt x="649007" y="103968"/>
                </a:lnTo>
                <a:lnTo>
                  <a:pt x="649295" y="104256"/>
                </a:lnTo>
                <a:lnTo>
                  <a:pt x="649870" y="104832"/>
                </a:lnTo>
                <a:lnTo>
                  <a:pt x="650158" y="105120"/>
                </a:lnTo>
                <a:lnTo>
                  <a:pt x="650445" y="105408"/>
                </a:lnTo>
                <a:lnTo>
                  <a:pt x="651020" y="105984"/>
                </a:lnTo>
                <a:lnTo>
                  <a:pt x="651308" y="106272"/>
                </a:lnTo>
                <a:lnTo>
                  <a:pt x="651596" y="106560"/>
                </a:lnTo>
                <a:lnTo>
                  <a:pt x="652171" y="107136"/>
                </a:lnTo>
                <a:lnTo>
                  <a:pt x="652458" y="107424"/>
                </a:lnTo>
                <a:lnTo>
                  <a:pt x="652746" y="107712"/>
                </a:lnTo>
                <a:lnTo>
                  <a:pt x="653321" y="108288"/>
                </a:lnTo>
                <a:lnTo>
                  <a:pt x="653608" y="108576"/>
                </a:lnTo>
                <a:lnTo>
                  <a:pt x="653896" y="108864"/>
                </a:lnTo>
                <a:lnTo>
                  <a:pt x="654471" y="109440"/>
                </a:lnTo>
                <a:lnTo>
                  <a:pt x="654759" y="109728"/>
                </a:lnTo>
                <a:lnTo>
                  <a:pt x="655046" y="110016"/>
                </a:lnTo>
                <a:lnTo>
                  <a:pt x="655621" y="110592"/>
                </a:lnTo>
                <a:lnTo>
                  <a:pt x="655909" y="110880"/>
                </a:lnTo>
                <a:lnTo>
                  <a:pt x="656197" y="111168"/>
                </a:lnTo>
                <a:lnTo>
                  <a:pt x="656772" y="111744"/>
                </a:lnTo>
                <a:lnTo>
                  <a:pt x="657059" y="112032"/>
                </a:lnTo>
                <a:lnTo>
                  <a:pt x="657347" y="112320"/>
                </a:lnTo>
                <a:lnTo>
                  <a:pt x="657922" y="112896"/>
                </a:lnTo>
                <a:lnTo>
                  <a:pt x="658210" y="113184"/>
                </a:lnTo>
                <a:lnTo>
                  <a:pt x="658497" y="113472"/>
                </a:lnTo>
                <a:lnTo>
                  <a:pt x="659072" y="114048"/>
                </a:lnTo>
                <a:lnTo>
                  <a:pt x="659360" y="114336"/>
                </a:lnTo>
                <a:lnTo>
                  <a:pt x="659647" y="114624"/>
                </a:lnTo>
                <a:lnTo>
                  <a:pt x="659935" y="115200"/>
                </a:lnTo>
                <a:lnTo>
                  <a:pt x="660510" y="115488"/>
                </a:lnTo>
                <a:lnTo>
                  <a:pt x="660798" y="115776"/>
                </a:lnTo>
                <a:lnTo>
                  <a:pt x="661085" y="116352"/>
                </a:lnTo>
                <a:lnTo>
                  <a:pt x="661660" y="116640"/>
                </a:lnTo>
                <a:lnTo>
                  <a:pt x="661948" y="116928"/>
                </a:lnTo>
                <a:lnTo>
                  <a:pt x="662235" y="117504"/>
                </a:lnTo>
                <a:lnTo>
                  <a:pt x="662811" y="117792"/>
                </a:lnTo>
                <a:lnTo>
                  <a:pt x="663098" y="118080"/>
                </a:lnTo>
                <a:lnTo>
                  <a:pt x="663386" y="118656"/>
                </a:lnTo>
                <a:lnTo>
                  <a:pt x="663961" y="118944"/>
                </a:lnTo>
                <a:lnTo>
                  <a:pt x="664248" y="119232"/>
                </a:lnTo>
                <a:lnTo>
                  <a:pt x="664536" y="119808"/>
                </a:lnTo>
                <a:lnTo>
                  <a:pt x="665111" y="120096"/>
                </a:lnTo>
                <a:lnTo>
                  <a:pt x="665399" y="120384"/>
                </a:lnTo>
                <a:lnTo>
                  <a:pt x="665686" y="120960"/>
                </a:lnTo>
                <a:lnTo>
                  <a:pt x="666261" y="121248"/>
                </a:lnTo>
                <a:lnTo>
                  <a:pt x="666549" y="121536"/>
                </a:lnTo>
                <a:lnTo>
                  <a:pt x="666837" y="122112"/>
                </a:lnTo>
                <a:lnTo>
                  <a:pt x="667412" y="122400"/>
                </a:lnTo>
                <a:lnTo>
                  <a:pt x="667699" y="122688"/>
                </a:lnTo>
                <a:lnTo>
                  <a:pt x="667987" y="123264"/>
                </a:lnTo>
                <a:lnTo>
                  <a:pt x="668562" y="123552"/>
                </a:lnTo>
                <a:lnTo>
                  <a:pt x="668850" y="123840"/>
                </a:lnTo>
                <a:lnTo>
                  <a:pt x="669137" y="124416"/>
                </a:lnTo>
                <a:lnTo>
                  <a:pt x="669712" y="124704"/>
                </a:lnTo>
                <a:lnTo>
                  <a:pt x="670000" y="124992"/>
                </a:lnTo>
                <a:lnTo>
                  <a:pt x="670287" y="125568"/>
                </a:lnTo>
                <a:lnTo>
                  <a:pt x="670862" y="125856"/>
                </a:lnTo>
                <a:lnTo>
                  <a:pt x="671150" y="126144"/>
                </a:lnTo>
                <a:lnTo>
                  <a:pt x="671438" y="126720"/>
                </a:lnTo>
                <a:lnTo>
                  <a:pt x="672013" y="127008"/>
                </a:lnTo>
                <a:lnTo>
                  <a:pt x="672300" y="127296"/>
                </a:lnTo>
                <a:lnTo>
                  <a:pt x="672588" y="127872"/>
                </a:lnTo>
                <a:lnTo>
                  <a:pt x="673163" y="128160"/>
                </a:lnTo>
                <a:lnTo>
                  <a:pt x="673451" y="128448"/>
                </a:lnTo>
                <a:lnTo>
                  <a:pt x="673738" y="129024"/>
                </a:lnTo>
                <a:lnTo>
                  <a:pt x="674313" y="129312"/>
                </a:lnTo>
                <a:lnTo>
                  <a:pt x="674601" y="129600"/>
                </a:lnTo>
                <a:lnTo>
                  <a:pt x="674888" y="130176"/>
                </a:lnTo>
                <a:lnTo>
                  <a:pt x="675464" y="130464"/>
                </a:lnTo>
                <a:lnTo>
                  <a:pt x="675751" y="130752"/>
                </a:lnTo>
                <a:lnTo>
                  <a:pt x="676039" y="131328"/>
                </a:lnTo>
                <a:lnTo>
                  <a:pt x="676614" y="131616"/>
                </a:lnTo>
                <a:lnTo>
                  <a:pt x="676901" y="131904"/>
                </a:lnTo>
                <a:lnTo>
                  <a:pt x="677189" y="132480"/>
                </a:lnTo>
                <a:lnTo>
                  <a:pt x="677764" y="132768"/>
                </a:lnTo>
                <a:lnTo>
                  <a:pt x="678052" y="133056"/>
                </a:lnTo>
                <a:lnTo>
                  <a:pt x="678339" y="133632"/>
                </a:lnTo>
                <a:lnTo>
                  <a:pt x="678914" y="133920"/>
                </a:lnTo>
                <a:lnTo>
                  <a:pt x="679202" y="134208"/>
                </a:lnTo>
                <a:lnTo>
                  <a:pt x="679489" y="134784"/>
                </a:lnTo>
                <a:lnTo>
                  <a:pt x="680065" y="135072"/>
                </a:lnTo>
                <a:lnTo>
                  <a:pt x="680352" y="135360"/>
                </a:lnTo>
                <a:lnTo>
                  <a:pt x="680640" y="135936"/>
                </a:lnTo>
                <a:lnTo>
                  <a:pt x="681215" y="136224"/>
                </a:lnTo>
                <a:lnTo>
                  <a:pt x="681502" y="136512"/>
                </a:lnTo>
                <a:lnTo>
                  <a:pt x="681790" y="137088"/>
                </a:lnTo>
                <a:lnTo>
                  <a:pt x="682365" y="137376"/>
                </a:lnTo>
                <a:lnTo>
                  <a:pt x="682653" y="137664"/>
                </a:lnTo>
                <a:lnTo>
                  <a:pt x="682940" y="138240"/>
                </a:lnTo>
                <a:lnTo>
                  <a:pt x="683515" y="138528"/>
                </a:lnTo>
                <a:lnTo>
                  <a:pt x="683803" y="138816"/>
                </a:lnTo>
                <a:lnTo>
                  <a:pt x="684091" y="139392"/>
                </a:lnTo>
                <a:lnTo>
                  <a:pt x="684666" y="139680"/>
                </a:lnTo>
                <a:lnTo>
                  <a:pt x="684953" y="139968"/>
                </a:lnTo>
                <a:lnTo>
                  <a:pt x="685241" y="140544"/>
                </a:lnTo>
                <a:lnTo>
                  <a:pt x="685816" y="140832"/>
                </a:lnTo>
                <a:lnTo>
                  <a:pt x="686104" y="141120"/>
                </a:lnTo>
                <a:lnTo>
                  <a:pt x="686391" y="141696"/>
                </a:lnTo>
                <a:lnTo>
                  <a:pt x="686966" y="141984"/>
                </a:lnTo>
                <a:lnTo>
                  <a:pt x="687254" y="142272"/>
                </a:lnTo>
                <a:lnTo>
                  <a:pt x="687541" y="142848"/>
                </a:lnTo>
                <a:lnTo>
                  <a:pt x="688116" y="143136"/>
                </a:lnTo>
                <a:lnTo>
                  <a:pt x="688404" y="143424"/>
                </a:lnTo>
                <a:lnTo>
                  <a:pt x="688692" y="144000"/>
                </a:lnTo>
                <a:lnTo>
                  <a:pt x="689267" y="144288"/>
                </a:lnTo>
                <a:lnTo>
                  <a:pt x="689554" y="144576"/>
                </a:lnTo>
                <a:lnTo>
                  <a:pt x="689842" y="145152"/>
                </a:lnTo>
                <a:lnTo>
                  <a:pt x="690417" y="145440"/>
                </a:lnTo>
                <a:lnTo>
                  <a:pt x="690705" y="145728"/>
                </a:lnTo>
                <a:lnTo>
                  <a:pt x="690992" y="146304"/>
                </a:lnTo>
                <a:lnTo>
                  <a:pt x="691567" y="146592"/>
                </a:lnTo>
                <a:lnTo>
                  <a:pt x="691855" y="146880"/>
                </a:lnTo>
                <a:lnTo>
                  <a:pt x="692142" y="147456"/>
                </a:lnTo>
                <a:lnTo>
                  <a:pt x="692718" y="147744"/>
                </a:lnTo>
                <a:lnTo>
                  <a:pt x="693005" y="148032"/>
                </a:lnTo>
                <a:lnTo>
                  <a:pt x="693293" y="148608"/>
                </a:lnTo>
                <a:lnTo>
                  <a:pt x="693868" y="148896"/>
                </a:lnTo>
                <a:lnTo>
                  <a:pt x="694155" y="149184"/>
                </a:lnTo>
                <a:lnTo>
                  <a:pt x="694443" y="149760"/>
                </a:lnTo>
                <a:lnTo>
                  <a:pt x="695018" y="150048"/>
                </a:lnTo>
                <a:lnTo>
                  <a:pt x="695306" y="150336"/>
                </a:lnTo>
                <a:lnTo>
                  <a:pt x="695593" y="150912"/>
                </a:lnTo>
                <a:lnTo>
                  <a:pt x="696168" y="151200"/>
                </a:lnTo>
                <a:lnTo>
                  <a:pt x="696456" y="151488"/>
                </a:lnTo>
                <a:lnTo>
                  <a:pt x="696743" y="152064"/>
                </a:lnTo>
                <a:lnTo>
                  <a:pt x="697319" y="152352"/>
                </a:lnTo>
                <a:lnTo>
                  <a:pt x="697606" y="152640"/>
                </a:lnTo>
                <a:lnTo>
                  <a:pt x="697894" y="153216"/>
                </a:lnTo>
                <a:lnTo>
                  <a:pt x="698469" y="153504"/>
                </a:lnTo>
                <a:lnTo>
                  <a:pt x="698756" y="153792"/>
                </a:lnTo>
                <a:lnTo>
                  <a:pt x="699044" y="154368"/>
                </a:lnTo>
                <a:lnTo>
                  <a:pt x="699619" y="154656"/>
                </a:lnTo>
                <a:lnTo>
                  <a:pt x="699907" y="154944"/>
                </a:lnTo>
                <a:lnTo>
                  <a:pt x="700194" y="155520"/>
                </a:lnTo>
                <a:lnTo>
                  <a:pt x="700769" y="155808"/>
                </a:lnTo>
                <a:lnTo>
                  <a:pt x="701057" y="156096"/>
                </a:lnTo>
                <a:lnTo>
                  <a:pt x="701345" y="156384"/>
                </a:lnTo>
                <a:lnTo>
                  <a:pt x="701920" y="156960"/>
                </a:lnTo>
                <a:lnTo>
                  <a:pt x="702207" y="157248"/>
                </a:lnTo>
                <a:lnTo>
                  <a:pt x="702495" y="157536"/>
                </a:lnTo>
                <a:lnTo>
                  <a:pt x="703070" y="158112"/>
                </a:lnTo>
                <a:lnTo>
                  <a:pt x="703358" y="158400"/>
                </a:lnTo>
                <a:lnTo>
                  <a:pt x="703645" y="158688"/>
                </a:lnTo>
                <a:lnTo>
                  <a:pt x="704220" y="159552"/>
                </a:lnTo>
                <a:lnTo>
                  <a:pt x="704508" y="159840"/>
                </a:lnTo>
                <a:lnTo>
                  <a:pt x="704795" y="160416"/>
                </a:lnTo>
                <a:lnTo>
                  <a:pt x="705370" y="160992"/>
                </a:lnTo>
                <a:lnTo>
                  <a:pt x="705658" y="161568"/>
                </a:lnTo>
                <a:lnTo>
                  <a:pt x="705946" y="162144"/>
                </a:lnTo>
                <a:lnTo>
                  <a:pt x="706521" y="162720"/>
                </a:lnTo>
                <a:lnTo>
                  <a:pt x="706808" y="163296"/>
                </a:lnTo>
                <a:lnTo>
                  <a:pt x="707096" y="163872"/>
                </a:lnTo>
                <a:lnTo>
                  <a:pt x="707671" y="164448"/>
                </a:lnTo>
                <a:lnTo>
                  <a:pt x="707959" y="165312"/>
                </a:lnTo>
                <a:lnTo>
                  <a:pt x="708246" y="166176"/>
                </a:lnTo>
                <a:lnTo>
                  <a:pt x="708821" y="166752"/>
                </a:lnTo>
                <a:lnTo>
                  <a:pt x="709109" y="167616"/>
                </a:lnTo>
                <a:lnTo>
                  <a:pt x="709396" y="168480"/>
                </a:lnTo>
                <a:lnTo>
                  <a:pt x="709972" y="169632"/>
                </a:lnTo>
                <a:lnTo>
                  <a:pt x="710259" y="170208"/>
                </a:lnTo>
                <a:lnTo>
                  <a:pt x="710547" y="171360"/>
                </a:lnTo>
                <a:lnTo>
                  <a:pt x="711122" y="173088"/>
                </a:lnTo>
                <a:lnTo>
                  <a:pt x="711409" y="174240"/>
                </a:lnTo>
                <a:lnTo>
                  <a:pt x="711697" y="175968"/>
                </a:lnTo>
                <a:lnTo>
                  <a:pt x="712272" y="178272"/>
                </a:lnTo>
                <a:lnTo>
                  <a:pt x="712272" y="189216"/>
                </a:lnTo>
                <a:lnTo>
                  <a:pt x="711697" y="191520"/>
                </a:lnTo>
                <a:lnTo>
                  <a:pt x="711409" y="193248"/>
                </a:lnTo>
                <a:lnTo>
                  <a:pt x="711122" y="194400"/>
                </a:lnTo>
                <a:lnTo>
                  <a:pt x="710547" y="196128"/>
                </a:lnTo>
                <a:lnTo>
                  <a:pt x="710259" y="197280"/>
                </a:lnTo>
                <a:lnTo>
                  <a:pt x="709972" y="197856"/>
                </a:lnTo>
                <a:lnTo>
                  <a:pt x="709396" y="199007"/>
                </a:lnTo>
                <a:lnTo>
                  <a:pt x="709109" y="199871"/>
                </a:lnTo>
                <a:lnTo>
                  <a:pt x="708821" y="200735"/>
                </a:lnTo>
                <a:lnTo>
                  <a:pt x="708246" y="201311"/>
                </a:lnTo>
                <a:lnTo>
                  <a:pt x="707959" y="202175"/>
                </a:lnTo>
                <a:lnTo>
                  <a:pt x="707671" y="203039"/>
                </a:lnTo>
                <a:lnTo>
                  <a:pt x="707096" y="203615"/>
                </a:lnTo>
                <a:lnTo>
                  <a:pt x="706808" y="204191"/>
                </a:lnTo>
                <a:lnTo>
                  <a:pt x="706521" y="204767"/>
                </a:lnTo>
                <a:lnTo>
                  <a:pt x="705946" y="205343"/>
                </a:lnTo>
                <a:lnTo>
                  <a:pt x="705658" y="205919"/>
                </a:lnTo>
                <a:lnTo>
                  <a:pt x="705370" y="206495"/>
                </a:lnTo>
                <a:lnTo>
                  <a:pt x="704795" y="207071"/>
                </a:lnTo>
                <a:lnTo>
                  <a:pt x="704508" y="207647"/>
                </a:lnTo>
                <a:lnTo>
                  <a:pt x="704220" y="207935"/>
                </a:lnTo>
                <a:lnTo>
                  <a:pt x="703645" y="208799"/>
                </a:lnTo>
                <a:lnTo>
                  <a:pt x="703358" y="209087"/>
                </a:lnTo>
                <a:lnTo>
                  <a:pt x="703070" y="209375"/>
                </a:lnTo>
                <a:lnTo>
                  <a:pt x="702495" y="209951"/>
                </a:lnTo>
                <a:lnTo>
                  <a:pt x="702207" y="210239"/>
                </a:lnTo>
                <a:lnTo>
                  <a:pt x="701920" y="210527"/>
                </a:lnTo>
                <a:lnTo>
                  <a:pt x="701345" y="211103"/>
                </a:lnTo>
                <a:lnTo>
                  <a:pt x="701057" y="211391"/>
                </a:lnTo>
                <a:lnTo>
                  <a:pt x="700769" y="211679"/>
                </a:lnTo>
                <a:lnTo>
                  <a:pt x="700194" y="211967"/>
                </a:lnTo>
                <a:lnTo>
                  <a:pt x="699907" y="212543"/>
                </a:lnTo>
                <a:lnTo>
                  <a:pt x="699619" y="212831"/>
                </a:lnTo>
                <a:lnTo>
                  <a:pt x="699044" y="213119"/>
                </a:lnTo>
                <a:lnTo>
                  <a:pt x="698756" y="213695"/>
                </a:lnTo>
                <a:lnTo>
                  <a:pt x="698469" y="213983"/>
                </a:lnTo>
                <a:lnTo>
                  <a:pt x="697894" y="214271"/>
                </a:lnTo>
                <a:lnTo>
                  <a:pt x="697606" y="214847"/>
                </a:lnTo>
                <a:lnTo>
                  <a:pt x="697319" y="215135"/>
                </a:lnTo>
                <a:lnTo>
                  <a:pt x="696743" y="215423"/>
                </a:lnTo>
                <a:lnTo>
                  <a:pt x="696456" y="215999"/>
                </a:lnTo>
                <a:lnTo>
                  <a:pt x="696168" y="216287"/>
                </a:lnTo>
                <a:lnTo>
                  <a:pt x="695593" y="216575"/>
                </a:lnTo>
                <a:lnTo>
                  <a:pt x="695306" y="217151"/>
                </a:lnTo>
                <a:lnTo>
                  <a:pt x="695018" y="217439"/>
                </a:lnTo>
                <a:lnTo>
                  <a:pt x="694443" y="217727"/>
                </a:lnTo>
                <a:lnTo>
                  <a:pt x="694155" y="218303"/>
                </a:lnTo>
                <a:lnTo>
                  <a:pt x="693868" y="218591"/>
                </a:lnTo>
                <a:lnTo>
                  <a:pt x="693293" y="218879"/>
                </a:lnTo>
                <a:lnTo>
                  <a:pt x="693005" y="219455"/>
                </a:lnTo>
                <a:lnTo>
                  <a:pt x="692718" y="219743"/>
                </a:lnTo>
                <a:lnTo>
                  <a:pt x="692142" y="220031"/>
                </a:lnTo>
                <a:lnTo>
                  <a:pt x="691855" y="220607"/>
                </a:lnTo>
                <a:lnTo>
                  <a:pt x="691567" y="220895"/>
                </a:lnTo>
                <a:lnTo>
                  <a:pt x="690992" y="221183"/>
                </a:lnTo>
                <a:lnTo>
                  <a:pt x="690705" y="221759"/>
                </a:lnTo>
                <a:lnTo>
                  <a:pt x="690417" y="222047"/>
                </a:lnTo>
                <a:lnTo>
                  <a:pt x="689842" y="222335"/>
                </a:lnTo>
                <a:lnTo>
                  <a:pt x="689554" y="222911"/>
                </a:lnTo>
                <a:lnTo>
                  <a:pt x="689267" y="223199"/>
                </a:lnTo>
                <a:lnTo>
                  <a:pt x="688692" y="223487"/>
                </a:lnTo>
                <a:lnTo>
                  <a:pt x="688404" y="224063"/>
                </a:lnTo>
                <a:lnTo>
                  <a:pt x="688116" y="224351"/>
                </a:lnTo>
                <a:lnTo>
                  <a:pt x="687541" y="224639"/>
                </a:lnTo>
                <a:lnTo>
                  <a:pt x="687254" y="225215"/>
                </a:lnTo>
                <a:lnTo>
                  <a:pt x="686966" y="225503"/>
                </a:lnTo>
                <a:lnTo>
                  <a:pt x="686391" y="225791"/>
                </a:lnTo>
                <a:lnTo>
                  <a:pt x="686104" y="226367"/>
                </a:lnTo>
                <a:lnTo>
                  <a:pt x="685816" y="226655"/>
                </a:lnTo>
                <a:lnTo>
                  <a:pt x="685241" y="226943"/>
                </a:lnTo>
                <a:lnTo>
                  <a:pt x="684953" y="227519"/>
                </a:lnTo>
                <a:lnTo>
                  <a:pt x="684666" y="227807"/>
                </a:lnTo>
                <a:lnTo>
                  <a:pt x="684091" y="228095"/>
                </a:lnTo>
                <a:lnTo>
                  <a:pt x="683803" y="228671"/>
                </a:lnTo>
                <a:lnTo>
                  <a:pt x="683515" y="228959"/>
                </a:lnTo>
                <a:lnTo>
                  <a:pt x="682940" y="229247"/>
                </a:lnTo>
                <a:lnTo>
                  <a:pt x="682653" y="229823"/>
                </a:lnTo>
                <a:lnTo>
                  <a:pt x="682365" y="230111"/>
                </a:lnTo>
                <a:lnTo>
                  <a:pt x="681790" y="230399"/>
                </a:lnTo>
                <a:lnTo>
                  <a:pt x="681502" y="230975"/>
                </a:lnTo>
                <a:lnTo>
                  <a:pt x="681215" y="231263"/>
                </a:lnTo>
                <a:lnTo>
                  <a:pt x="680640" y="231551"/>
                </a:lnTo>
                <a:lnTo>
                  <a:pt x="680352" y="232127"/>
                </a:lnTo>
                <a:lnTo>
                  <a:pt x="680065" y="232415"/>
                </a:lnTo>
                <a:lnTo>
                  <a:pt x="679489" y="232703"/>
                </a:lnTo>
                <a:lnTo>
                  <a:pt x="679202" y="233279"/>
                </a:lnTo>
                <a:lnTo>
                  <a:pt x="678914" y="233567"/>
                </a:lnTo>
                <a:lnTo>
                  <a:pt x="678339" y="233855"/>
                </a:lnTo>
                <a:lnTo>
                  <a:pt x="678052" y="234431"/>
                </a:lnTo>
                <a:lnTo>
                  <a:pt x="677764" y="234719"/>
                </a:lnTo>
                <a:lnTo>
                  <a:pt x="677189" y="235007"/>
                </a:lnTo>
                <a:lnTo>
                  <a:pt x="676901" y="235583"/>
                </a:lnTo>
                <a:lnTo>
                  <a:pt x="676614" y="235871"/>
                </a:lnTo>
                <a:lnTo>
                  <a:pt x="676039" y="236159"/>
                </a:lnTo>
                <a:lnTo>
                  <a:pt x="675751" y="236735"/>
                </a:lnTo>
                <a:lnTo>
                  <a:pt x="675464" y="237023"/>
                </a:lnTo>
                <a:lnTo>
                  <a:pt x="674888" y="237311"/>
                </a:lnTo>
                <a:lnTo>
                  <a:pt x="674601" y="237887"/>
                </a:lnTo>
                <a:lnTo>
                  <a:pt x="674313" y="238175"/>
                </a:lnTo>
                <a:lnTo>
                  <a:pt x="673738" y="238463"/>
                </a:lnTo>
                <a:lnTo>
                  <a:pt x="673451" y="239039"/>
                </a:lnTo>
                <a:lnTo>
                  <a:pt x="673163" y="239327"/>
                </a:lnTo>
                <a:lnTo>
                  <a:pt x="672588" y="239615"/>
                </a:lnTo>
                <a:lnTo>
                  <a:pt x="672300" y="240191"/>
                </a:lnTo>
                <a:lnTo>
                  <a:pt x="672013" y="240479"/>
                </a:lnTo>
                <a:lnTo>
                  <a:pt x="671438" y="240767"/>
                </a:lnTo>
                <a:lnTo>
                  <a:pt x="671150" y="241343"/>
                </a:lnTo>
                <a:lnTo>
                  <a:pt x="670862" y="241631"/>
                </a:lnTo>
                <a:lnTo>
                  <a:pt x="670287" y="241919"/>
                </a:lnTo>
                <a:lnTo>
                  <a:pt x="670000" y="242495"/>
                </a:lnTo>
                <a:lnTo>
                  <a:pt x="669712" y="242783"/>
                </a:lnTo>
                <a:lnTo>
                  <a:pt x="669137" y="243071"/>
                </a:lnTo>
                <a:lnTo>
                  <a:pt x="668850" y="243647"/>
                </a:lnTo>
                <a:lnTo>
                  <a:pt x="668562" y="243935"/>
                </a:lnTo>
                <a:lnTo>
                  <a:pt x="667987" y="244223"/>
                </a:lnTo>
                <a:lnTo>
                  <a:pt x="667699" y="244799"/>
                </a:lnTo>
                <a:lnTo>
                  <a:pt x="667412" y="245087"/>
                </a:lnTo>
                <a:lnTo>
                  <a:pt x="666837" y="245375"/>
                </a:lnTo>
                <a:lnTo>
                  <a:pt x="666549" y="245951"/>
                </a:lnTo>
                <a:lnTo>
                  <a:pt x="666261" y="246239"/>
                </a:lnTo>
                <a:lnTo>
                  <a:pt x="665686" y="246527"/>
                </a:lnTo>
                <a:lnTo>
                  <a:pt x="665399" y="247103"/>
                </a:lnTo>
                <a:lnTo>
                  <a:pt x="665111" y="247391"/>
                </a:lnTo>
                <a:lnTo>
                  <a:pt x="664536" y="247679"/>
                </a:lnTo>
                <a:lnTo>
                  <a:pt x="664248" y="248255"/>
                </a:lnTo>
                <a:lnTo>
                  <a:pt x="663961" y="248543"/>
                </a:lnTo>
                <a:lnTo>
                  <a:pt x="663386" y="248831"/>
                </a:lnTo>
                <a:lnTo>
                  <a:pt x="663098" y="249407"/>
                </a:lnTo>
                <a:lnTo>
                  <a:pt x="662811" y="249695"/>
                </a:lnTo>
                <a:lnTo>
                  <a:pt x="662235" y="249983"/>
                </a:lnTo>
                <a:lnTo>
                  <a:pt x="661948" y="250559"/>
                </a:lnTo>
                <a:lnTo>
                  <a:pt x="661660" y="250847"/>
                </a:lnTo>
                <a:lnTo>
                  <a:pt x="661085" y="251135"/>
                </a:lnTo>
                <a:lnTo>
                  <a:pt x="660798" y="251711"/>
                </a:lnTo>
                <a:lnTo>
                  <a:pt x="660510" y="251999"/>
                </a:lnTo>
                <a:lnTo>
                  <a:pt x="659935" y="252287"/>
                </a:lnTo>
                <a:lnTo>
                  <a:pt x="659647" y="252863"/>
                </a:lnTo>
                <a:lnTo>
                  <a:pt x="659360" y="253151"/>
                </a:lnTo>
                <a:lnTo>
                  <a:pt x="659072" y="253439"/>
                </a:lnTo>
                <a:lnTo>
                  <a:pt x="658497" y="254015"/>
                </a:lnTo>
                <a:lnTo>
                  <a:pt x="658210" y="254303"/>
                </a:lnTo>
                <a:lnTo>
                  <a:pt x="657922" y="254591"/>
                </a:lnTo>
                <a:lnTo>
                  <a:pt x="657347" y="255167"/>
                </a:lnTo>
                <a:lnTo>
                  <a:pt x="657059" y="255455"/>
                </a:lnTo>
                <a:lnTo>
                  <a:pt x="656772" y="255743"/>
                </a:lnTo>
                <a:lnTo>
                  <a:pt x="656197" y="256319"/>
                </a:lnTo>
                <a:lnTo>
                  <a:pt x="655909" y="256607"/>
                </a:lnTo>
                <a:lnTo>
                  <a:pt x="655621" y="256895"/>
                </a:lnTo>
                <a:lnTo>
                  <a:pt x="655046" y="257471"/>
                </a:lnTo>
                <a:lnTo>
                  <a:pt x="654759" y="257759"/>
                </a:lnTo>
                <a:lnTo>
                  <a:pt x="654471" y="258047"/>
                </a:lnTo>
                <a:lnTo>
                  <a:pt x="653896" y="258623"/>
                </a:lnTo>
                <a:lnTo>
                  <a:pt x="653608" y="258911"/>
                </a:lnTo>
                <a:lnTo>
                  <a:pt x="653321" y="259199"/>
                </a:lnTo>
                <a:lnTo>
                  <a:pt x="652746" y="259775"/>
                </a:lnTo>
                <a:lnTo>
                  <a:pt x="652458" y="260063"/>
                </a:lnTo>
                <a:lnTo>
                  <a:pt x="652171" y="260351"/>
                </a:lnTo>
                <a:lnTo>
                  <a:pt x="651596" y="260927"/>
                </a:lnTo>
                <a:lnTo>
                  <a:pt x="651308" y="261215"/>
                </a:lnTo>
                <a:lnTo>
                  <a:pt x="651020" y="261503"/>
                </a:lnTo>
                <a:lnTo>
                  <a:pt x="650445" y="262079"/>
                </a:lnTo>
                <a:lnTo>
                  <a:pt x="650158" y="262367"/>
                </a:lnTo>
                <a:lnTo>
                  <a:pt x="649870" y="262655"/>
                </a:lnTo>
                <a:lnTo>
                  <a:pt x="649295" y="263231"/>
                </a:lnTo>
                <a:lnTo>
                  <a:pt x="649007" y="263519"/>
                </a:lnTo>
                <a:lnTo>
                  <a:pt x="648720" y="263807"/>
                </a:lnTo>
                <a:lnTo>
                  <a:pt x="648145" y="264383"/>
                </a:lnTo>
                <a:lnTo>
                  <a:pt x="647857" y="264671"/>
                </a:lnTo>
                <a:lnTo>
                  <a:pt x="647570" y="264959"/>
                </a:lnTo>
                <a:lnTo>
                  <a:pt x="646994" y="265535"/>
                </a:lnTo>
                <a:lnTo>
                  <a:pt x="646707" y="265823"/>
                </a:lnTo>
                <a:lnTo>
                  <a:pt x="646419" y="266111"/>
                </a:lnTo>
                <a:lnTo>
                  <a:pt x="645844" y="266687"/>
                </a:lnTo>
                <a:lnTo>
                  <a:pt x="645557" y="266975"/>
                </a:lnTo>
                <a:lnTo>
                  <a:pt x="645269" y="267263"/>
                </a:lnTo>
                <a:lnTo>
                  <a:pt x="644694" y="267551"/>
                </a:lnTo>
                <a:lnTo>
                  <a:pt x="644406" y="268127"/>
                </a:lnTo>
                <a:lnTo>
                  <a:pt x="644119" y="268415"/>
                </a:lnTo>
                <a:lnTo>
                  <a:pt x="643544" y="268703"/>
                </a:lnTo>
                <a:lnTo>
                  <a:pt x="643256" y="269279"/>
                </a:lnTo>
                <a:lnTo>
                  <a:pt x="642969" y="269567"/>
                </a:lnTo>
                <a:lnTo>
                  <a:pt x="642393" y="269855"/>
                </a:lnTo>
                <a:lnTo>
                  <a:pt x="642106" y="270431"/>
                </a:lnTo>
                <a:lnTo>
                  <a:pt x="641818" y="270719"/>
                </a:lnTo>
                <a:lnTo>
                  <a:pt x="641243" y="271007"/>
                </a:lnTo>
                <a:lnTo>
                  <a:pt x="640956" y="271583"/>
                </a:lnTo>
                <a:lnTo>
                  <a:pt x="640668" y="271871"/>
                </a:lnTo>
                <a:lnTo>
                  <a:pt x="640093" y="272159"/>
                </a:lnTo>
                <a:lnTo>
                  <a:pt x="639805" y="272735"/>
                </a:lnTo>
                <a:lnTo>
                  <a:pt x="639518" y="273023"/>
                </a:lnTo>
                <a:lnTo>
                  <a:pt x="638943" y="273311"/>
                </a:lnTo>
                <a:lnTo>
                  <a:pt x="638655" y="273887"/>
                </a:lnTo>
                <a:lnTo>
                  <a:pt x="638367" y="274175"/>
                </a:lnTo>
                <a:lnTo>
                  <a:pt x="637792" y="274463"/>
                </a:lnTo>
                <a:lnTo>
                  <a:pt x="637505" y="275039"/>
                </a:lnTo>
                <a:lnTo>
                  <a:pt x="637217" y="275327"/>
                </a:lnTo>
                <a:lnTo>
                  <a:pt x="636642" y="275615"/>
                </a:lnTo>
                <a:lnTo>
                  <a:pt x="636354" y="276191"/>
                </a:lnTo>
                <a:lnTo>
                  <a:pt x="636067" y="276479"/>
                </a:lnTo>
                <a:lnTo>
                  <a:pt x="635492" y="276767"/>
                </a:lnTo>
                <a:lnTo>
                  <a:pt x="635204" y="277343"/>
                </a:lnTo>
                <a:lnTo>
                  <a:pt x="634917" y="277631"/>
                </a:lnTo>
                <a:lnTo>
                  <a:pt x="634342" y="277919"/>
                </a:lnTo>
                <a:lnTo>
                  <a:pt x="634054" y="278495"/>
                </a:lnTo>
                <a:lnTo>
                  <a:pt x="633766" y="278783"/>
                </a:lnTo>
                <a:lnTo>
                  <a:pt x="633191" y="279071"/>
                </a:lnTo>
                <a:lnTo>
                  <a:pt x="632904" y="279647"/>
                </a:lnTo>
                <a:lnTo>
                  <a:pt x="632616" y="279935"/>
                </a:lnTo>
                <a:lnTo>
                  <a:pt x="632041" y="280223"/>
                </a:lnTo>
                <a:lnTo>
                  <a:pt x="631753" y="280799"/>
                </a:lnTo>
                <a:lnTo>
                  <a:pt x="631466" y="281087"/>
                </a:lnTo>
                <a:lnTo>
                  <a:pt x="630891" y="281375"/>
                </a:lnTo>
                <a:lnTo>
                  <a:pt x="630603" y="281951"/>
                </a:lnTo>
                <a:lnTo>
                  <a:pt x="630316" y="282239"/>
                </a:lnTo>
                <a:lnTo>
                  <a:pt x="629740" y="282527"/>
                </a:lnTo>
                <a:lnTo>
                  <a:pt x="629453" y="283103"/>
                </a:lnTo>
                <a:lnTo>
                  <a:pt x="629165" y="283391"/>
                </a:lnTo>
                <a:lnTo>
                  <a:pt x="628590" y="283679"/>
                </a:lnTo>
                <a:lnTo>
                  <a:pt x="628303" y="284255"/>
                </a:lnTo>
                <a:lnTo>
                  <a:pt x="628015" y="284543"/>
                </a:lnTo>
                <a:lnTo>
                  <a:pt x="627440" y="284831"/>
                </a:lnTo>
                <a:lnTo>
                  <a:pt x="627152" y="285407"/>
                </a:lnTo>
                <a:lnTo>
                  <a:pt x="626865" y="285695"/>
                </a:lnTo>
                <a:lnTo>
                  <a:pt x="626290" y="285983"/>
                </a:lnTo>
                <a:lnTo>
                  <a:pt x="626002" y="286559"/>
                </a:lnTo>
                <a:lnTo>
                  <a:pt x="625715" y="286847"/>
                </a:lnTo>
                <a:lnTo>
                  <a:pt x="625139" y="287135"/>
                </a:lnTo>
                <a:lnTo>
                  <a:pt x="624852" y="287711"/>
                </a:lnTo>
                <a:lnTo>
                  <a:pt x="624564" y="287999"/>
                </a:lnTo>
                <a:lnTo>
                  <a:pt x="623989" y="288287"/>
                </a:lnTo>
                <a:lnTo>
                  <a:pt x="623702" y="288863"/>
                </a:lnTo>
                <a:lnTo>
                  <a:pt x="623414" y="289151"/>
                </a:lnTo>
                <a:lnTo>
                  <a:pt x="622839" y="289439"/>
                </a:lnTo>
                <a:lnTo>
                  <a:pt x="622551" y="290015"/>
                </a:lnTo>
                <a:lnTo>
                  <a:pt x="622264" y="290303"/>
                </a:lnTo>
                <a:lnTo>
                  <a:pt x="621689" y="290591"/>
                </a:lnTo>
                <a:lnTo>
                  <a:pt x="621401" y="291167"/>
                </a:lnTo>
                <a:lnTo>
                  <a:pt x="621113" y="291455"/>
                </a:lnTo>
                <a:lnTo>
                  <a:pt x="620538" y="291743"/>
                </a:lnTo>
                <a:lnTo>
                  <a:pt x="620251" y="292319"/>
                </a:lnTo>
                <a:lnTo>
                  <a:pt x="619963" y="292607"/>
                </a:lnTo>
                <a:lnTo>
                  <a:pt x="619388" y="292895"/>
                </a:lnTo>
                <a:lnTo>
                  <a:pt x="619100" y="293471"/>
                </a:lnTo>
                <a:lnTo>
                  <a:pt x="618813" y="293759"/>
                </a:lnTo>
                <a:lnTo>
                  <a:pt x="618238" y="294047"/>
                </a:lnTo>
                <a:lnTo>
                  <a:pt x="617950" y="294623"/>
                </a:lnTo>
                <a:lnTo>
                  <a:pt x="617663" y="294911"/>
                </a:lnTo>
                <a:lnTo>
                  <a:pt x="617088" y="295199"/>
                </a:lnTo>
                <a:lnTo>
                  <a:pt x="616800" y="295775"/>
                </a:lnTo>
                <a:lnTo>
                  <a:pt x="616512" y="296063"/>
                </a:lnTo>
                <a:lnTo>
                  <a:pt x="615937" y="296351"/>
                </a:lnTo>
                <a:lnTo>
                  <a:pt x="615650" y="296927"/>
                </a:lnTo>
                <a:lnTo>
                  <a:pt x="615362" y="297215"/>
                </a:lnTo>
                <a:lnTo>
                  <a:pt x="614787" y="297503"/>
                </a:lnTo>
                <a:lnTo>
                  <a:pt x="614499" y="298079"/>
                </a:lnTo>
                <a:lnTo>
                  <a:pt x="614212" y="298367"/>
                </a:lnTo>
                <a:lnTo>
                  <a:pt x="613637" y="298655"/>
                </a:lnTo>
                <a:lnTo>
                  <a:pt x="613349" y="299231"/>
                </a:lnTo>
                <a:lnTo>
                  <a:pt x="613062" y="299519"/>
                </a:lnTo>
                <a:lnTo>
                  <a:pt x="612486" y="299807"/>
                </a:lnTo>
                <a:lnTo>
                  <a:pt x="612199" y="300383"/>
                </a:lnTo>
                <a:lnTo>
                  <a:pt x="611911" y="300671"/>
                </a:lnTo>
                <a:lnTo>
                  <a:pt x="611336" y="300959"/>
                </a:lnTo>
                <a:lnTo>
                  <a:pt x="611049" y="301535"/>
                </a:lnTo>
                <a:lnTo>
                  <a:pt x="610761" y="301823"/>
                </a:lnTo>
                <a:lnTo>
                  <a:pt x="610186" y="302111"/>
                </a:lnTo>
                <a:lnTo>
                  <a:pt x="609898" y="302687"/>
                </a:lnTo>
                <a:lnTo>
                  <a:pt x="609611" y="302975"/>
                </a:lnTo>
                <a:lnTo>
                  <a:pt x="609036" y="303263"/>
                </a:lnTo>
                <a:lnTo>
                  <a:pt x="608748" y="303839"/>
                </a:lnTo>
                <a:lnTo>
                  <a:pt x="608461" y="304127"/>
                </a:lnTo>
                <a:lnTo>
                  <a:pt x="607885" y="304415"/>
                </a:lnTo>
                <a:lnTo>
                  <a:pt x="607598" y="304991"/>
                </a:lnTo>
                <a:lnTo>
                  <a:pt x="607310" y="305279"/>
                </a:lnTo>
                <a:lnTo>
                  <a:pt x="606735" y="305567"/>
                </a:lnTo>
                <a:lnTo>
                  <a:pt x="606448" y="306143"/>
                </a:lnTo>
                <a:lnTo>
                  <a:pt x="606160" y="306431"/>
                </a:lnTo>
                <a:lnTo>
                  <a:pt x="605585" y="306719"/>
                </a:lnTo>
                <a:lnTo>
                  <a:pt x="605297" y="307295"/>
                </a:lnTo>
                <a:lnTo>
                  <a:pt x="605010" y="307583"/>
                </a:lnTo>
                <a:lnTo>
                  <a:pt x="604435" y="307871"/>
                </a:lnTo>
                <a:lnTo>
                  <a:pt x="604147" y="308447"/>
                </a:lnTo>
                <a:lnTo>
                  <a:pt x="603859" y="308735"/>
                </a:lnTo>
                <a:lnTo>
                  <a:pt x="603284" y="309023"/>
                </a:lnTo>
                <a:lnTo>
                  <a:pt x="602997" y="309599"/>
                </a:lnTo>
                <a:lnTo>
                  <a:pt x="602709" y="309887"/>
                </a:lnTo>
                <a:lnTo>
                  <a:pt x="602134" y="310175"/>
                </a:lnTo>
                <a:lnTo>
                  <a:pt x="601846" y="310751"/>
                </a:lnTo>
                <a:lnTo>
                  <a:pt x="601559" y="311039"/>
                </a:lnTo>
                <a:lnTo>
                  <a:pt x="600984" y="311327"/>
                </a:lnTo>
                <a:lnTo>
                  <a:pt x="600696" y="311903"/>
                </a:lnTo>
                <a:lnTo>
                  <a:pt x="600409" y="312191"/>
                </a:lnTo>
                <a:lnTo>
                  <a:pt x="599834" y="312479"/>
                </a:lnTo>
                <a:lnTo>
                  <a:pt x="599546" y="313055"/>
                </a:lnTo>
                <a:lnTo>
                  <a:pt x="599258" y="313343"/>
                </a:lnTo>
                <a:lnTo>
                  <a:pt x="598683" y="313631"/>
                </a:lnTo>
                <a:lnTo>
                  <a:pt x="598396" y="314207"/>
                </a:lnTo>
                <a:lnTo>
                  <a:pt x="598108" y="314495"/>
                </a:lnTo>
                <a:lnTo>
                  <a:pt x="597533" y="314783"/>
                </a:lnTo>
                <a:lnTo>
                  <a:pt x="597245" y="315359"/>
                </a:lnTo>
                <a:lnTo>
                  <a:pt x="596958" y="315647"/>
                </a:lnTo>
                <a:lnTo>
                  <a:pt x="596383" y="315935"/>
                </a:lnTo>
                <a:lnTo>
                  <a:pt x="596095" y="316511"/>
                </a:lnTo>
                <a:lnTo>
                  <a:pt x="595808" y="316799"/>
                </a:lnTo>
                <a:lnTo>
                  <a:pt x="595232" y="317087"/>
                </a:lnTo>
                <a:lnTo>
                  <a:pt x="594945" y="317663"/>
                </a:lnTo>
                <a:lnTo>
                  <a:pt x="594657" y="317951"/>
                </a:lnTo>
                <a:lnTo>
                  <a:pt x="594082" y="318239"/>
                </a:lnTo>
                <a:lnTo>
                  <a:pt x="593795" y="318815"/>
                </a:lnTo>
                <a:lnTo>
                  <a:pt x="593507" y="319103"/>
                </a:lnTo>
                <a:lnTo>
                  <a:pt x="592932" y="319391"/>
                </a:lnTo>
                <a:lnTo>
                  <a:pt x="592644" y="319967"/>
                </a:lnTo>
                <a:lnTo>
                  <a:pt x="592357" y="320255"/>
                </a:lnTo>
                <a:lnTo>
                  <a:pt x="591782" y="320543"/>
                </a:lnTo>
                <a:lnTo>
                  <a:pt x="591494" y="321119"/>
                </a:lnTo>
                <a:lnTo>
                  <a:pt x="591207" y="321407"/>
                </a:lnTo>
                <a:lnTo>
                  <a:pt x="590631" y="321695"/>
                </a:lnTo>
                <a:lnTo>
                  <a:pt x="590344" y="322271"/>
                </a:lnTo>
                <a:lnTo>
                  <a:pt x="590056" y="322559"/>
                </a:lnTo>
                <a:lnTo>
                  <a:pt x="589481" y="322847"/>
                </a:lnTo>
                <a:lnTo>
                  <a:pt x="589194" y="323135"/>
                </a:lnTo>
                <a:lnTo>
                  <a:pt x="588906" y="323711"/>
                </a:lnTo>
                <a:lnTo>
                  <a:pt x="588331" y="323999"/>
                </a:lnTo>
                <a:lnTo>
                  <a:pt x="588043" y="324287"/>
                </a:lnTo>
                <a:lnTo>
                  <a:pt x="587756" y="324863"/>
                </a:lnTo>
                <a:lnTo>
                  <a:pt x="587181" y="325151"/>
                </a:lnTo>
                <a:lnTo>
                  <a:pt x="586893" y="325439"/>
                </a:lnTo>
                <a:lnTo>
                  <a:pt x="586605" y="326015"/>
                </a:lnTo>
                <a:lnTo>
                  <a:pt x="586030" y="326303"/>
                </a:lnTo>
                <a:lnTo>
                  <a:pt x="585743" y="326591"/>
                </a:lnTo>
                <a:lnTo>
                  <a:pt x="585455" y="327167"/>
                </a:lnTo>
                <a:lnTo>
                  <a:pt x="584880" y="327455"/>
                </a:lnTo>
                <a:lnTo>
                  <a:pt x="584592" y="327743"/>
                </a:lnTo>
                <a:lnTo>
                  <a:pt x="584305" y="328319"/>
                </a:lnTo>
                <a:lnTo>
                  <a:pt x="583730" y="328607"/>
                </a:lnTo>
                <a:lnTo>
                  <a:pt x="583442" y="328895"/>
                </a:lnTo>
                <a:lnTo>
                  <a:pt x="583155" y="329471"/>
                </a:lnTo>
                <a:lnTo>
                  <a:pt x="582580" y="329759"/>
                </a:lnTo>
                <a:lnTo>
                  <a:pt x="582292" y="330047"/>
                </a:lnTo>
                <a:lnTo>
                  <a:pt x="582004" y="330623"/>
                </a:lnTo>
                <a:lnTo>
                  <a:pt x="581429" y="330911"/>
                </a:lnTo>
                <a:lnTo>
                  <a:pt x="581142" y="331199"/>
                </a:lnTo>
                <a:lnTo>
                  <a:pt x="580854" y="331775"/>
                </a:lnTo>
                <a:lnTo>
                  <a:pt x="580279" y="332063"/>
                </a:lnTo>
                <a:lnTo>
                  <a:pt x="579991" y="332351"/>
                </a:lnTo>
                <a:lnTo>
                  <a:pt x="579704" y="332927"/>
                </a:lnTo>
                <a:lnTo>
                  <a:pt x="579129" y="333215"/>
                </a:lnTo>
                <a:lnTo>
                  <a:pt x="578841" y="333503"/>
                </a:lnTo>
                <a:lnTo>
                  <a:pt x="578554" y="334079"/>
                </a:lnTo>
                <a:lnTo>
                  <a:pt x="577978" y="334367"/>
                </a:lnTo>
                <a:lnTo>
                  <a:pt x="577691" y="334655"/>
                </a:lnTo>
                <a:lnTo>
                  <a:pt x="577403" y="335231"/>
                </a:lnTo>
                <a:lnTo>
                  <a:pt x="576828" y="335519"/>
                </a:lnTo>
                <a:lnTo>
                  <a:pt x="576541" y="335807"/>
                </a:lnTo>
                <a:lnTo>
                  <a:pt x="576253" y="336383"/>
                </a:lnTo>
                <a:lnTo>
                  <a:pt x="575678" y="336671"/>
                </a:lnTo>
                <a:lnTo>
                  <a:pt x="575390" y="336959"/>
                </a:lnTo>
                <a:lnTo>
                  <a:pt x="575103" y="337535"/>
                </a:lnTo>
                <a:lnTo>
                  <a:pt x="574528" y="337823"/>
                </a:lnTo>
                <a:lnTo>
                  <a:pt x="574240" y="338111"/>
                </a:lnTo>
                <a:lnTo>
                  <a:pt x="573953" y="338687"/>
                </a:lnTo>
                <a:lnTo>
                  <a:pt x="573377" y="338975"/>
                </a:lnTo>
                <a:lnTo>
                  <a:pt x="573090" y="339263"/>
                </a:lnTo>
                <a:lnTo>
                  <a:pt x="572802" y="339839"/>
                </a:lnTo>
                <a:lnTo>
                  <a:pt x="572227" y="340127"/>
                </a:lnTo>
                <a:lnTo>
                  <a:pt x="571940" y="340415"/>
                </a:lnTo>
                <a:lnTo>
                  <a:pt x="571652" y="340991"/>
                </a:lnTo>
                <a:lnTo>
                  <a:pt x="571077" y="341279"/>
                </a:lnTo>
                <a:lnTo>
                  <a:pt x="570789" y="341567"/>
                </a:lnTo>
                <a:lnTo>
                  <a:pt x="570502" y="342143"/>
                </a:lnTo>
                <a:lnTo>
                  <a:pt x="569927" y="342431"/>
                </a:lnTo>
                <a:lnTo>
                  <a:pt x="569639" y="342719"/>
                </a:lnTo>
                <a:lnTo>
                  <a:pt x="569351" y="343295"/>
                </a:lnTo>
                <a:lnTo>
                  <a:pt x="568776" y="343583"/>
                </a:lnTo>
                <a:lnTo>
                  <a:pt x="568489" y="343871"/>
                </a:lnTo>
                <a:lnTo>
                  <a:pt x="568201" y="344447"/>
                </a:lnTo>
                <a:lnTo>
                  <a:pt x="567626" y="344735"/>
                </a:lnTo>
                <a:lnTo>
                  <a:pt x="567338" y="345023"/>
                </a:lnTo>
                <a:lnTo>
                  <a:pt x="567051" y="345599"/>
                </a:lnTo>
                <a:lnTo>
                  <a:pt x="566476" y="345887"/>
                </a:lnTo>
                <a:lnTo>
                  <a:pt x="566188" y="346175"/>
                </a:lnTo>
                <a:lnTo>
                  <a:pt x="565901" y="346751"/>
                </a:lnTo>
                <a:lnTo>
                  <a:pt x="565326" y="347039"/>
                </a:lnTo>
                <a:lnTo>
                  <a:pt x="565038" y="347327"/>
                </a:lnTo>
                <a:lnTo>
                  <a:pt x="564750" y="347903"/>
                </a:lnTo>
                <a:lnTo>
                  <a:pt x="564175" y="348191"/>
                </a:lnTo>
                <a:lnTo>
                  <a:pt x="563888" y="348479"/>
                </a:lnTo>
                <a:lnTo>
                  <a:pt x="563600" y="349055"/>
                </a:lnTo>
                <a:lnTo>
                  <a:pt x="563025" y="349343"/>
                </a:lnTo>
                <a:lnTo>
                  <a:pt x="562737" y="349631"/>
                </a:lnTo>
                <a:lnTo>
                  <a:pt x="562450" y="350207"/>
                </a:lnTo>
                <a:lnTo>
                  <a:pt x="561875" y="350495"/>
                </a:lnTo>
                <a:lnTo>
                  <a:pt x="561587" y="350783"/>
                </a:lnTo>
                <a:lnTo>
                  <a:pt x="561300" y="351359"/>
                </a:lnTo>
                <a:lnTo>
                  <a:pt x="560724" y="351647"/>
                </a:lnTo>
                <a:lnTo>
                  <a:pt x="560437" y="351935"/>
                </a:lnTo>
                <a:lnTo>
                  <a:pt x="560149" y="352511"/>
                </a:lnTo>
                <a:lnTo>
                  <a:pt x="559574" y="352799"/>
                </a:lnTo>
                <a:lnTo>
                  <a:pt x="559287" y="353087"/>
                </a:lnTo>
                <a:lnTo>
                  <a:pt x="558999" y="353663"/>
                </a:lnTo>
                <a:lnTo>
                  <a:pt x="558424" y="353951"/>
                </a:lnTo>
                <a:lnTo>
                  <a:pt x="558136" y="354239"/>
                </a:lnTo>
                <a:lnTo>
                  <a:pt x="557849" y="354815"/>
                </a:lnTo>
                <a:lnTo>
                  <a:pt x="557274" y="355103"/>
                </a:lnTo>
                <a:lnTo>
                  <a:pt x="556986" y="355391"/>
                </a:lnTo>
                <a:lnTo>
                  <a:pt x="556699" y="355967"/>
                </a:lnTo>
                <a:lnTo>
                  <a:pt x="556123" y="356255"/>
                </a:lnTo>
                <a:lnTo>
                  <a:pt x="555836" y="356543"/>
                </a:lnTo>
                <a:lnTo>
                  <a:pt x="555548" y="357119"/>
                </a:lnTo>
                <a:lnTo>
                  <a:pt x="554973" y="357407"/>
                </a:lnTo>
                <a:lnTo>
                  <a:pt x="554686" y="357695"/>
                </a:lnTo>
                <a:lnTo>
                  <a:pt x="554398" y="358271"/>
                </a:lnTo>
                <a:lnTo>
                  <a:pt x="553823" y="358559"/>
                </a:lnTo>
                <a:lnTo>
                  <a:pt x="553248" y="358847"/>
                </a:lnTo>
                <a:lnTo>
                  <a:pt x="552673" y="359423"/>
                </a:lnTo>
                <a:lnTo>
                  <a:pt x="552385" y="359711"/>
                </a:lnTo>
                <a:lnTo>
                  <a:pt x="552097" y="359999"/>
                </a:lnTo>
                <a:lnTo>
                  <a:pt x="551235" y="360575"/>
                </a:lnTo>
                <a:lnTo>
                  <a:pt x="550947" y="360863"/>
                </a:lnTo>
                <a:lnTo>
                  <a:pt x="550084" y="361151"/>
                </a:lnTo>
                <a:lnTo>
                  <a:pt x="549797" y="361727"/>
                </a:lnTo>
                <a:lnTo>
                  <a:pt x="548934" y="362015"/>
                </a:lnTo>
                <a:lnTo>
                  <a:pt x="548072" y="362303"/>
                </a:lnTo>
                <a:lnTo>
                  <a:pt x="547496" y="362879"/>
                </a:lnTo>
                <a:lnTo>
                  <a:pt x="546921" y="363167"/>
                </a:lnTo>
                <a:lnTo>
                  <a:pt x="546346" y="363455"/>
                </a:lnTo>
                <a:lnTo>
                  <a:pt x="545196" y="364031"/>
                </a:lnTo>
                <a:lnTo>
                  <a:pt x="544333" y="364319"/>
                </a:lnTo>
                <a:lnTo>
                  <a:pt x="543470" y="364607"/>
                </a:lnTo>
                <a:lnTo>
                  <a:pt x="542320" y="365183"/>
                </a:lnTo>
                <a:lnTo>
                  <a:pt x="541170" y="365471"/>
                </a:lnTo>
                <a:lnTo>
                  <a:pt x="540020" y="365759"/>
                </a:lnTo>
                <a:lnTo>
                  <a:pt x="538869" y="366335"/>
                </a:lnTo>
                <a:lnTo>
                  <a:pt x="537144" y="366623"/>
                </a:lnTo>
                <a:lnTo>
                  <a:pt x="535131" y="366911"/>
                </a:lnTo>
                <a:lnTo>
                  <a:pt x="531680" y="367487"/>
                </a:lnTo>
                <a:lnTo>
                  <a:pt x="525929" y="367487"/>
                </a:lnTo>
                <a:lnTo>
                  <a:pt x="522478" y="366911"/>
                </a:lnTo>
                <a:lnTo>
                  <a:pt x="520465" y="366623"/>
                </a:lnTo>
                <a:lnTo>
                  <a:pt x="519027" y="366335"/>
                </a:lnTo>
                <a:lnTo>
                  <a:pt x="517589" y="365759"/>
                </a:lnTo>
                <a:lnTo>
                  <a:pt x="516439" y="365471"/>
                </a:lnTo>
                <a:lnTo>
                  <a:pt x="515289" y="365183"/>
                </a:lnTo>
                <a:lnTo>
                  <a:pt x="514139" y="364607"/>
                </a:lnTo>
                <a:lnTo>
                  <a:pt x="513276" y="364319"/>
                </a:lnTo>
                <a:lnTo>
                  <a:pt x="512413" y="364031"/>
                </a:lnTo>
                <a:lnTo>
                  <a:pt x="511838" y="363455"/>
                </a:lnTo>
                <a:lnTo>
                  <a:pt x="510975" y="363167"/>
                </a:lnTo>
                <a:lnTo>
                  <a:pt x="510113" y="362879"/>
                </a:lnTo>
                <a:lnTo>
                  <a:pt x="509538" y="362303"/>
                </a:lnTo>
                <a:lnTo>
                  <a:pt x="508675" y="362015"/>
                </a:lnTo>
                <a:lnTo>
                  <a:pt x="508387" y="361727"/>
                </a:lnTo>
                <a:lnTo>
                  <a:pt x="507525" y="361151"/>
                </a:lnTo>
                <a:lnTo>
                  <a:pt x="507237" y="360863"/>
                </a:lnTo>
                <a:lnTo>
                  <a:pt x="506374" y="360575"/>
                </a:lnTo>
                <a:lnTo>
                  <a:pt x="506087" y="359999"/>
                </a:lnTo>
                <a:lnTo>
                  <a:pt x="505224" y="359711"/>
                </a:lnTo>
                <a:lnTo>
                  <a:pt x="504936" y="359423"/>
                </a:lnTo>
                <a:lnTo>
                  <a:pt x="504361" y="358847"/>
                </a:lnTo>
                <a:lnTo>
                  <a:pt x="504074" y="358559"/>
                </a:lnTo>
                <a:lnTo>
                  <a:pt x="503211" y="358271"/>
                </a:lnTo>
                <a:lnTo>
                  <a:pt x="502924" y="357695"/>
                </a:lnTo>
                <a:lnTo>
                  <a:pt x="502636" y="357407"/>
                </a:lnTo>
                <a:lnTo>
                  <a:pt x="502061" y="357119"/>
                </a:lnTo>
                <a:lnTo>
                  <a:pt x="501773" y="356543"/>
                </a:lnTo>
                <a:lnTo>
                  <a:pt x="501486" y="356255"/>
                </a:lnTo>
                <a:lnTo>
                  <a:pt x="500911" y="355967"/>
                </a:lnTo>
                <a:lnTo>
                  <a:pt x="500623" y="355391"/>
                </a:lnTo>
                <a:lnTo>
                  <a:pt x="500335" y="355103"/>
                </a:lnTo>
                <a:lnTo>
                  <a:pt x="499760" y="354815"/>
                </a:lnTo>
                <a:lnTo>
                  <a:pt x="499473" y="354239"/>
                </a:lnTo>
                <a:lnTo>
                  <a:pt x="499185" y="353951"/>
                </a:lnTo>
                <a:lnTo>
                  <a:pt x="498610" y="353087"/>
                </a:lnTo>
                <a:lnTo>
                  <a:pt x="498322" y="352799"/>
                </a:lnTo>
                <a:lnTo>
                  <a:pt x="498035" y="352511"/>
                </a:lnTo>
                <a:lnTo>
                  <a:pt x="497460" y="351935"/>
                </a:lnTo>
                <a:lnTo>
                  <a:pt x="497172" y="351359"/>
                </a:lnTo>
                <a:lnTo>
                  <a:pt x="496885" y="350783"/>
                </a:lnTo>
                <a:lnTo>
                  <a:pt x="496309" y="350495"/>
                </a:lnTo>
                <a:lnTo>
                  <a:pt x="496022" y="349631"/>
                </a:lnTo>
                <a:lnTo>
                  <a:pt x="495734" y="349343"/>
                </a:lnTo>
                <a:lnTo>
                  <a:pt x="495159" y="348479"/>
                </a:lnTo>
                <a:lnTo>
                  <a:pt x="494872" y="347903"/>
                </a:lnTo>
                <a:lnTo>
                  <a:pt x="494584" y="347039"/>
                </a:lnTo>
                <a:lnTo>
                  <a:pt x="494009" y="346751"/>
                </a:lnTo>
                <a:lnTo>
                  <a:pt x="493721" y="345887"/>
                </a:lnTo>
                <a:lnTo>
                  <a:pt x="493434" y="345023"/>
                </a:lnTo>
                <a:lnTo>
                  <a:pt x="492859" y="343871"/>
                </a:lnTo>
                <a:lnTo>
                  <a:pt x="492571" y="343295"/>
                </a:lnTo>
                <a:lnTo>
                  <a:pt x="492284" y="342143"/>
                </a:lnTo>
                <a:lnTo>
                  <a:pt x="491708" y="341279"/>
                </a:lnTo>
                <a:lnTo>
                  <a:pt x="491421" y="340127"/>
                </a:lnTo>
                <a:lnTo>
                  <a:pt x="491133" y="338687"/>
                </a:lnTo>
                <a:lnTo>
                  <a:pt x="490558" y="336959"/>
                </a:lnTo>
                <a:lnTo>
                  <a:pt x="490271" y="335231"/>
                </a:lnTo>
                <a:lnTo>
                  <a:pt x="489983" y="332351"/>
                </a:lnTo>
                <a:lnTo>
                  <a:pt x="489983" y="323999"/>
                </a:lnTo>
                <a:lnTo>
                  <a:pt x="490271" y="321407"/>
                </a:lnTo>
                <a:lnTo>
                  <a:pt x="490558" y="319391"/>
                </a:lnTo>
                <a:lnTo>
                  <a:pt x="491133" y="317951"/>
                </a:lnTo>
                <a:lnTo>
                  <a:pt x="491421" y="316511"/>
                </a:lnTo>
                <a:lnTo>
                  <a:pt x="491708" y="315359"/>
                </a:lnTo>
                <a:lnTo>
                  <a:pt x="492284" y="314495"/>
                </a:lnTo>
                <a:lnTo>
                  <a:pt x="492571" y="313343"/>
                </a:lnTo>
                <a:lnTo>
                  <a:pt x="492859" y="312479"/>
                </a:lnTo>
                <a:lnTo>
                  <a:pt x="493434" y="311903"/>
                </a:lnTo>
                <a:lnTo>
                  <a:pt x="493721" y="310751"/>
                </a:lnTo>
                <a:lnTo>
                  <a:pt x="494009" y="310175"/>
                </a:lnTo>
                <a:lnTo>
                  <a:pt x="494584" y="309599"/>
                </a:lnTo>
                <a:lnTo>
                  <a:pt x="494872" y="308735"/>
                </a:lnTo>
                <a:lnTo>
                  <a:pt x="495159" y="307871"/>
                </a:lnTo>
                <a:lnTo>
                  <a:pt x="495734" y="307583"/>
                </a:lnTo>
                <a:lnTo>
                  <a:pt x="496022" y="306719"/>
                </a:lnTo>
                <a:lnTo>
                  <a:pt x="496309" y="306431"/>
                </a:lnTo>
                <a:lnTo>
                  <a:pt x="496885" y="305567"/>
                </a:lnTo>
                <a:lnTo>
                  <a:pt x="497172" y="305279"/>
                </a:lnTo>
                <a:lnTo>
                  <a:pt x="497460" y="304415"/>
                </a:lnTo>
                <a:lnTo>
                  <a:pt x="498035" y="304127"/>
                </a:lnTo>
                <a:lnTo>
                  <a:pt x="498322" y="303839"/>
                </a:lnTo>
                <a:lnTo>
                  <a:pt x="498610" y="303263"/>
                </a:lnTo>
                <a:lnTo>
                  <a:pt x="499185" y="302687"/>
                </a:lnTo>
                <a:lnTo>
                  <a:pt x="499473" y="302111"/>
                </a:lnTo>
                <a:lnTo>
                  <a:pt x="499760" y="301823"/>
                </a:lnTo>
                <a:lnTo>
                  <a:pt x="500335" y="301535"/>
                </a:lnTo>
                <a:lnTo>
                  <a:pt x="500623" y="300959"/>
                </a:lnTo>
                <a:lnTo>
                  <a:pt x="500911" y="300671"/>
                </a:lnTo>
                <a:lnTo>
                  <a:pt x="501486" y="300383"/>
                </a:lnTo>
                <a:lnTo>
                  <a:pt x="501773" y="299807"/>
                </a:lnTo>
                <a:lnTo>
                  <a:pt x="502061" y="299519"/>
                </a:lnTo>
                <a:lnTo>
                  <a:pt x="502636" y="299231"/>
                </a:lnTo>
                <a:lnTo>
                  <a:pt x="502924" y="298655"/>
                </a:lnTo>
                <a:lnTo>
                  <a:pt x="503211" y="298367"/>
                </a:lnTo>
                <a:lnTo>
                  <a:pt x="503786" y="298079"/>
                </a:lnTo>
                <a:lnTo>
                  <a:pt x="504074" y="297503"/>
                </a:lnTo>
                <a:lnTo>
                  <a:pt x="504361" y="297215"/>
                </a:lnTo>
                <a:lnTo>
                  <a:pt x="504936" y="296927"/>
                </a:lnTo>
                <a:lnTo>
                  <a:pt x="505224" y="296351"/>
                </a:lnTo>
                <a:lnTo>
                  <a:pt x="505512" y="296063"/>
                </a:lnTo>
                <a:lnTo>
                  <a:pt x="506087" y="295775"/>
                </a:lnTo>
                <a:lnTo>
                  <a:pt x="506374" y="295199"/>
                </a:lnTo>
                <a:lnTo>
                  <a:pt x="506662" y="294911"/>
                </a:lnTo>
                <a:lnTo>
                  <a:pt x="507237" y="294623"/>
                </a:lnTo>
                <a:lnTo>
                  <a:pt x="507525" y="294047"/>
                </a:lnTo>
                <a:lnTo>
                  <a:pt x="507812" y="293759"/>
                </a:lnTo>
                <a:lnTo>
                  <a:pt x="508387" y="293471"/>
                </a:lnTo>
                <a:lnTo>
                  <a:pt x="508675" y="292895"/>
                </a:lnTo>
                <a:lnTo>
                  <a:pt x="508962" y="292607"/>
                </a:lnTo>
                <a:lnTo>
                  <a:pt x="509538" y="292319"/>
                </a:lnTo>
                <a:lnTo>
                  <a:pt x="509825" y="291743"/>
                </a:lnTo>
                <a:lnTo>
                  <a:pt x="510113" y="291455"/>
                </a:lnTo>
                <a:lnTo>
                  <a:pt x="510688" y="291167"/>
                </a:lnTo>
                <a:lnTo>
                  <a:pt x="510975" y="290591"/>
                </a:lnTo>
                <a:lnTo>
                  <a:pt x="511263" y="290303"/>
                </a:lnTo>
                <a:lnTo>
                  <a:pt x="511838" y="290015"/>
                </a:lnTo>
                <a:lnTo>
                  <a:pt x="512126" y="289439"/>
                </a:lnTo>
                <a:lnTo>
                  <a:pt x="512413" y="289151"/>
                </a:lnTo>
                <a:lnTo>
                  <a:pt x="512988" y="288863"/>
                </a:lnTo>
                <a:lnTo>
                  <a:pt x="513276" y="288287"/>
                </a:lnTo>
                <a:lnTo>
                  <a:pt x="513564" y="287999"/>
                </a:lnTo>
                <a:lnTo>
                  <a:pt x="514139" y="287711"/>
                </a:lnTo>
                <a:lnTo>
                  <a:pt x="514426" y="287135"/>
                </a:lnTo>
                <a:lnTo>
                  <a:pt x="514714" y="286847"/>
                </a:lnTo>
                <a:lnTo>
                  <a:pt x="515289" y="286559"/>
                </a:lnTo>
                <a:lnTo>
                  <a:pt x="515576" y="285983"/>
                </a:lnTo>
                <a:lnTo>
                  <a:pt x="515864" y="285695"/>
                </a:lnTo>
                <a:lnTo>
                  <a:pt x="516439" y="285407"/>
                </a:lnTo>
                <a:lnTo>
                  <a:pt x="516727" y="284831"/>
                </a:lnTo>
                <a:lnTo>
                  <a:pt x="517014" y="284543"/>
                </a:lnTo>
                <a:lnTo>
                  <a:pt x="517589" y="284255"/>
                </a:lnTo>
                <a:lnTo>
                  <a:pt x="517877" y="283679"/>
                </a:lnTo>
                <a:lnTo>
                  <a:pt x="518165" y="283391"/>
                </a:lnTo>
                <a:lnTo>
                  <a:pt x="518740" y="283103"/>
                </a:lnTo>
                <a:lnTo>
                  <a:pt x="519027" y="282527"/>
                </a:lnTo>
                <a:lnTo>
                  <a:pt x="519315" y="282239"/>
                </a:lnTo>
                <a:lnTo>
                  <a:pt x="519890" y="281951"/>
                </a:lnTo>
                <a:lnTo>
                  <a:pt x="520178" y="281375"/>
                </a:lnTo>
                <a:lnTo>
                  <a:pt x="520465" y="281087"/>
                </a:lnTo>
                <a:lnTo>
                  <a:pt x="521040" y="280799"/>
                </a:lnTo>
                <a:lnTo>
                  <a:pt x="521328" y="280223"/>
                </a:lnTo>
                <a:lnTo>
                  <a:pt x="521615" y="279935"/>
                </a:lnTo>
                <a:lnTo>
                  <a:pt x="522191" y="279647"/>
                </a:lnTo>
                <a:lnTo>
                  <a:pt x="522478" y="279071"/>
                </a:lnTo>
                <a:lnTo>
                  <a:pt x="522766" y="278783"/>
                </a:lnTo>
                <a:lnTo>
                  <a:pt x="523341" y="278495"/>
                </a:lnTo>
                <a:lnTo>
                  <a:pt x="523628" y="277919"/>
                </a:lnTo>
                <a:lnTo>
                  <a:pt x="523916" y="277631"/>
                </a:lnTo>
                <a:lnTo>
                  <a:pt x="524491" y="277343"/>
                </a:lnTo>
                <a:lnTo>
                  <a:pt x="524779" y="276767"/>
                </a:lnTo>
                <a:lnTo>
                  <a:pt x="525066" y="276479"/>
                </a:lnTo>
                <a:lnTo>
                  <a:pt x="525641" y="276191"/>
                </a:lnTo>
                <a:lnTo>
                  <a:pt x="525929" y="275615"/>
                </a:lnTo>
                <a:lnTo>
                  <a:pt x="526216" y="275327"/>
                </a:lnTo>
                <a:lnTo>
                  <a:pt x="526792" y="275039"/>
                </a:lnTo>
                <a:lnTo>
                  <a:pt x="527079" y="274463"/>
                </a:lnTo>
                <a:lnTo>
                  <a:pt x="527367" y="274175"/>
                </a:lnTo>
                <a:lnTo>
                  <a:pt x="527942" y="273887"/>
                </a:lnTo>
                <a:lnTo>
                  <a:pt x="528229" y="273311"/>
                </a:lnTo>
                <a:lnTo>
                  <a:pt x="528517" y="273023"/>
                </a:lnTo>
                <a:lnTo>
                  <a:pt x="529092" y="272735"/>
                </a:lnTo>
                <a:lnTo>
                  <a:pt x="529380" y="272159"/>
                </a:lnTo>
                <a:lnTo>
                  <a:pt x="529667" y="271871"/>
                </a:lnTo>
                <a:lnTo>
                  <a:pt x="530242" y="271583"/>
                </a:lnTo>
                <a:lnTo>
                  <a:pt x="530530" y="271007"/>
                </a:lnTo>
                <a:lnTo>
                  <a:pt x="530818" y="270719"/>
                </a:lnTo>
                <a:lnTo>
                  <a:pt x="531393" y="270431"/>
                </a:lnTo>
                <a:lnTo>
                  <a:pt x="531680" y="269855"/>
                </a:lnTo>
                <a:lnTo>
                  <a:pt x="531968" y="269567"/>
                </a:lnTo>
                <a:lnTo>
                  <a:pt x="532543" y="269279"/>
                </a:lnTo>
                <a:lnTo>
                  <a:pt x="532830" y="268703"/>
                </a:lnTo>
                <a:lnTo>
                  <a:pt x="533118" y="268415"/>
                </a:lnTo>
                <a:lnTo>
                  <a:pt x="533693" y="268127"/>
                </a:lnTo>
                <a:lnTo>
                  <a:pt x="533981" y="267551"/>
                </a:lnTo>
                <a:lnTo>
                  <a:pt x="534268" y="267263"/>
                </a:lnTo>
                <a:lnTo>
                  <a:pt x="534843" y="266975"/>
                </a:lnTo>
                <a:lnTo>
                  <a:pt x="535131" y="266687"/>
                </a:lnTo>
                <a:lnTo>
                  <a:pt x="535419" y="266111"/>
                </a:lnTo>
                <a:lnTo>
                  <a:pt x="535994" y="265823"/>
                </a:lnTo>
                <a:lnTo>
                  <a:pt x="536281" y="265535"/>
                </a:lnTo>
                <a:lnTo>
                  <a:pt x="536569" y="264959"/>
                </a:lnTo>
                <a:lnTo>
                  <a:pt x="537144" y="264671"/>
                </a:lnTo>
                <a:lnTo>
                  <a:pt x="537432" y="264383"/>
                </a:lnTo>
                <a:lnTo>
                  <a:pt x="537719" y="263807"/>
                </a:lnTo>
                <a:lnTo>
                  <a:pt x="538294" y="263519"/>
                </a:lnTo>
                <a:lnTo>
                  <a:pt x="538582" y="263231"/>
                </a:lnTo>
                <a:lnTo>
                  <a:pt x="538869" y="262655"/>
                </a:lnTo>
                <a:lnTo>
                  <a:pt x="539445" y="262367"/>
                </a:lnTo>
                <a:lnTo>
                  <a:pt x="539732" y="262079"/>
                </a:lnTo>
                <a:lnTo>
                  <a:pt x="540020" y="261503"/>
                </a:lnTo>
                <a:lnTo>
                  <a:pt x="540595" y="261215"/>
                </a:lnTo>
                <a:lnTo>
                  <a:pt x="540882" y="260927"/>
                </a:lnTo>
                <a:lnTo>
                  <a:pt x="541170" y="260351"/>
                </a:lnTo>
                <a:lnTo>
                  <a:pt x="541745" y="260063"/>
                </a:lnTo>
                <a:lnTo>
                  <a:pt x="542033" y="259775"/>
                </a:lnTo>
                <a:lnTo>
                  <a:pt x="542320" y="259199"/>
                </a:lnTo>
                <a:lnTo>
                  <a:pt x="542895" y="258911"/>
                </a:lnTo>
                <a:lnTo>
                  <a:pt x="543183" y="258623"/>
                </a:lnTo>
                <a:lnTo>
                  <a:pt x="543470" y="258047"/>
                </a:lnTo>
                <a:lnTo>
                  <a:pt x="544046" y="257759"/>
                </a:lnTo>
                <a:lnTo>
                  <a:pt x="544333" y="257471"/>
                </a:lnTo>
                <a:lnTo>
                  <a:pt x="544621" y="256895"/>
                </a:lnTo>
                <a:lnTo>
                  <a:pt x="545196" y="256607"/>
                </a:lnTo>
                <a:lnTo>
                  <a:pt x="545483" y="256319"/>
                </a:lnTo>
                <a:lnTo>
                  <a:pt x="545771" y="255743"/>
                </a:lnTo>
                <a:lnTo>
                  <a:pt x="546346" y="255455"/>
                </a:lnTo>
                <a:lnTo>
                  <a:pt x="546634" y="255167"/>
                </a:lnTo>
                <a:lnTo>
                  <a:pt x="546921" y="254591"/>
                </a:lnTo>
                <a:lnTo>
                  <a:pt x="547496" y="254303"/>
                </a:lnTo>
                <a:lnTo>
                  <a:pt x="547784" y="254015"/>
                </a:lnTo>
                <a:lnTo>
                  <a:pt x="548072" y="253439"/>
                </a:lnTo>
                <a:lnTo>
                  <a:pt x="548647" y="253151"/>
                </a:lnTo>
                <a:lnTo>
                  <a:pt x="548934" y="252863"/>
                </a:lnTo>
                <a:lnTo>
                  <a:pt x="549222" y="252287"/>
                </a:lnTo>
                <a:lnTo>
                  <a:pt x="549797" y="251999"/>
                </a:lnTo>
                <a:lnTo>
                  <a:pt x="550084" y="251711"/>
                </a:lnTo>
                <a:lnTo>
                  <a:pt x="550372" y="251135"/>
                </a:lnTo>
                <a:lnTo>
                  <a:pt x="550947" y="250847"/>
                </a:lnTo>
                <a:lnTo>
                  <a:pt x="551235" y="250559"/>
                </a:lnTo>
                <a:lnTo>
                  <a:pt x="551522" y="249983"/>
                </a:lnTo>
                <a:lnTo>
                  <a:pt x="552097" y="249695"/>
                </a:lnTo>
                <a:lnTo>
                  <a:pt x="552385" y="249407"/>
                </a:lnTo>
                <a:lnTo>
                  <a:pt x="552673" y="248831"/>
                </a:lnTo>
                <a:lnTo>
                  <a:pt x="553248" y="248543"/>
                </a:lnTo>
                <a:lnTo>
                  <a:pt x="553535" y="248255"/>
                </a:lnTo>
                <a:lnTo>
                  <a:pt x="553823" y="247679"/>
                </a:lnTo>
                <a:lnTo>
                  <a:pt x="554398" y="247391"/>
                </a:lnTo>
                <a:lnTo>
                  <a:pt x="554686" y="247103"/>
                </a:lnTo>
                <a:lnTo>
                  <a:pt x="554973" y="246527"/>
                </a:lnTo>
                <a:lnTo>
                  <a:pt x="555548" y="246239"/>
                </a:lnTo>
                <a:lnTo>
                  <a:pt x="555836" y="245951"/>
                </a:lnTo>
                <a:lnTo>
                  <a:pt x="556123" y="245375"/>
                </a:lnTo>
                <a:lnTo>
                  <a:pt x="556699" y="245087"/>
                </a:lnTo>
                <a:lnTo>
                  <a:pt x="556986" y="244799"/>
                </a:lnTo>
                <a:lnTo>
                  <a:pt x="557274" y="244223"/>
                </a:lnTo>
                <a:lnTo>
                  <a:pt x="557849" y="243935"/>
                </a:lnTo>
                <a:lnTo>
                  <a:pt x="558136" y="243647"/>
                </a:lnTo>
                <a:lnTo>
                  <a:pt x="558424" y="243071"/>
                </a:lnTo>
                <a:lnTo>
                  <a:pt x="558999" y="242783"/>
                </a:lnTo>
                <a:lnTo>
                  <a:pt x="559287" y="242495"/>
                </a:lnTo>
                <a:lnTo>
                  <a:pt x="559574" y="241919"/>
                </a:lnTo>
                <a:lnTo>
                  <a:pt x="560149" y="241631"/>
                </a:lnTo>
                <a:lnTo>
                  <a:pt x="560437" y="241343"/>
                </a:lnTo>
                <a:lnTo>
                  <a:pt x="560724" y="240767"/>
                </a:lnTo>
                <a:lnTo>
                  <a:pt x="561300" y="240479"/>
                </a:lnTo>
                <a:lnTo>
                  <a:pt x="561587" y="240191"/>
                </a:lnTo>
                <a:lnTo>
                  <a:pt x="561875" y="239615"/>
                </a:lnTo>
                <a:lnTo>
                  <a:pt x="562450" y="239327"/>
                </a:lnTo>
                <a:lnTo>
                  <a:pt x="562737" y="239039"/>
                </a:lnTo>
                <a:lnTo>
                  <a:pt x="563025" y="238463"/>
                </a:lnTo>
                <a:lnTo>
                  <a:pt x="563600" y="238175"/>
                </a:lnTo>
                <a:lnTo>
                  <a:pt x="563888" y="237887"/>
                </a:lnTo>
                <a:lnTo>
                  <a:pt x="564175" y="237311"/>
                </a:lnTo>
                <a:lnTo>
                  <a:pt x="564750" y="237023"/>
                </a:lnTo>
                <a:lnTo>
                  <a:pt x="565038" y="236735"/>
                </a:lnTo>
                <a:lnTo>
                  <a:pt x="565326" y="236159"/>
                </a:lnTo>
                <a:lnTo>
                  <a:pt x="565901" y="235871"/>
                </a:lnTo>
                <a:lnTo>
                  <a:pt x="566188" y="235583"/>
                </a:lnTo>
                <a:lnTo>
                  <a:pt x="566476" y="235007"/>
                </a:lnTo>
                <a:lnTo>
                  <a:pt x="567051" y="234719"/>
                </a:lnTo>
                <a:lnTo>
                  <a:pt x="567338" y="234431"/>
                </a:lnTo>
                <a:lnTo>
                  <a:pt x="567626" y="233855"/>
                </a:lnTo>
                <a:lnTo>
                  <a:pt x="568201" y="233567"/>
                </a:lnTo>
                <a:lnTo>
                  <a:pt x="568489" y="233279"/>
                </a:lnTo>
                <a:lnTo>
                  <a:pt x="568776" y="232703"/>
                </a:lnTo>
                <a:lnTo>
                  <a:pt x="569351" y="232415"/>
                </a:lnTo>
                <a:lnTo>
                  <a:pt x="569639" y="232127"/>
                </a:lnTo>
                <a:lnTo>
                  <a:pt x="569927" y="231551"/>
                </a:lnTo>
                <a:lnTo>
                  <a:pt x="570502" y="231263"/>
                </a:lnTo>
                <a:lnTo>
                  <a:pt x="570789" y="230975"/>
                </a:lnTo>
                <a:lnTo>
                  <a:pt x="571077" y="230399"/>
                </a:lnTo>
                <a:lnTo>
                  <a:pt x="571652" y="230111"/>
                </a:lnTo>
                <a:lnTo>
                  <a:pt x="571940" y="229823"/>
                </a:lnTo>
                <a:lnTo>
                  <a:pt x="572227" y="229247"/>
                </a:lnTo>
                <a:lnTo>
                  <a:pt x="572802" y="228959"/>
                </a:lnTo>
                <a:lnTo>
                  <a:pt x="573090" y="228671"/>
                </a:lnTo>
                <a:lnTo>
                  <a:pt x="573377" y="228095"/>
                </a:lnTo>
                <a:lnTo>
                  <a:pt x="573953" y="227807"/>
                </a:lnTo>
                <a:lnTo>
                  <a:pt x="574240" y="227519"/>
                </a:lnTo>
                <a:lnTo>
                  <a:pt x="574528" y="226943"/>
                </a:lnTo>
                <a:lnTo>
                  <a:pt x="575103" y="226655"/>
                </a:lnTo>
                <a:lnTo>
                  <a:pt x="575390" y="226367"/>
                </a:lnTo>
                <a:lnTo>
                  <a:pt x="575678" y="225791"/>
                </a:lnTo>
                <a:lnTo>
                  <a:pt x="576253" y="225503"/>
                </a:lnTo>
                <a:lnTo>
                  <a:pt x="576541" y="225215"/>
                </a:lnTo>
                <a:lnTo>
                  <a:pt x="576828" y="224639"/>
                </a:lnTo>
                <a:lnTo>
                  <a:pt x="577403" y="224351"/>
                </a:lnTo>
                <a:lnTo>
                  <a:pt x="577691" y="224063"/>
                </a:lnTo>
                <a:lnTo>
                  <a:pt x="577978" y="223487"/>
                </a:lnTo>
                <a:lnTo>
                  <a:pt x="578554" y="223199"/>
                </a:lnTo>
                <a:lnTo>
                  <a:pt x="578841" y="222911"/>
                </a:lnTo>
                <a:lnTo>
                  <a:pt x="579129" y="222335"/>
                </a:lnTo>
                <a:lnTo>
                  <a:pt x="579704" y="222047"/>
                </a:lnTo>
                <a:lnTo>
                  <a:pt x="579991" y="221759"/>
                </a:lnTo>
                <a:lnTo>
                  <a:pt x="580279" y="221183"/>
                </a:lnTo>
                <a:lnTo>
                  <a:pt x="580854" y="220895"/>
                </a:lnTo>
                <a:lnTo>
                  <a:pt x="581142" y="220607"/>
                </a:lnTo>
                <a:lnTo>
                  <a:pt x="581429" y="220031"/>
                </a:lnTo>
                <a:lnTo>
                  <a:pt x="582004" y="219743"/>
                </a:lnTo>
                <a:lnTo>
                  <a:pt x="582292" y="219455"/>
                </a:lnTo>
                <a:lnTo>
                  <a:pt x="582580" y="218879"/>
                </a:lnTo>
                <a:lnTo>
                  <a:pt x="583155" y="218591"/>
                </a:lnTo>
                <a:lnTo>
                  <a:pt x="583442" y="218303"/>
                </a:lnTo>
                <a:lnTo>
                  <a:pt x="583730" y="217727"/>
                </a:lnTo>
                <a:lnTo>
                  <a:pt x="584305" y="217439"/>
                </a:lnTo>
                <a:lnTo>
                  <a:pt x="584592" y="217151"/>
                </a:lnTo>
                <a:lnTo>
                  <a:pt x="584880" y="216575"/>
                </a:lnTo>
                <a:lnTo>
                  <a:pt x="585455" y="216287"/>
                </a:lnTo>
                <a:lnTo>
                  <a:pt x="585743" y="215999"/>
                </a:lnTo>
                <a:lnTo>
                  <a:pt x="586030" y="215423"/>
                </a:lnTo>
                <a:lnTo>
                  <a:pt x="586605" y="215135"/>
                </a:lnTo>
                <a:lnTo>
                  <a:pt x="586893" y="214847"/>
                </a:lnTo>
                <a:lnTo>
                  <a:pt x="587181" y="214271"/>
                </a:lnTo>
                <a:lnTo>
                  <a:pt x="587756" y="213983"/>
                </a:lnTo>
                <a:lnTo>
                  <a:pt x="588043" y="213695"/>
                </a:lnTo>
                <a:lnTo>
                  <a:pt x="588331" y="213119"/>
                </a:lnTo>
                <a:lnTo>
                  <a:pt x="588906" y="212831"/>
                </a:lnTo>
                <a:lnTo>
                  <a:pt x="589194" y="212543"/>
                </a:lnTo>
                <a:lnTo>
                  <a:pt x="589481" y="211967"/>
                </a:lnTo>
                <a:lnTo>
                  <a:pt x="590056" y="211679"/>
                </a:lnTo>
                <a:lnTo>
                  <a:pt x="590344" y="211391"/>
                </a:lnTo>
                <a:lnTo>
                  <a:pt x="590631" y="211103"/>
                </a:lnTo>
                <a:lnTo>
                  <a:pt x="591207" y="210527"/>
                </a:lnTo>
                <a:lnTo>
                  <a:pt x="591494" y="210239"/>
                </a:lnTo>
                <a:lnTo>
                  <a:pt x="591782" y="209951"/>
                </a:lnTo>
                <a:lnTo>
                  <a:pt x="592357" y="209375"/>
                </a:lnTo>
                <a:lnTo>
                  <a:pt x="592644" y="209087"/>
                </a:lnTo>
                <a:lnTo>
                  <a:pt x="592932" y="208799"/>
                </a:lnTo>
                <a:lnTo>
                  <a:pt x="593507" y="207935"/>
                </a:lnTo>
                <a:lnTo>
                  <a:pt x="593795" y="207647"/>
                </a:lnTo>
                <a:lnTo>
                  <a:pt x="594082" y="207071"/>
                </a:lnTo>
                <a:lnTo>
                  <a:pt x="594657" y="206495"/>
                </a:lnTo>
                <a:lnTo>
                  <a:pt x="594945" y="205919"/>
                </a:lnTo>
                <a:lnTo>
                  <a:pt x="595232" y="205631"/>
                </a:lnTo>
                <a:lnTo>
                  <a:pt x="595808" y="204767"/>
                </a:lnTo>
                <a:lnTo>
                  <a:pt x="596095" y="204479"/>
                </a:lnTo>
                <a:lnTo>
                  <a:pt x="596383" y="203615"/>
                </a:lnTo>
                <a:lnTo>
                  <a:pt x="596958" y="203039"/>
                </a:lnTo>
                <a:lnTo>
                  <a:pt x="597245" y="202463"/>
                </a:lnTo>
                <a:lnTo>
                  <a:pt x="597533" y="201887"/>
                </a:lnTo>
                <a:lnTo>
                  <a:pt x="598108" y="201023"/>
                </a:lnTo>
                <a:lnTo>
                  <a:pt x="598396" y="200159"/>
                </a:lnTo>
                <a:lnTo>
                  <a:pt x="598683" y="199583"/>
                </a:lnTo>
                <a:lnTo>
                  <a:pt x="599258" y="198431"/>
                </a:lnTo>
                <a:lnTo>
                  <a:pt x="599546" y="197568"/>
                </a:lnTo>
                <a:lnTo>
                  <a:pt x="599834" y="196416"/>
                </a:lnTo>
                <a:lnTo>
                  <a:pt x="600409" y="195264"/>
                </a:lnTo>
                <a:lnTo>
                  <a:pt x="600696" y="194112"/>
                </a:lnTo>
                <a:lnTo>
                  <a:pt x="600984" y="192672"/>
                </a:lnTo>
                <a:lnTo>
                  <a:pt x="601559" y="190656"/>
                </a:lnTo>
                <a:lnTo>
                  <a:pt x="601846" y="188064"/>
                </a:lnTo>
                <a:lnTo>
                  <a:pt x="601846" y="179424"/>
                </a:lnTo>
                <a:lnTo>
                  <a:pt x="601559" y="176832"/>
                </a:lnTo>
                <a:lnTo>
                  <a:pt x="600984" y="174816"/>
                </a:lnTo>
                <a:lnTo>
                  <a:pt x="600696" y="173376"/>
                </a:lnTo>
                <a:lnTo>
                  <a:pt x="600409" y="172224"/>
                </a:lnTo>
                <a:lnTo>
                  <a:pt x="599834" y="171072"/>
                </a:lnTo>
                <a:lnTo>
                  <a:pt x="599546" y="169920"/>
                </a:lnTo>
                <a:lnTo>
                  <a:pt x="599258" y="169056"/>
                </a:lnTo>
                <a:lnTo>
                  <a:pt x="598683" y="167904"/>
                </a:lnTo>
                <a:lnTo>
                  <a:pt x="598396" y="167328"/>
                </a:lnTo>
                <a:lnTo>
                  <a:pt x="598108" y="166464"/>
                </a:lnTo>
                <a:lnTo>
                  <a:pt x="597533" y="165600"/>
                </a:lnTo>
                <a:lnTo>
                  <a:pt x="597245" y="165024"/>
                </a:lnTo>
                <a:lnTo>
                  <a:pt x="596958" y="164448"/>
                </a:lnTo>
                <a:lnTo>
                  <a:pt x="596383" y="163872"/>
                </a:lnTo>
                <a:lnTo>
                  <a:pt x="596095" y="163008"/>
                </a:lnTo>
                <a:lnTo>
                  <a:pt x="595808" y="162720"/>
                </a:lnTo>
                <a:lnTo>
                  <a:pt x="595232" y="161856"/>
                </a:lnTo>
                <a:lnTo>
                  <a:pt x="594945" y="161568"/>
                </a:lnTo>
                <a:lnTo>
                  <a:pt x="594657" y="160992"/>
                </a:lnTo>
                <a:lnTo>
                  <a:pt x="594082" y="160416"/>
                </a:lnTo>
                <a:lnTo>
                  <a:pt x="593795" y="159840"/>
                </a:lnTo>
                <a:lnTo>
                  <a:pt x="593507" y="159552"/>
                </a:lnTo>
                <a:lnTo>
                  <a:pt x="592932" y="158688"/>
                </a:lnTo>
                <a:lnTo>
                  <a:pt x="592644" y="158400"/>
                </a:lnTo>
                <a:lnTo>
                  <a:pt x="592357" y="158112"/>
                </a:lnTo>
                <a:lnTo>
                  <a:pt x="591782" y="157536"/>
                </a:lnTo>
                <a:lnTo>
                  <a:pt x="591494" y="157248"/>
                </a:lnTo>
                <a:lnTo>
                  <a:pt x="591207" y="156960"/>
                </a:lnTo>
                <a:lnTo>
                  <a:pt x="590631" y="156384"/>
                </a:lnTo>
                <a:lnTo>
                  <a:pt x="590344" y="156096"/>
                </a:lnTo>
                <a:lnTo>
                  <a:pt x="590056" y="155808"/>
                </a:lnTo>
                <a:lnTo>
                  <a:pt x="589481" y="155520"/>
                </a:lnTo>
                <a:lnTo>
                  <a:pt x="589194" y="154944"/>
                </a:lnTo>
                <a:lnTo>
                  <a:pt x="588906" y="154656"/>
                </a:lnTo>
                <a:lnTo>
                  <a:pt x="588331" y="154368"/>
                </a:lnTo>
                <a:lnTo>
                  <a:pt x="588043" y="153792"/>
                </a:lnTo>
                <a:lnTo>
                  <a:pt x="587756" y="153504"/>
                </a:lnTo>
                <a:lnTo>
                  <a:pt x="587181" y="153216"/>
                </a:lnTo>
                <a:lnTo>
                  <a:pt x="586893" y="152640"/>
                </a:lnTo>
                <a:lnTo>
                  <a:pt x="586605" y="152352"/>
                </a:lnTo>
                <a:lnTo>
                  <a:pt x="586030" y="152064"/>
                </a:lnTo>
                <a:lnTo>
                  <a:pt x="585743" y="151488"/>
                </a:lnTo>
                <a:lnTo>
                  <a:pt x="585455" y="151200"/>
                </a:lnTo>
                <a:lnTo>
                  <a:pt x="584880" y="150912"/>
                </a:lnTo>
                <a:lnTo>
                  <a:pt x="584592" y="150336"/>
                </a:lnTo>
                <a:lnTo>
                  <a:pt x="584305" y="150048"/>
                </a:lnTo>
                <a:lnTo>
                  <a:pt x="583730" y="149760"/>
                </a:lnTo>
                <a:lnTo>
                  <a:pt x="583442" y="149184"/>
                </a:lnTo>
                <a:lnTo>
                  <a:pt x="583155" y="148896"/>
                </a:lnTo>
                <a:lnTo>
                  <a:pt x="582580" y="148608"/>
                </a:lnTo>
                <a:lnTo>
                  <a:pt x="582292" y="148032"/>
                </a:lnTo>
                <a:lnTo>
                  <a:pt x="582004" y="147744"/>
                </a:lnTo>
                <a:lnTo>
                  <a:pt x="581429" y="147456"/>
                </a:lnTo>
                <a:lnTo>
                  <a:pt x="581142" y="146880"/>
                </a:lnTo>
                <a:lnTo>
                  <a:pt x="580854" y="146592"/>
                </a:lnTo>
                <a:lnTo>
                  <a:pt x="580279" y="146304"/>
                </a:lnTo>
                <a:lnTo>
                  <a:pt x="579991" y="145728"/>
                </a:lnTo>
                <a:lnTo>
                  <a:pt x="579704" y="145440"/>
                </a:lnTo>
                <a:lnTo>
                  <a:pt x="579129" y="145152"/>
                </a:lnTo>
                <a:lnTo>
                  <a:pt x="578841" y="144576"/>
                </a:lnTo>
                <a:lnTo>
                  <a:pt x="578554" y="144288"/>
                </a:lnTo>
                <a:lnTo>
                  <a:pt x="577978" y="144000"/>
                </a:lnTo>
                <a:lnTo>
                  <a:pt x="577691" y="143424"/>
                </a:lnTo>
                <a:lnTo>
                  <a:pt x="577403" y="143136"/>
                </a:lnTo>
                <a:lnTo>
                  <a:pt x="576828" y="142848"/>
                </a:lnTo>
                <a:lnTo>
                  <a:pt x="576541" y="142272"/>
                </a:lnTo>
                <a:lnTo>
                  <a:pt x="576253" y="141984"/>
                </a:lnTo>
                <a:lnTo>
                  <a:pt x="575678" y="141696"/>
                </a:lnTo>
                <a:lnTo>
                  <a:pt x="575390" y="141120"/>
                </a:lnTo>
                <a:lnTo>
                  <a:pt x="575103" y="140832"/>
                </a:lnTo>
                <a:lnTo>
                  <a:pt x="574528" y="140544"/>
                </a:lnTo>
                <a:lnTo>
                  <a:pt x="574240" y="139968"/>
                </a:lnTo>
                <a:lnTo>
                  <a:pt x="573953" y="139680"/>
                </a:lnTo>
                <a:lnTo>
                  <a:pt x="573377" y="139392"/>
                </a:lnTo>
                <a:lnTo>
                  <a:pt x="573090" y="138816"/>
                </a:lnTo>
                <a:lnTo>
                  <a:pt x="572802" y="138528"/>
                </a:lnTo>
                <a:lnTo>
                  <a:pt x="572227" y="138240"/>
                </a:lnTo>
                <a:lnTo>
                  <a:pt x="571940" y="137664"/>
                </a:lnTo>
                <a:lnTo>
                  <a:pt x="571652" y="137376"/>
                </a:lnTo>
                <a:lnTo>
                  <a:pt x="571077" y="137088"/>
                </a:lnTo>
                <a:lnTo>
                  <a:pt x="570789" y="136512"/>
                </a:lnTo>
                <a:lnTo>
                  <a:pt x="570502" y="136224"/>
                </a:lnTo>
                <a:lnTo>
                  <a:pt x="569927" y="135936"/>
                </a:lnTo>
                <a:lnTo>
                  <a:pt x="569639" y="135360"/>
                </a:lnTo>
                <a:lnTo>
                  <a:pt x="569351" y="135072"/>
                </a:lnTo>
                <a:lnTo>
                  <a:pt x="568776" y="134784"/>
                </a:lnTo>
                <a:lnTo>
                  <a:pt x="568489" y="134208"/>
                </a:lnTo>
                <a:lnTo>
                  <a:pt x="568201" y="133920"/>
                </a:lnTo>
                <a:lnTo>
                  <a:pt x="567626" y="133632"/>
                </a:lnTo>
                <a:lnTo>
                  <a:pt x="567338" y="133056"/>
                </a:lnTo>
                <a:lnTo>
                  <a:pt x="567051" y="132768"/>
                </a:lnTo>
                <a:lnTo>
                  <a:pt x="566476" y="132480"/>
                </a:lnTo>
                <a:lnTo>
                  <a:pt x="566188" y="131904"/>
                </a:lnTo>
                <a:lnTo>
                  <a:pt x="565901" y="131616"/>
                </a:lnTo>
                <a:lnTo>
                  <a:pt x="565326" y="131328"/>
                </a:lnTo>
                <a:lnTo>
                  <a:pt x="565038" y="130752"/>
                </a:lnTo>
                <a:lnTo>
                  <a:pt x="564750" y="130464"/>
                </a:lnTo>
                <a:lnTo>
                  <a:pt x="564175" y="130176"/>
                </a:lnTo>
                <a:lnTo>
                  <a:pt x="563888" y="129600"/>
                </a:lnTo>
                <a:lnTo>
                  <a:pt x="563600" y="129312"/>
                </a:lnTo>
                <a:lnTo>
                  <a:pt x="563025" y="129024"/>
                </a:lnTo>
                <a:lnTo>
                  <a:pt x="562737" y="128448"/>
                </a:lnTo>
                <a:lnTo>
                  <a:pt x="562450" y="128160"/>
                </a:lnTo>
                <a:lnTo>
                  <a:pt x="561875" y="127872"/>
                </a:lnTo>
                <a:lnTo>
                  <a:pt x="561587" y="127296"/>
                </a:lnTo>
                <a:lnTo>
                  <a:pt x="561300" y="127008"/>
                </a:lnTo>
                <a:lnTo>
                  <a:pt x="560724" y="126720"/>
                </a:lnTo>
                <a:lnTo>
                  <a:pt x="560437" y="126144"/>
                </a:lnTo>
                <a:lnTo>
                  <a:pt x="560149" y="125856"/>
                </a:lnTo>
                <a:lnTo>
                  <a:pt x="559574" y="125568"/>
                </a:lnTo>
                <a:lnTo>
                  <a:pt x="559287" y="124992"/>
                </a:lnTo>
                <a:lnTo>
                  <a:pt x="558999" y="124704"/>
                </a:lnTo>
                <a:lnTo>
                  <a:pt x="558424" y="124416"/>
                </a:lnTo>
                <a:lnTo>
                  <a:pt x="558136" y="123840"/>
                </a:lnTo>
                <a:lnTo>
                  <a:pt x="557849" y="123552"/>
                </a:lnTo>
                <a:lnTo>
                  <a:pt x="557274" y="123264"/>
                </a:lnTo>
                <a:lnTo>
                  <a:pt x="556986" y="122688"/>
                </a:lnTo>
                <a:lnTo>
                  <a:pt x="556699" y="122400"/>
                </a:lnTo>
                <a:lnTo>
                  <a:pt x="556123" y="122112"/>
                </a:lnTo>
                <a:lnTo>
                  <a:pt x="555836" y="121536"/>
                </a:lnTo>
                <a:lnTo>
                  <a:pt x="555548" y="121248"/>
                </a:lnTo>
                <a:lnTo>
                  <a:pt x="554973" y="120960"/>
                </a:lnTo>
                <a:lnTo>
                  <a:pt x="554686" y="120384"/>
                </a:lnTo>
                <a:lnTo>
                  <a:pt x="554398" y="120096"/>
                </a:lnTo>
                <a:lnTo>
                  <a:pt x="553823" y="119808"/>
                </a:lnTo>
                <a:lnTo>
                  <a:pt x="553535" y="119232"/>
                </a:lnTo>
                <a:lnTo>
                  <a:pt x="553248" y="118944"/>
                </a:lnTo>
                <a:lnTo>
                  <a:pt x="552673" y="118656"/>
                </a:lnTo>
                <a:lnTo>
                  <a:pt x="552385" y="118080"/>
                </a:lnTo>
                <a:lnTo>
                  <a:pt x="552097" y="117792"/>
                </a:lnTo>
                <a:lnTo>
                  <a:pt x="551522" y="117504"/>
                </a:lnTo>
                <a:lnTo>
                  <a:pt x="551235" y="116928"/>
                </a:lnTo>
                <a:lnTo>
                  <a:pt x="550947" y="116640"/>
                </a:lnTo>
                <a:lnTo>
                  <a:pt x="550372" y="116352"/>
                </a:lnTo>
                <a:lnTo>
                  <a:pt x="550084" y="115776"/>
                </a:lnTo>
                <a:lnTo>
                  <a:pt x="549797" y="115488"/>
                </a:lnTo>
                <a:lnTo>
                  <a:pt x="549222" y="115200"/>
                </a:lnTo>
                <a:lnTo>
                  <a:pt x="548934" y="114624"/>
                </a:lnTo>
                <a:lnTo>
                  <a:pt x="548647" y="114336"/>
                </a:lnTo>
                <a:lnTo>
                  <a:pt x="548072" y="114048"/>
                </a:lnTo>
                <a:lnTo>
                  <a:pt x="547784" y="113472"/>
                </a:lnTo>
                <a:lnTo>
                  <a:pt x="547496" y="113184"/>
                </a:lnTo>
                <a:lnTo>
                  <a:pt x="546921" y="112896"/>
                </a:lnTo>
                <a:lnTo>
                  <a:pt x="546634" y="112320"/>
                </a:lnTo>
                <a:lnTo>
                  <a:pt x="546346" y="112032"/>
                </a:lnTo>
                <a:lnTo>
                  <a:pt x="545771" y="111744"/>
                </a:lnTo>
                <a:lnTo>
                  <a:pt x="545483" y="111168"/>
                </a:lnTo>
                <a:lnTo>
                  <a:pt x="545196" y="110880"/>
                </a:lnTo>
                <a:lnTo>
                  <a:pt x="544621" y="110592"/>
                </a:lnTo>
                <a:lnTo>
                  <a:pt x="544333" y="110016"/>
                </a:lnTo>
                <a:lnTo>
                  <a:pt x="544046" y="109728"/>
                </a:lnTo>
                <a:lnTo>
                  <a:pt x="543470" y="109440"/>
                </a:lnTo>
                <a:lnTo>
                  <a:pt x="543183" y="108864"/>
                </a:lnTo>
                <a:lnTo>
                  <a:pt x="542895" y="108576"/>
                </a:lnTo>
                <a:lnTo>
                  <a:pt x="542320" y="108288"/>
                </a:lnTo>
                <a:lnTo>
                  <a:pt x="542033" y="107712"/>
                </a:lnTo>
                <a:lnTo>
                  <a:pt x="541745" y="107424"/>
                </a:lnTo>
                <a:lnTo>
                  <a:pt x="541170" y="107136"/>
                </a:lnTo>
                <a:lnTo>
                  <a:pt x="540882" y="106560"/>
                </a:lnTo>
                <a:lnTo>
                  <a:pt x="540595" y="106272"/>
                </a:lnTo>
                <a:lnTo>
                  <a:pt x="540020" y="105984"/>
                </a:lnTo>
                <a:lnTo>
                  <a:pt x="539732" y="105408"/>
                </a:lnTo>
                <a:lnTo>
                  <a:pt x="539445" y="105120"/>
                </a:lnTo>
                <a:lnTo>
                  <a:pt x="538869" y="104832"/>
                </a:lnTo>
                <a:lnTo>
                  <a:pt x="538582" y="104256"/>
                </a:lnTo>
                <a:lnTo>
                  <a:pt x="538294" y="103968"/>
                </a:lnTo>
                <a:lnTo>
                  <a:pt x="537719" y="103680"/>
                </a:lnTo>
                <a:lnTo>
                  <a:pt x="537432" y="103104"/>
                </a:lnTo>
                <a:lnTo>
                  <a:pt x="537144" y="102816"/>
                </a:lnTo>
                <a:lnTo>
                  <a:pt x="536569" y="102528"/>
                </a:lnTo>
                <a:lnTo>
                  <a:pt x="536281" y="101952"/>
                </a:lnTo>
                <a:lnTo>
                  <a:pt x="535994" y="101664"/>
                </a:lnTo>
                <a:lnTo>
                  <a:pt x="535419" y="101376"/>
                </a:lnTo>
                <a:lnTo>
                  <a:pt x="535131" y="100800"/>
                </a:lnTo>
                <a:lnTo>
                  <a:pt x="534843" y="100512"/>
                </a:lnTo>
                <a:lnTo>
                  <a:pt x="534268" y="100224"/>
                </a:lnTo>
                <a:lnTo>
                  <a:pt x="533981" y="99936"/>
                </a:lnTo>
                <a:lnTo>
                  <a:pt x="533693" y="99360"/>
                </a:lnTo>
                <a:lnTo>
                  <a:pt x="533118" y="99072"/>
                </a:lnTo>
                <a:lnTo>
                  <a:pt x="532830" y="98784"/>
                </a:lnTo>
                <a:lnTo>
                  <a:pt x="532543" y="98208"/>
                </a:lnTo>
                <a:lnTo>
                  <a:pt x="531968" y="97920"/>
                </a:lnTo>
                <a:lnTo>
                  <a:pt x="531680" y="97632"/>
                </a:lnTo>
                <a:lnTo>
                  <a:pt x="531393" y="97056"/>
                </a:lnTo>
                <a:lnTo>
                  <a:pt x="530818" y="96768"/>
                </a:lnTo>
                <a:lnTo>
                  <a:pt x="530530" y="96480"/>
                </a:lnTo>
                <a:lnTo>
                  <a:pt x="530242" y="95904"/>
                </a:lnTo>
                <a:lnTo>
                  <a:pt x="529667" y="95616"/>
                </a:lnTo>
                <a:lnTo>
                  <a:pt x="529380" y="95328"/>
                </a:lnTo>
                <a:lnTo>
                  <a:pt x="529092" y="94752"/>
                </a:lnTo>
                <a:lnTo>
                  <a:pt x="528517" y="94464"/>
                </a:lnTo>
                <a:lnTo>
                  <a:pt x="528229" y="94176"/>
                </a:lnTo>
                <a:lnTo>
                  <a:pt x="527942" y="93600"/>
                </a:lnTo>
                <a:lnTo>
                  <a:pt x="527367" y="93312"/>
                </a:lnTo>
                <a:lnTo>
                  <a:pt x="527079" y="93024"/>
                </a:lnTo>
                <a:lnTo>
                  <a:pt x="526792" y="92448"/>
                </a:lnTo>
                <a:lnTo>
                  <a:pt x="526216" y="92160"/>
                </a:lnTo>
                <a:lnTo>
                  <a:pt x="525929" y="91872"/>
                </a:lnTo>
                <a:lnTo>
                  <a:pt x="525641" y="91296"/>
                </a:lnTo>
                <a:lnTo>
                  <a:pt x="525066" y="91008"/>
                </a:lnTo>
                <a:lnTo>
                  <a:pt x="524779" y="90720"/>
                </a:lnTo>
                <a:lnTo>
                  <a:pt x="524491" y="90144"/>
                </a:lnTo>
                <a:lnTo>
                  <a:pt x="523916" y="89856"/>
                </a:lnTo>
                <a:lnTo>
                  <a:pt x="523628" y="89568"/>
                </a:lnTo>
                <a:lnTo>
                  <a:pt x="523341" y="88992"/>
                </a:lnTo>
                <a:lnTo>
                  <a:pt x="522766" y="88704"/>
                </a:lnTo>
                <a:lnTo>
                  <a:pt x="522478" y="88416"/>
                </a:lnTo>
                <a:lnTo>
                  <a:pt x="522191" y="87840"/>
                </a:lnTo>
                <a:lnTo>
                  <a:pt x="521615" y="87552"/>
                </a:lnTo>
                <a:lnTo>
                  <a:pt x="521328" y="87264"/>
                </a:lnTo>
                <a:lnTo>
                  <a:pt x="521040" y="86688"/>
                </a:lnTo>
                <a:lnTo>
                  <a:pt x="520465" y="86400"/>
                </a:lnTo>
                <a:lnTo>
                  <a:pt x="520178" y="86112"/>
                </a:lnTo>
                <a:lnTo>
                  <a:pt x="519890" y="85536"/>
                </a:lnTo>
                <a:lnTo>
                  <a:pt x="519315" y="85248"/>
                </a:lnTo>
                <a:lnTo>
                  <a:pt x="519027" y="84960"/>
                </a:lnTo>
                <a:lnTo>
                  <a:pt x="518740" y="84384"/>
                </a:lnTo>
                <a:lnTo>
                  <a:pt x="518165" y="84096"/>
                </a:lnTo>
                <a:lnTo>
                  <a:pt x="517877" y="83808"/>
                </a:lnTo>
                <a:lnTo>
                  <a:pt x="517589" y="83232"/>
                </a:lnTo>
                <a:lnTo>
                  <a:pt x="517014" y="82944"/>
                </a:lnTo>
                <a:lnTo>
                  <a:pt x="516727" y="82656"/>
                </a:lnTo>
                <a:lnTo>
                  <a:pt x="516439" y="82080"/>
                </a:lnTo>
                <a:lnTo>
                  <a:pt x="515864" y="81792"/>
                </a:lnTo>
                <a:lnTo>
                  <a:pt x="515576" y="81504"/>
                </a:lnTo>
                <a:lnTo>
                  <a:pt x="515289" y="80928"/>
                </a:lnTo>
                <a:lnTo>
                  <a:pt x="514714" y="80640"/>
                </a:lnTo>
                <a:lnTo>
                  <a:pt x="514426" y="80352"/>
                </a:lnTo>
                <a:lnTo>
                  <a:pt x="514139" y="79776"/>
                </a:lnTo>
                <a:lnTo>
                  <a:pt x="513564" y="79488"/>
                </a:lnTo>
                <a:lnTo>
                  <a:pt x="513276" y="79200"/>
                </a:lnTo>
                <a:lnTo>
                  <a:pt x="512988" y="78624"/>
                </a:lnTo>
                <a:lnTo>
                  <a:pt x="512413" y="78336"/>
                </a:lnTo>
                <a:lnTo>
                  <a:pt x="512126" y="78048"/>
                </a:lnTo>
                <a:lnTo>
                  <a:pt x="511838" y="77472"/>
                </a:lnTo>
                <a:lnTo>
                  <a:pt x="511263" y="77184"/>
                </a:lnTo>
                <a:lnTo>
                  <a:pt x="510975" y="76896"/>
                </a:lnTo>
                <a:lnTo>
                  <a:pt x="510688" y="76320"/>
                </a:lnTo>
                <a:lnTo>
                  <a:pt x="510113" y="76032"/>
                </a:lnTo>
                <a:lnTo>
                  <a:pt x="509825" y="75744"/>
                </a:lnTo>
                <a:lnTo>
                  <a:pt x="509538" y="75168"/>
                </a:lnTo>
                <a:lnTo>
                  <a:pt x="508962" y="74880"/>
                </a:lnTo>
                <a:lnTo>
                  <a:pt x="508675" y="74592"/>
                </a:lnTo>
                <a:lnTo>
                  <a:pt x="508387" y="74016"/>
                </a:lnTo>
                <a:lnTo>
                  <a:pt x="507812" y="73728"/>
                </a:lnTo>
                <a:lnTo>
                  <a:pt x="507525" y="73440"/>
                </a:lnTo>
                <a:lnTo>
                  <a:pt x="507237" y="72864"/>
                </a:lnTo>
                <a:lnTo>
                  <a:pt x="506662" y="72576"/>
                </a:lnTo>
                <a:lnTo>
                  <a:pt x="506374" y="72288"/>
                </a:lnTo>
                <a:lnTo>
                  <a:pt x="506087" y="71712"/>
                </a:lnTo>
                <a:lnTo>
                  <a:pt x="505512" y="71424"/>
                </a:lnTo>
                <a:lnTo>
                  <a:pt x="505224" y="71136"/>
                </a:lnTo>
                <a:lnTo>
                  <a:pt x="504936" y="70560"/>
                </a:lnTo>
                <a:lnTo>
                  <a:pt x="504361" y="70272"/>
                </a:lnTo>
                <a:lnTo>
                  <a:pt x="504074" y="69984"/>
                </a:lnTo>
                <a:lnTo>
                  <a:pt x="503786" y="69408"/>
                </a:lnTo>
                <a:lnTo>
                  <a:pt x="503211" y="69120"/>
                </a:lnTo>
                <a:lnTo>
                  <a:pt x="502924" y="68832"/>
                </a:lnTo>
                <a:lnTo>
                  <a:pt x="502636" y="68256"/>
                </a:lnTo>
                <a:lnTo>
                  <a:pt x="502061" y="67968"/>
                </a:lnTo>
                <a:lnTo>
                  <a:pt x="501773" y="67680"/>
                </a:lnTo>
                <a:lnTo>
                  <a:pt x="501486" y="67104"/>
                </a:lnTo>
                <a:lnTo>
                  <a:pt x="500911" y="66816"/>
                </a:lnTo>
                <a:lnTo>
                  <a:pt x="500623" y="66528"/>
                </a:lnTo>
                <a:lnTo>
                  <a:pt x="500335" y="65952"/>
                </a:lnTo>
                <a:lnTo>
                  <a:pt x="499760" y="65664"/>
                </a:lnTo>
                <a:lnTo>
                  <a:pt x="499473" y="65376"/>
                </a:lnTo>
                <a:lnTo>
                  <a:pt x="499185" y="64800"/>
                </a:lnTo>
                <a:lnTo>
                  <a:pt x="498610" y="64224"/>
                </a:lnTo>
                <a:lnTo>
                  <a:pt x="498322" y="63648"/>
                </a:lnTo>
                <a:lnTo>
                  <a:pt x="498035" y="63360"/>
                </a:lnTo>
                <a:lnTo>
                  <a:pt x="497460" y="63072"/>
                </a:lnTo>
                <a:lnTo>
                  <a:pt x="497172" y="62208"/>
                </a:lnTo>
                <a:lnTo>
                  <a:pt x="496885" y="61920"/>
                </a:lnTo>
                <a:lnTo>
                  <a:pt x="496309" y="61056"/>
                </a:lnTo>
                <a:lnTo>
                  <a:pt x="496022" y="60768"/>
                </a:lnTo>
                <a:lnTo>
                  <a:pt x="495734" y="59904"/>
                </a:lnTo>
                <a:lnTo>
                  <a:pt x="495159" y="59616"/>
                </a:lnTo>
                <a:lnTo>
                  <a:pt x="494872" y="58752"/>
                </a:lnTo>
                <a:lnTo>
                  <a:pt x="494584" y="57888"/>
                </a:lnTo>
                <a:lnTo>
                  <a:pt x="494009" y="57312"/>
                </a:lnTo>
                <a:lnTo>
                  <a:pt x="493721" y="56736"/>
                </a:lnTo>
                <a:lnTo>
                  <a:pt x="493434" y="55584"/>
                </a:lnTo>
                <a:lnTo>
                  <a:pt x="492859" y="55008"/>
                </a:lnTo>
                <a:lnTo>
                  <a:pt x="492571" y="54144"/>
                </a:lnTo>
                <a:lnTo>
                  <a:pt x="492284" y="52992"/>
                </a:lnTo>
                <a:lnTo>
                  <a:pt x="491708" y="52128"/>
                </a:lnTo>
                <a:lnTo>
                  <a:pt x="491421" y="50976"/>
                </a:lnTo>
                <a:lnTo>
                  <a:pt x="491133" y="49536"/>
                </a:lnTo>
                <a:lnTo>
                  <a:pt x="490558" y="48096"/>
                </a:lnTo>
                <a:lnTo>
                  <a:pt x="490271" y="46080"/>
                </a:lnTo>
                <a:lnTo>
                  <a:pt x="489983" y="43488"/>
                </a:lnTo>
                <a:lnTo>
                  <a:pt x="489983" y="35136"/>
                </a:lnTo>
                <a:lnTo>
                  <a:pt x="490271" y="32256"/>
                </a:lnTo>
                <a:lnTo>
                  <a:pt x="490558" y="30528"/>
                </a:lnTo>
                <a:lnTo>
                  <a:pt x="491133" y="28800"/>
                </a:lnTo>
                <a:lnTo>
                  <a:pt x="491421" y="27360"/>
                </a:lnTo>
                <a:lnTo>
                  <a:pt x="491708" y="26208"/>
                </a:lnTo>
                <a:lnTo>
                  <a:pt x="492284" y="25344"/>
                </a:lnTo>
                <a:lnTo>
                  <a:pt x="492571" y="24192"/>
                </a:lnTo>
                <a:lnTo>
                  <a:pt x="492859" y="23616"/>
                </a:lnTo>
                <a:lnTo>
                  <a:pt x="493434" y="22464"/>
                </a:lnTo>
                <a:lnTo>
                  <a:pt x="493721" y="21600"/>
                </a:lnTo>
                <a:lnTo>
                  <a:pt x="494009" y="20736"/>
                </a:lnTo>
                <a:lnTo>
                  <a:pt x="494584" y="20448"/>
                </a:lnTo>
                <a:lnTo>
                  <a:pt x="494872" y="19584"/>
                </a:lnTo>
                <a:lnTo>
                  <a:pt x="495159" y="19008"/>
                </a:lnTo>
                <a:lnTo>
                  <a:pt x="495734" y="18144"/>
                </a:lnTo>
                <a:lnTo>
                  <a:pt x="496022" y="17856"/>
                </a:lnTo>
                <a:lnTo>
                  <a:pt x="496309" y="16992"/>
                </a:lnTo>
                <a:lnTo>
                  <a:pt x="496885" y="16704"/>
                </a:lnTo>
                <a:lnTo>
                  <a:pt x="497172" y="16128"/>
                </a:lnTo>
                <a:lnTo>
                  <a:pt x="497460" y="15552"/>
                </a:lnTo>
                <a:lnTo>
                  <a:pt x="498035" y="14976"/>
                </a:lnTo>
                <a:lnTo>
                  <a:pt x="498322" y="14688"/>
                </a:lnTo>
                <a:lnTo>
                  <a:pt x="498610" y="14400"/>
                </a:lnTo>
                <a:lnTo>
                  <a:pt x="499185" y="13536"/>
                </a:lnTo>
                <a:lnTo>
                  <a:pt x="499473" y="13248"/>
                </a:lnTo>
                <a:lnTo>
                  <a:pt x="499760" y="12672"/>
                </a:lnTo>
                <a:lnTo>
                  <a:pt x="500335" y="12384"/>
                </a:lnTo>
                <a:lnTo>
                  <a:pt x="500623" y="12096"/>
                </a:lnTo>
                <a:lnTo>
                  <a:pt x="500911" y="11520"/>
                </a:lnTo>
                <a:lnTo>
                  <a:pt x="501486" y="11232"/>
                </a:lnTo>
                <a:lnTo>
                  <a:pt x="501773" y="10944"/>
                </a:lnTo>
                <a:lnTo>
                  <a:pt x="502061" y="10368"/>
                </a:lnTo>
                <a:lnTo>
                  <a:pt x="502636" y="10080"/>
                </a:lnTo>
                <a:lnTo>
                  <a:pt x="502924" y="9792"/>
                </a:lnTo>
                <a:lnTo>
                  <a:pt x="503211" y="9216"/>
                </a:lnTo>
                <a:lnTo>
                  <a:pt x="504074" y="8928"/>
                </a:lnTo>
                <a:lnTo>
                  <a:pt x="504361" y="8640"/>
                </a:lnTo>
                <a:lnTo>
                  <a:pt x="504936" y="8064"/>
                </a:lnTo>
                <a:lnTo>
                  <a:pt x="505224" y="7776"/>
                </a:lnTo>
                <a:lnTo>
                  <a:pt x="506087" y="7488"/>
                </a:lnTo>
                <a:lnTo>
                  <a:pt x="506374" y="6912"/>
                </a:lnTo>
                <a:lnTo>
                  <a:pt x="507237" y="6624"/>
                </a:lnTo>
                <a:lnTo>
                  <a:pt x="507525" y="6336"/>
                </a:lnTo>
                <a:lnTo>
                  <a:pt x="508387" y="5760"/>
                </a:lnTo>
                <a:lnTo>
                  <a:pt x="508675" y="5472"/>
                </a:lnTo>
                <a:lnTo>
                  <a:pt x="509538" y="5184"/>
                </a:lnTo>
                <a:lnTo>
                  <a:pt x="510113" y="4608"/>
                </a:lnTo>
                <a:lnTo>
                  <a:pt x="510975" y="4320"/>
                </a:lnTo>
                <a:lnTo>
                  <a:pt x="511838" y="4032"/>
                </a:lnTo>
                <a:lnTo>
                  <a:pt x="512413" y="3456"/>
                </a:lnTo>
                <a:lnTo>
                  <a:pt x="513276" y="3168"/>
                </a:lnTo>
                <a:lnTo>
                  <a:pt x="514139" y="2880"/>
                </a:lnTo>
                <a:lnTo>
                  <a:pt x="515289" y="2304"/>
                </a:lnTo>
                <a:lnTo>
                  <a:pt x="516439" y="2016"/>
                </a:lnTo>
                <a:lnTo>
                  <a:pt x="517589" y="1728"/>
                </a:lnTo>
                <a:lnTo>
                  <a:pt x="519027" y="1152"/>
                </a:lnTo>
                <a:lnTo>
                  <a:pt x="520465" y="864"/>
                </a:lnTo>
                <a:lnTo>
                  <a:pt x="522478" y="576"/>
                </a:lnTo>
                <a:close/>
                <a:moveTo>
                  <a:pt x="281474" y="0"/>
                </a:moveTo>
                <a:lnTo>
                  <a:pt x="287226" y="0"/>
                </a:lnTo>
                <a:lnTo>
                  <a:pt x="290676" y="576"/>
                </a:lnTo>
                <a:lnTo>
                  <a:pt x="292402" y="864"/>
                </a:lnTo>
                <a:lnTo>
                  <a:pt x="294127" y="1152"/>
                </a:lnTo>
                <a:lnTo>
                  <a:pt x="295565" y="1728"/>
                </a:lnTo>
                <a:lnTo>
                  <a:pt x="296715" y="2016"/>
                </a:lnTo>
                <a:lnTo>
                  <a:pt x="297866" y="2304"/>
                </a:lnTo>
                <a:lnTo>
                  <a:pt x="298441" y="2880"/>
                </a:lnTo>
                <a:lnTo>
                  <a:pt x="299591" y="3168"/>
                </a:lnTo>
                <a:lnTo>
                  <a:pt x="300454" y="3456"/>
                </a:lnTo>
                <a:lnTo>
                  <a:pt x="301316" y="4032"/>
                </a:lnTo>
                <a:lnTo>
                  <a:pt x="301892" y="4320"/>
                </a:lnTo>
                <a:lnTo>
                  <a:pt x="302754" y="4608"/>
                </a:lnTo>
                <a:lnTo>
                  <a:pt x="303617" y="5184"/>
                </a:lnTo>
                <a:lnTo>
                  <a:pt x="304192" y="5472"/>
                </a:lnTo>
                <a:lnTo>
                  <a:pt x="304767" y="5760"/>
                </a:lnTo>
                <a:lnTo>
                  <a:pt x="305342" y="6336"/>
                </a:lnTo>
                <a:lnTo>
                  <a:pt x="305918" y="6624"/>
                </a:lnTo>
                <a:lnTo>
                  <a:pt x="306493" y="6912"/>
                </a:lnTo>
                <a:lnTo>
                  <a:pt x="307068" y="7488"/>
                </a:lnTo>
                <a:lnTo>
                  <a:pt x="307643" y="7776"/>
                </a:lnTo>
                <a:lnTo>
                  <a:pt x="308218" y="8064"/>
                </a:lnTo>
                <a:lnTo>
                  <a:pt x="308506" y="8640"/>
                </a:lnTo>
                <a:lnTo>
                  <a:pt x="308793" y="8928"/>
                </a:lnTo>
                <a:lnTo>
                  <a:pt x="309656" y="9216"/>
                </a:lnTo>
                <a:lnTo>
                  <a:pt x="309943" y="9792"/>
                </a:lnTo>
                <a:lnTo>
                  <a:pt x="310519" y="10080"/>
                </a:lnTo>
                <a:lnTo>
                  <a:pt x="310806" y="10368"/>
                </a:lnTo>
                <a:lnTo>
                  <a:pt x="311094" y="10944"/>
                </a:lnTo>
                <a:lnTo>
                  <a:pt x="311669" y="11232"/>
                </a:lnTo>
                <a:lnTo>
                  <a:pt x="311956" y="11520"/>
                </a:lnTo>
                <a:lnTo>
                  <a:pt x="312244" y="12096"/>
                </a:lnTo>
                <a:lnTo>
                  <a:pt x="312819" y="12384"/>
                </a:lnTo>
                <a:lnTo>
                  <a:pt x="313107" y="12672"/>
                </a:lnTo>
                <a:lnTo>
                  <a:pt x="313394" y="13248"/>
                </a:lnTo>
                <a:lnTo>
                  <a:pt x="313969" y="13536"/>
                </a:lnTo>
                <a:lnTo>
                  <a:pt x="314257" y="13824"/>
                </a:lnTo>
                <a:lnTo>
                  <a:pt x="314545" y="14400"/>
                </a:lnTo>
                <a:lnTo>
                  <a:pt x="315120" y="14688"/>
                </a:lnTo>
                <a:lnTo>
                  <a:pt x="315407" y="14976"/>
                </a:lnTo>
                <a:lnTo>
                  <a:pt x="315695" y="15552"/>
                </a:lnTo>
                <a:lnTo>
                  <a:pt x="316270" y="15840"/>
                </a:lnTo>
                <a:lnTo>
                  <a:pt x="316557" y="16128"/>
                </a:lnTo>
                <a:lnTo>
                  <a:pt x="316845" y="16704"/>
                </a:lnTo>
                <a:lnTo>
                  <a:pt x="317420" y="16992"/>
                </a:lnTo>
                <a:lnTo>
                  <a:pt x="317708" y="17280"/>
                </a:lnTo>
                <a:lnTo>
                  <a:pt x="317995" y="17856"/>
                </a:lnTo>
                <a:lnTo>
                  <a:pt x="318570" y="18144"/>
                </a:lnTo>
                <a:lnTo>
                  <a:pt x="318858" y="18432"/>
                </a:lnTo>
                <a:lnTo>
                  <a:pt x="319146" y="19008"/>
                </a:lnTo>
                <a:lnTo>
                  <a:pt x="319721" y="19296"/>
                </a:lnTo>
                <a:lnTo>
                  <a:pt x="320008" y="19584"/>
                </a:lnTo>
                <a:lnTo>
                  <a:pt x="320296" y="20160"/>
                </a:lnTo>
                <a:lnTo>
                  <a:pt x="320871" y="20448"/>
                </a:lnTo>
                <a:lnTo>
                  <a:pt x="321159" y="20736"/>
                </a:lnTo>
                <a:lnTo>
                  <a:pt x="321446" y="21312"/>
                </a:lnTo>
                <a:lnTo>
                  <a:pt x="322021" y="21600"/>
                </a:lnTo>
                <a:lnTo>
                  <a:pt x="322309" y="21888"/>
                </a:lnTo>
                <a:lnTo>
                  <a:pt x="322596" y="22464"/>
                </a:lnTo>
                <a:lnTo>
                  <a:pt x="323172" y="22752"/>
                </a:lnTo>
                <a:lnTo>
                  <a:pt x="323459" y="23040"/>
                </a:lnTo>
                <a:lnTo>
                  <a:pt x="323747" y="23616"/>
                </a:lnTo>
                <a:lnTo>
                  <a:pt x="324322" y="23904"/>
                </a:lnTo>
                <a:lnTo>
                  <a:pt x="324609" y="24192"/>
                </a:lnTo>
                <a:lnTo>
                  <a:pt x="324897" y="24768"/>
                </a:lnTo>
                <a:lnTo>
                  <a:pt x="325472" y="25056"/>
                </a:lnTo>
                <a:lnTo>
                  <a:pt x="325760" y="25344"/>
                </a:lnTo>
                <a:lnTo>
                  <a:pt x="326047" y="25920"/>
                </a:lnTo>
                <a:lnTo>
                  <a:pt x="326622" y="26208"/>
                </a:lnTo>
                <a:lnTo>
                  <a:pt x="326910" y="26496"/>
                </a:lnTo>
                <a:lnTo>
                  <a:pt x="327197" y="27072"/>
                </a:lnTo>
                <a:lnTo>
                  <a:pt x="327773" y="27360"/>
                </a:lnTo>
                <a:lnTo>
                  <a:pt x="328060" y="27648"/>
                </a:lnTo>
                <a:lnTo>
                  <a:pt x="328348" y="28224"/>
                </a:lnTo>
                <a:lnTo>
                  <a:pt x="328923" y="28512"/>
                </a:lnTo>
                <a:lnTo>
                  <a:pt x="329210" y="28800"/>
                </a:lnTo>
                <a:lnTo>
                  <a:pt x="329498" y="29376"/>
                </a:lnTo>
                <a:lnTo>
                  <a:pt x="330073" y="29664"/>
                </a:lnTo>
                <a:lnTo>
                  <a:pt x="330361" y="29952"/>
                </a:lnTo>
                <a:lnTo>
                  <a:pt x="330648" y="30528"/>
                </a:lnTo>
                <a:lnTo>
                  <a:pt x="331223" y="30816"/>
                </a:lnTo>
                <a:lnTo>
                  <a:pt x="331511" y="31104"/>
                </a:lnTo>
                <a:lnTo>
                  <a:pt x="331799" y="31680"/>
                </a:lnTo>
                <a:lnTo>
                  <a:pt x="332374" y="31968"/>
                </a:lnTo>
                <a:lnTo>
                  <a:pt x="332661" y="32256"/>
                </a:lnTo>
                <a:lnTo>
                  <a:pt x="332949" y="32832"/>
                </a:lnTo>
                <a:lnTo>
                  <a:pt x="333524" y="33120"/>
                </a:lnTo>
                <a:lnTo>
                  <a:pt x="333811" y="33408"/>
                </a:lnTo>
                <a:lnTo>
                  <a:pt x="334099" y="33984"/>
                </a:lnTo>
                <a:lnTo>
                  <a:pt x="334674" y="34272"/>
                </a:lnTo>
                <a:lnTo>
                  <a:pt x="334962" y="34560"/>
                </a:lnTo>
                <a:lnTo>
                  <a:pt x="335249" y="35136"/>
                </a:lnTo>
                <a:lnTo>
                  <a:pt x="335824" y="35424"/>
                </a:lnTo>
                <a:lnTo>
                  <a:pt x="336112" y="35712"/>
                </a:lnTo>
                <a:lnTo>
                  <a:pt x="336400" y="36288"/>
                </a:lnTo>
                <a:lnTo>
                  <a:pt x="336975" y="36576"/>
                </a:lnTo>
                <a:lnTo>
                  <a:pt x="337262" y="36864"/>
                </a:lnTo>
                <a:lnTo>
                  <a:pt x="337550" y="37440"/>
                </a:lnTo>
                <a:lnTo>
                  <a:pt x="338125" y="37728"/>
                </a:lnTo>
                <a:lnTo>
                  <a:pt x="338413" y="38016"/>
                </a:lnTo>
                <a:lnTo>
                  <a:pt x="338700" y="38592"/>
                </a:lnTo>
                <a:lnTo>
                  <a:pt x="339275" y="38880"/>
                </a:lnTo>
                <a:lnTo>
                  <a:pt x="339563" y="39168"/>
                </a:lnTo>
                <a:lnTo>
                  <a:pt x="339850" y="39744"/>
                </a:lnTo>
                <a:lnTo>
                  <a:pt x="340426" y="40032"/>
                </a:lnTo>
                <a:lnTo>
                  <a:pt x="340713" y="40320"/>
                </a:lnTo>
                <a:lnTo>
                  <a:pt x="341001" y="40896"/>
                </a:lnTo>
                <a:lnTo>
                  <a:pt x="341576" y="41184"/>
                </a:lnTo>
                <a:lnTo>
                  <a:pt x="341863" y="41472"/>
                </a:lnTo>
                <a:lnTo>
                  <a:pt x="342151" y="42048"/>
                </a:lnTo>
                <a:lnTo>
                  <a:pt x="342726" y="42336"/>
                </a:lnTo>
                <a:lnTo>
                  <a:pt x="343014" y="42624"/>
                </a:lnTo>
                <a:lnTo>
                  <a:pt x="343301" y="43200"/>
                </a:lnTo>
                <a:lnTo>
                  <a:pt x="343876" y="43488"/>
                </a:lnTo>
                <a:lnTo>
                  <a:pt x="344164" y="43776"/>
                </a:lnTo>
                <a:lnTo>
                  <a:pt x="344451" y="44352"/>
                </a:lnTo>
                <a:lnTo>
                  <a:pt x="345027" y="44640"/>
                </a:lnTo>
                <a:lnTo>
                  <a:pt x="345314" y="44928"/>
                </a:lnTo>
                <a:lnTo>
                  <a:pt x="345602" y="45216"/>
                </a:lnTo>
                <a:lnTo>
                  <a:pt x="346177" y="45792"/>
                </a:lnTo>
                <a:lnTo>
                  <a:pt x="346464" y="46080"/>
                </a:lnTo>
                <a:lnTo>
                  <a:pt x="346752" y="46368"/>
                </a:lnTo>
                <a:lnTo>
                  <a:pt x="347327" y="46944"/>
                </a:lnTo>
                <a:lnTo>
                  <a:pt x="347615" y="47232"/>
                </a:lnTo>
                <a:lnTo>
                  <a:pt x="347902" y="47520"/>
                </a:lnTo>
                <a:lnTo>
                  <a:pt x="348477" y="48096"/>
                </a:lnTo>
                <a:lnTo>
                  <a:pt x="348765" y="48384"/>
                </a:lnTo>
                <a:lnTo>
                  <a:pt x="349053" y="48672"/>
                </a:lnTo>
                <a:lnTo>
                  <a:pt x="349628" y="49248"/>
                </a:lnTo>
                <a:lnTo>
                  <a:pt x="349915" y="49536"/>
                </a:lnTo>
                <a:lnTo>
                  <a:pt x="350203" y="49824"/>
                </a:lnTo>
                <a:lnTo>
                  <a:pt x="350778" y="50400"/>
                </a:lnTo>
                <a:lnTo>
                  <a:pt x="351065" y="50688"/>
                </a:lnTo>
                <a:lnTo>
                  <a:pt x="351353" y="50976"/>
                </a:lnTo>
                <a:lnTo>
                  <a:pt x="351928" y="51552"/>
                </a:lnTo>
                <a:lnTo>
                  <a:pt x="352216" y="51840"/>
                </a:lnTo>
                <a:lnTo>
                  <a:pt x="352503" y="52128"/>
                </a:lnTo>
                <a:lnTo>
                  <a:pt x="353078" y="52704"/>
                </a:lnTo>
                <a:lnTo>
                  <a:pt x="353366" y="52992"/>
                </a:lnTo>
                <a:lnTo>
                  <a:pt x="353654" y="53280"/>
                </a:lnTo>
                <a:lnTo>
                  <a:pt x="354229" y="53856"/>
                </a:lnTo>
                <a:lnTo>
                  <a:pt x="354516" y="54144"/>
                </a:lnTo>
                <a:lnTo>
                  <a:pt x="354804" y="54432"/>
                </a:lnTo>
                <a:lnTo>
                  <a:pt x="355379" y="55008"/>
                </a:lnTo>
                <a:lnTo>
                  <a:pt x="355667" y="55296"/>
                </a:lnTo>
                <a:lnTo>
                  <a:pt x="355954" y="55584"/>
                </a:lnTo>
                <a:lnTo>
                  <a:pt x="356529" y="56160"/>
                </a:lnTo>
                <a:lnTo>
                  <a:pt x="356817" y="56448"/>
                </a:lnTo>
                <a:lnTo>
                  <a:pt x="357104" y="56736"/>
                </a:lnTo>
                <a:lnTo>
                  <a:pt x="357680" y="57312"/>
                </a:lnTo>
                <a:lnTo>
                  <a:pt x="357967" y="57600"/>
                </a:lnTo>
                <a:lnTo>
                  <a:pt x="358255" y="57888"/>
                </a:lnTo>
                <a:lnTo>
                  <a:pt x="358830" y="58464"/>
                </a:lnTo>
                <a:lnTo>
                  <a:pt x="359117" y="58752"/>
                </a:lnTo>
                <a:lnTo>
                  <a:pt x="359405" y="59040"/>
                </a:lnTo>
                <a:lnTo>
                  <a:pt x="359980" y="59616"/>
                </a:lnTo>
                <a:lnTo>
                  <a:pt x="360268" y="59904"/>
                </a:lnTo>
                <a:lnTo>
                  <a:pt x="360555" y="60192"/>
                </a:lnTo>
                <a:lnTo>
                  <a:pt x="361130" y="60768"/>
                </a:lnTo>
                <a:lnTo>
                  <a:pt x="361418" y="61056"/>
                </a:lnTo>
                <a:lnTo>
                  <a:pt x="361705" y="61344"/>
                </a:lnTo>
                <a:lnTo>
                  <a:pt x="362281" y="61920"/>
                </a:lnTo>
                <a:lnTo>
                  <a:pt x="362568" y="62208"/>
                </a:lnTo>
                <a:lnTo>
                  <a:pt x="362856" y="62496"/>
                </a:lnTo>
                <a:lnTo>
                  <a:pt x="363431" y="63072"/>
                </a:lnTo>
                <a:lnTo>
                  <a:pt x="363718" y="63360"/>
                </a:lnTo>
                <a:lnTo>
                  <a:pt x="364006" y="63648"/>
                </a:lnTo>
                <a:lnTo>
                  <a:pt x="364581" y="64224"/>
                </a:lnTo>
                <a:lnTo>
                  <a:pt x="364869" y="64512"/>
                </a:lnTo>
                <a:lnTo>
                  <a:pt x="365156" y="64800"/>
                </a:lnTo>
                <a:lnTo>
                  <a:pt x="365731" y="65376"/>
                </a:lnTo>
                <a:lnTo>
                  <a:pt x="366019" y="65664"/>
                </a:lnTo>
                <a:lnTo>
                  <a:pt x="366307" y="65952"/>
                </a:lnTo>
                <a:lnTo>
                  <a:pt x="366882" y="66528"/>
                </a:lnTo>
                <a:lnTo>
                  <a:pt x="367169" y="66816"/>
                </a:lnTo>
                <a:lnTo>
                  <a:pt x="367457" y="67104"/>
                </a:lnTo>
                <a:lnTo>
                  <a:pt x="368032" y="67680"/>
                </a:lnTo>
                <a:lnTo>
                  <a:pt x="368319" y="67968"/>
                </a:lnTo>
                <a:lnTo>
                  <a:pt x="368607" y="68256"/>
                </a:lnTo>
                <a:lnTo>
                  <a:pt x="369182" y="68832"/>
                </a:lnTo>
                <a:lnTo>
                  <a:pt x="369470" y="69120"/>
                </a:lnTo>
                <a:lnTo>
                  <a:pt x="369757" y="69408"/>
                </a:lnTo>
                <a:lnTo>
                  <a:pt x="370332" y="69984"/>
                </a:lnTo>
                <a:lnTo>
                  <a:pt x="370620" y="70272"/>
                </a:lnTo>
                <a:lnTo>
                  <a:pt x="370908" y="70560"/>
                </a:lnTo>
                <a:lnTo>
                  <a:pt x="371483" y="71136"/>
                </a:lnTo>
                <a:lnTo>
                  <a:pt x="371770" y="71424"/>
                </a:lnTo>
                <a:lnTo>
                  <a:pt x="372058" y="71712"/>
                </a:lnTo>
                <a:lnTo>
                  <a:pt x="372633" y="72288"/>
                </a:lnTo>
                <a:lnTo>
                  <a:pt x="372921" y="72576"/>
                </a:lnTo>
                <a:lnTo>
                  <a:pt x="373208" y="72864"/>
                </a:lnTo>
                <a:lnTo>
                  <a:pt x="373783" y="73440"/>
                </a:lnTo>
                <a:lnTo>
                  <a:pt x="374071" y="73728"/>
                </a:lnTo>
                <a:lnTo>
                  <a:pt x="374358" y="74016"/>
                </a:lnTo>
                <a:lnTo>
                  <a:pt x="374934" y="74592"/>
                </a:lnTo>
                <a:lnTo>
                  <a:pt x="375221" y="74880"/>
                </a:lnTo>
                <a:lnTo>
                  <a:pt x="375509" y="75168"/>
                </a:lnTo>
                <a:lnTo>
                  <a:pt x="376084" y="75744"/>
                </a:lnTo>
                <a:lnTo>
                  <a:pt x="376371" y="76032"/>
                </a:lnTo>
                <a:lnTo>
                  <a:pt x="376659" y="76320"/>
                </a:lnTo>
                <a:lnTo>
                  <a:pt x="377234" y="76896"/>
                </a:lnTo>
                <a:lnTo>
                  <a:pt x="377522" y="77184"/>
                </a:lnTo>
                <a:lnTo>
                  <a:pt x="377809" y="77472"/>
                </a:lnTo>
                <a:lnTo>
                  <a:pt x="378384" y="78048"/>
                </a:lnTo>
                <a:lnTo>
                  <a:pt x="378672" y="78336"/>
                </a:lnTo>
                <a:lnTo>
                  <a:pt x="378959" y="78624"/>
                </a:lnTo>
                <a:lnTo>
                  <a:pt x="379535" y="79200"/>
                </a:lnTo>
                <a:lnTo>
                  <a:pt x="379822" y="79488"/>
                </a:lnTo>
                <a:lnTo>
                  <a:pt x="380110" y="79776"/>
                </a:lnTo>
                <a:lnTo>
                  <a:pt x="380685" y="80352"/>
                </a:lnTo>
                <a:lnTo>
                  <a:pt x="380972" y="80640"/>
                </a:lnTo>
                <a:lnTo>
                  <a:pt x="381260" y="80928"/>
                </a:lnTo>
                <a:lnTo>
                  <a:pt x="381835" y="81504"/>
                </a:lnTo>
                <a:lnTo>
                  <a:pt x="382123" y="81792"/>
                </a:lnTo>
                <a:lnTo>
                  <a:pt x="382410" y="82080"/>
                </a:lnTo>
                <a:lnTo>
                  <a:pt x="382985" y="82656"/>
                </a:lnTo>
                <a:lnTo>
                  <a:pt x="383273" y="82944"/>
                </a:lnTo>
                <a:lnTo>
                  <a:pt x="383561" y="83232"/>
                </a:lnTo>
                <a:lnTo>
                  <a:pt x="384136" y="83808"/>
                </a:lnTo>
                <a:lnTo>
                  <a:pt x="384423" y="84096"/>
                </a:lnTo>
                <a:lnTo>
                  <a:pt x="384711" y="84384"/>
                </a:lnTo>
                <a:lnTo>
                  <a:pt x="385286" y="84960"/>
                </a:lnTo>
                <a:lnTo>
                  <a:pt x="385573" y="85248"/>
                </a:lnTo>
                <a:lnTo>
                  <a:pt x="385861" y="85536"/>
                </a:lnTo>
                <a:lnTo>
                  <a:pt x="386436" y="86112"/>
                </a:lnTo>
                <a:lnTo>
                  <a:pt x="386724" y="86400"/>
                </a:lnTo>
                <a:lnTo>
                  <a:pt x="387011" y="86688"/>
                </a:lnTo>
                <a:lnTo>
                  <a:pt x="387586" y="87264"/>
                </a:lnTo>
                <a:lnTo>
                  <a:pt x="387874" y="87552"/>
                </a:lnTo>
                <a:lnTo>
                  <a:pt x="388162" y="87840"/>
                </a:lnTo>
                <a:lnTo>
                  <a:pt x="388737" y="88416"/>
                </a:lnTo>
                <a:lnTo>
                  <a:pt x="389024" y="88704"/>
                </a:lnTo>
                <a:lnTo>
                  <a:pt x="389312" y="88992"/>
                </a:lnTo>
                <a:lnTo>
                  <a:pt x="389887" y="89568"/>
                </a:lnTo>
                <a:lnTo>
                  <a:pt x="390175" y="89856"/>
                </a:lnTo>
                <a:lnTo>
                  <a:pt x="390462" y="90144"/>
                </a:lnTo>
                <a:lnTo>
                  <a:pt x="391037" y="90720"/>
                </a:lnTo>
                <a:lnTo>
                  <a:pt x="391325" y="91008"/>
                </a:lnTo>
                <a:lnTo>
                  <a:pt x="391612" y="91296"/>
                </a:lnTo>
                <a:lnTo>
                  <a:pt x="392188" y="91872"/>
                </a:lnTo>
                <a:lnTo>
                  <a:pt x="392475" y="92160"/>
                </a:lnTo>
                <a:lnTo>
                  <a:pt x="392763" y="92448"/>
                </a:lnTo>
                <a:lnTo>
                  <a:pt x="393338" y="93024"/>
                </a:lnTo>
                <a:lnTo>
                  <a:pt x="393625" y="93312"/>
                </a:lnTo>
                <a:lnTo>
                  <a:pt x="393913" y="93600"/>
                </a:lnTo>
                <a:lnTo>
                  <a:pt x="394488" y="94176"/>
                </a:lnTo>
                <a:lnTo>
                  <a:pt x="394776" y="94464"/>
                </a:lnTo>
                <a:lnTo>
                  <a:pt x="395063" y="94752"/>
                </a:lnTo>
                <a:lnTo>
                  <a:pt x="395638" y="95328"/>
                </a:lnTo>
                <a:lnTo>
                  <a:pt x="395926" y="95616"/>
                </a:lnTo>
                <a:lnTo>
                  <a:pt x="396213" y="95904"/>
                </a:lnTo>
                <a:lnTo>
                  <a:pt x="396789" y="96480"/>
                </a:lnTo>
                <a:lnTo>
                  <a:pt x="397076" y="96768"/>
                </a:lnTo>
                <a:lnTo>
                  <a:pt x="397364" y="97056"/>
                </a:lnTo>
                <a:lnTo>
                  <a:pt x="397939" y="97632"/>
                </a:lnTo>
                <a:lnTo>
                  <a:pt x="398226" y="97920"/>
                </a:lnTo>
                <a:lnTo>
                  <a:pt x="398514" y="98208"/>
                </a:lnTo>
                <a:lnTo>
                  <a:pt x="399089" y="98784"/>
                </a:lnTo>
                <a:lnTo>
                  <a:pt x="399377" y="99072"/>
                </a:lnTo>
                <a:lnTo>
                  <a:pt x="399664" y="99360"/>
                </a:lnTo>
                <a:lnTo>
                  <a:pt x="400239" y="99936"/>
                </a:lnTo>
                <a:lnTo>
                  <a:pt x="400527" y="100224"/>
                </a:lnTo>
                <a:lnTo>
                  <a:pt x="400815" y="100512"/>
                </a:lnTo>
                <a:lnTo>
                  <a:pt x="401390" y="100800"/>
                </a:lnTo>
                <a:lnTo>
                  <a:pt x="401677" y="101376"/>
                </a:lnTo>
                <a:lnTo>
                  <a:pt x="401965" y="101664"/>
                </a:lnTo>
                <a:lnTo>
                  <a:pt x="402540" y="101952"/>
                </a:lnTo>
                <a:lnTo>
                  <a:pt x="402827" y="102528"/>
                </a:lnTo>
                <a:lnTo>
                  <a:pt x="403115" y="102816"/>
                </a:lnTo>
                <a:lnTo>
                  <a:pt x="403690" y="103104"/>
                </a:lnTo>
                <a:lnTo>
                  <a:pt x="403978" y="103680"/>
                </a:lnTo>
                <a:lnTo>
                  <a:pt x="404265" y="103968"/>
                </a:lnTo>
                <a:lnTo>
                  <a:pt x="404840" y="104256"/>
                </a:lnTo>
                <a:lnTo>
                  <a:pt x="405128" y="104832"/>
                </a:lnTo>
                <a:lnTo>
                  <a:pt x="405416" y="105120"/>
                </a:lnTo>
                <a:lnTo>
                  <a:pt x="405991" y="105408"/>
                </a:lnTo>
                <a:lnTo>
                  <a:pt x="406278" y="105984"/>
                </a:lnTo>
                <a:lnTo>
                  <a:pt x="406566" y="106272"/>
                </a:lnTo>
                <a:lnTo>
                  <a:pt x="407141" y="106560"/>
                </a:lnTo>
                <a:lnTo>
                  <a:pt x="407429" y="107136"/>
                </a:lnTo>
                <a:lnTo>
                  <a:pt x="407716" y="107424"/>
                </a:lnTo>
                <a:lnTo>
                  <a:pt x="408291" y="107712"/>
                </a:lnTo>
                <a:lnTo>
                  <a:pt x="408579" y="108288"/>
                </a:lnTo>
                <a:lnTo>
                  <a:pt x="408866" y="108576"/>
                </a:lnTo>
                <a:lnTo>
                  <a:pt x="409442" y="108864"/>
                </a:lnTo>
                <a:lnTo>
                  <a:pt x="409729" y="109440"/>
                </a:lnTo>
                <a:lnTo>
                  <a:pt x="410017" y="109728"/>
                </a:lnTo>
                <a:lnTo>
                  <a:pt x="410592" y="110016"/>
                </a:lnTo>
                <a:lnTo>
                  <a:pt x="410879" y="110592"/>
                </a:lnTo>
                <a:lnTo>
                  <a:pt x="411167" y="110880"/>
                </a:lnTo>
                <a:lnTo>
                  <a:pt x="411742" y="111168"/>
                </a:lnTo>
                <a:lnTo>
                  <a:pt x="412030" y="111744"/>
                </a:lnTo>
                <a:lnTo>
                  <a:pt x="412317" y="112032"/>
                </a:lnTo>
                <a:lnTo>
                  <a:pt x="412892" y="112320"/>
                </a:lnTo>
                <a:lnTo>
                  <a:pt x="413180" y="112896"/>
                </a:lnTo>
                <a:lnTo>
                  <a:pt x="413467" y="113184"/>
                </a:lnTo>
                <a:lnTo>
                  <a:pt x="414043" y="113472"/>
                </a:lnTo>
                <a:lnTo>
                  <a:pt x="414330" y="114048"/>
                </a:lnTo>
                <a:lnTo>
                  <a:pt x="414618" y="114336"/>
                </a:lnTo>
                <a:lnTo>
                  <a:pt x="415193" y="114624"/>
                </a:lnTo>
                <a:lnTo>
                  <a:pt x="415480" y="115200"/>
                </a:lnTo>
                <a:lnTo>
                  <a:pt x="415768" y="115488"/>
                </a:lnTo>
                <a:lnTo>
                  <a:pt x="416343" y="115776"/>
                </a:lnTo>
                <a:lnTo>
                  <a:pt x="416631" y="116352"/>
                </a:lnTo>
                <a:lnTo>
                  <a:pt x="416918" y="116640"/>
                </a:lnTo>
                <a:lnTo>
                  <a:pt x="417493" y="116928"/>
                </a:lnTo>
                <a:lnTo>
                  <a:pt x="417781" y="117504"/>
                </a:lnTo>
                <a:lnTo>
                  <a:pt x="418069" y="117792"/>
                </a:lnTo>
                <a:lnTo>
                  <a:pt x="418644" y="118080"/>
                </a:lnTo>
                <a:lnTo>
                  <a:pt x="418931" y="118656"/>
                </a:lnTo>
                <a:lnTo>
                  <a:pt x="419219" y="118944"/>
                </a:lnTo>
                <a:lnTo>
                  <a:pt x="419794" y="119232"/>
                </a:lnTo>
                <a:lnTo>
                  <a:pt x="420081" y="119808"/>
                </a:lnTo>
                <a:lnTo>
                  <a:pt x="420369" y="120096"/>
                </a:lnTo>
                <a:lnTo>
                  <a:pt x="420944" y="120384"/>
                </a:lnTo>
                <a:lnTo>
                  <a:pt x="421232" y="120960"/>
                </a:lnTo>
                <a:lnTo>
                  <a:pt x="421519" y="121248"/>
                </a:lnTo>
                <a:lnTo>
                  <a:pt x="422094" y="121536"/>
                </a:lnTo>
                <a:lnTo>
                  <a:pt x="422382" y="122112"/>
                </a:lnTo>
                <a:lnTo>
                  <a:pt x="422670" y="122400"/>
                </a:lnTo>
                <a:lnTo>
                  <a:pt x="423245" y="122688"/>
                </a:lnTo>
                <a:lnTo>
                  <a:pt x="423532" y="123264"/>
                </a:lnTo>
                <a:lnTo>
                  <a:pt x="423820" y="123552"/>
                </a:lnTo>
                <a:lnTo>
                  <a:pt x="424395" y="123840"/>
                </a:lnTo>
                <a:lnTo>
                  <a:pt x="424683" y="124416"/>
                </a:lnTo>
                <a:lnTo>
                  <a:pt x="424970" y="124704"/>
                </a:lnTo>
                <a:lnTo>
                  <a:pt x="425545" y="124992"/>
                </a:lnTo>
                <a:lnTo>
                  <a:pt x="425833" y="125568"/>
                </a:lnTo>
                <a:lnTo>
                  <a:pt x="426120" y="125856"/>
                </a:lnTo>
                <a:lnTo>
                  <a:pt x="426696" y="126144"/>
                </a:lnTo>
                <a:lnTo>
                  <a:pt x="426983" y="126720"/>
                </a:lnTo>
                <a:lnTo>
                  <a:pt x="427271" y="127008"/>
                </a:lnTo>
                <a:lnTo>
                  <a:pt x="427846" y="127296"/>
                </a:lnTo>
                <a:lnTo>
                  <a:pt x="428133" y="127872"/>
                </a:lnTo>
                <a:lnTo>
                  <a:pt x="428421" y="128160"/>
                </a:lnTo>
                <a:lnTo>
                  <a:pt x="428996" y="128448"/>
                </a:lnTo>
                <a:lnTo>
                  <a:pt x="429284" y="129024"/>
                </a:lnTo>
                <a:lnTo>
                  <a:pt x="429571" y="129312"/>
                </a:lnTo>
                <a:lnTo>
                  <a:pt x="430146" y="129600"/>
                </a:lnTo>
                <a:lnTo>
                  <a:pt x="430434" y="130176"/>
                </a:lnTo>
                <a:lnTo>
                  <a:pt x="430721" y="130464"/>
                </a:lnTo>
                <a:lnTo>
                  <a:pt x="431297" y="130752"/>
                </a:lnTo>
                <a:lnTo>
                  <a:pt x="431584" y="131328"/>
                </a:lnTo>
                <a:lnTo>
                  <a:pt x="431872" y="131616"/>
                </a:lnTo>
                <a:lnTo>
                  <a:pt x="432447" y="131904"/>
                </a:lnTo>
                <a:lnTo>
                  <a:pt x="432734" y="132480"/>
                </a:lnTo>
                <a:lnTo>
                  <a:pt x="433022" y="132768"/>
                </a:lnTo>
                <a:lnTo>
                  <a:pt x="433597" y="133056"/>
                </a:lnTo>
                <a:lnTo>
                  <a:pt x="433885" y="133632"/>
                </a:lnTo>
                <a:lnTo>
                  <a:pt x="434172" y="133920"/>
                </a:lnTo>
                <a:lnTo>
                  <a:pt x="434747" y="134208"/>
                </a:lnTo>
                <a:lnTo>
                  <a:pt x="435035" y="134784"/>
                </a:lnTo>
                <a:lnTo>
                  <a:pt x="435322" y="135072"/>
                </a:lnTo>
                <a:lnTo>
                  <a:pt x="435898" y="135360"/>
                </a:lnTo>
                <a:lnTo>
                  <a:pt x="436185" y="135936"/>
                </a:lnTo>
                <a:lnTo>
                  <a:pt x="436473" y="136224"/>
                </a:lnTo>
                <a:lnTo>
                  <a:pt x="437048" y="136512"/>
                </a:lnTo>
                <a:lnTo>
                  <a:pt x="437335" y="137088"/>
                </a:lnTo>
                <a:lnTo>
                  <a:pt x="437623" y="137376"/>
                </a:lnTo>
                <a:lnTo>
                  <a:pt x="438198" y="137664"/>
                </a:lnTo>
                <a:lnTo>
                  <a:pt x="438486" y="138240"/>
                </a:lnTo>
                <a:lnTo>
                  <a:pt x="438773" y="138528"/>
                </a:lnTo>
                <a:lnTo>
                  <a:pt x="439348" y="138816"/>
                </a:lnTo>
                <a:lnTo>
                  <a:pt x="439636" y="139392"/>
                </a:lnTo>
                <a:lnTo>
                  <a:pt x="439924" y="139680"/>
                </a:lnTo>
                <a:lnTo>
                  <a:pt x="440499" y="139968"/>
                </a:lnTo>
                <a:lnTo>
                  <a:pt x="440786" y="140544"/>
                </a:lnTo>
                <a:lnTo>
                  <a:pt x="441074" y="140832"/>
                </a:lnTo>
                <a:lnTo>
                  <a:pt x="441649" y="141120"/>
                </a:lnTo>
                <a:lnTo>
                  <a:pt x="441937" y="141696"/>
                </a:lnTo>
                <a:lnTo>
                  <a:pt x="442224" y="141984"/>
                </a:lnTo>
                <a:lnTo>
                  <a:pt x="442799" y="142272"/>
                </a:lnTo>
                <a:lnTo>
                  <a:pt x="443087" y="142848"/>
                </a:lnTo>
                <a:lnTo>
                  <a:pt x="443374" y="143136"/>
                </a:lnTo>
                <a:lnTo>
                  <a:pt x="443949" y="143424"/>
                </a:lnTo>
                <a:lnTo>
                  <a:pt x="444237" y="144000"/>
                </a:lnTo>
                <a:lnTo>
                  <a:pt x="444525" y="144288"/>
                </a:lnTo>
                <a:lnTo>
                  <a:pt x="445100" y="144576"/>
                </a:lnTo>
                <a:lnTo>
                  <a:pt x="445387" y="145152"/>
                </a:lnTo>
                <a:lnTo>
                  <a:pt x="445675" y="145440"/>
                </a:lnTo>
                <a:lnTo>
                  <a:pt x="446250" y="145728"/>
                </a:lnTo>
                <a:lnTo>
                  <a:pt x="446538" y="146304"/>
                </a:lnTo>
                <a:lnTo>
                  <a:pt x="446825" y="146592"/>
                </a:lnTo>
                <a:lnTo>
                  <a:pt x="447400" y="146880"/>
                </a:lnTo>
                <a:lnTo>
                  <a:pt x="447688" y="147456"/>
                </a:lnTo>
                <a:lnTo>
                  <a:pt x="447975" y="147744"/>
                </a:lnTo>
                <a:lnTo>
                  <a:pt x="448551" y="148032"/>
                </a:lnTo>
                <a:lnTo>
                  <a:pt x="448838" y="148608"/>
                </a:lnTo>
                <a:lnTo>
                  <a:pt x="449126" y="148896"/>
                </a:lnTo>
                <a:lnTo>
                  <a:pt x="449701" y="149184"/>
                </a:lnTo>
                <a:lnTo>
                  <a:pt x="449988" y="149760"/>
                </a:lnTo>
                <a:lnTo>
                  <a:pt x="450276" y="150048"/>
                </a:lnTo>
                <a:lnTo>
                  <a:pt x="450851" y="150336"/>
                </a:lnTo>
                <a:lnTo>
                  <a:pt x="451139" y="150912"/>
                </a:lnTo>
                <a:lnTo>
                  <a:pt x="451426" y="151200"/>
                </a:lnTo>
                <a:lnTo>
                  <a:pt x="452001" y="151488"/>
                </a:lnTo>
                <a:lnTo>
                  <a:pt x="452289" y="152064"/>
                </a:lnTo>
                <a:lnTo>
                  <a:pt x="452576" y="152352"/>
                </a:lnTo>
                <a:lnTo>
                  <a:pt x="453152" y="152640"/>
                </a:lnTo>
                <a:lnTo>
                  <a:pt x="453439" y="153216"/>
                </a:lnTo>
                <a:lnTo>
                  <a:pt x="453727" y="153504"/>
                </a:lnTo>
                <a:lnTo>
                  <a:pt x="454302" y="153792"/>
                </a:lnTo>
                <a:lnTo>
                  <a:pt x="454589" y="154368"/>
                </a:lnTo>
                <a:lnTo>
                  <a:pt x="454877" y="154656"/>
                </a:lnTo>
                <a:lnTo>
                  <a:pt x="455452" y="154944"/>
                </a:lnTo>
                <a:lnTo>
                  <a:pt x="455740" y="155520"/>
                </a:lnTo>
                <a:lnTo>
                  <a:pt x="456027" y="155808"/>
                </a:lnTo>
                <a:lnTo>
                  <a:pt x="456602" y="156096"/>
                </a:lnTo>
                <a:lnTo>
                  <a:pt x="456890" y="156384"/>
                </a:lnTo>
                <a:lnTo>
                  <a:pt x="457178" y="156960"/>
                </a:lnTo>
                <a:lnTo>
                  <a:pt x="457753" y="157248"/>
                </a:lnTo>
                <a:lnTo>
                  <a:pt x="458040" y="157536"/>
                </a:lnTo>
                <a:lnTo>
                  <a:pt x="458328" y="158112"/>
                </a:lnTo>
                <a:lnTo>
                  <a:pt x="458903" y="158688"/>
                </a:lnTo>
                <a:lnTo>
                  <a:pt x="459191" y="159264"/>
                </a:lnTo>
                <a:lnTo>
                  <a:pt x="459478" y="159552"/>
                </a:lnTo>
                <a:lnTo>
                  <a:pt x="460053" y="159840"/>
                </a:lnTo>
                <a:lnTo>
                  <a:pt x="460341" y="160704"/>
                </a:lnTo>
                <a:lnTo>
                  <a:pt x="460628" y="160992"/>
                </a:lnTo>
                <a:lnTo>
                  <a:pt x="461203" y="161568"/>
                </a:lnTo>
                <a:lnTo>
                  <a:pt x="461491" y="162144"/>
                </a:lnTo>
                <a:lnTo>
                  <a:pt x="461779" y="163008"/>
                </a:lnTo>
                <a:lnTo>
                  <a:pt x="462354" y="163296"/>
                </a:lnTo>
                <a:lnTo>
                  <a:pt x="462641" y="164160"/>
                </a:lnTo>
                <a:lnTo>
                  <a:pt x="462929" y="165024"/>
                </a:lnTo>
                <a:lnTo>
                  <a:pt x="463504" y="165312"/>
                </a:lnTo>
                <a:lnTo>
                  <a:pt x="463792" y="166176"/>
                </a:lnTo>
                <a:lnTo>
                  <a:pt x="464079" y="166752"/>
                </a:lnTo>
                <a:lnTo>
                  <a:pt x="464654" y="167904"/>
                </a:lnTo>
                <a:lnTo>
                  <a:pt x="464942" y="168768"/>
                </a:lnTo>
                <a:lnTo>
                  <a:pt x="465229" y="169920"/>
                </a:lnTo>
                <a:lnTo>
                  <a:pt x="465805" y="170784"/>
                </a:lnTo>
                <a:lnTo>
                  <a:pt x="466092" y="171936"/>
                </a:lnTo>
                <a:lnTo>
                  <a:pt x="466380" y="173376"/>
                </a:lnTo>
                <a:lnTo>
                  <a:pt x="466955" y="174816"/>
                </a:lnTo>
                <a:lnTo>
                  <a:pt x="467242" y="176832"/>
                </a:lnTo>
                <a:lnTo>
                  <a:pt x="467530" y="179424"/>
                </a:lnTo>
                <a:lnTo>
                  <a:pt x="467530" y="188064"/>
                </a:lnTo>
                <a:lnTo>
                  <a:pt x="467242" y="190656"/>
                </a:lnTo>
                <a:lnTo>
                  <a:pt x="466955" y="192672"/>
                </a:lnTo>
                <a:lnTo>
                  <a:pt x="466380" y="194112"/>
                </a:lnTo>
                <a:lnTo>
                  <a:pt x="466092" y="195552"/>
                </a:lnTo>
                <a:lnTo>
                  <a:pt x="465805" y="196704"/>
                </a:lnTo>
                <a:lnTo>
                  <a:pt x="465229" y="197568"/>
                </a:lnTo>
                <a:lnTo>
                  <a:pt x="464942" y="198719"/>
                </a:lnTo>
                <a:lnTo>
                  <a:pt x="464654" y="199583"/>
                </a:lnTo>
                <a:lnTo>
                  <a:pt x="464079" y="200735"/>
                </a:lnTo>
                <a:lnTo>
                  <a:pt x="463792" y="201311"/>
                </a:lnTo>
                <a:lnTo>
                  <a:pt x="463504" y="202175"/>
                </a:lnTo>
                <a:lnTo>
                  <a:pt x="462929" y="202463"/>
                </a:lnTo>
                <a:lnTo>
                  <a:pt x="462641" y="203327"/>
                </a:lnTo>
                <a:lnTo>
                  <a:pt x="462354" y="204191"/>
                </a:lnTo>
                <a:lnTo>
                  <a:pt x="461779" y="204479"/>
                </a:lnTo>
                <a:lnTo>
                  <a:pt x="461491" y="205343"/>
                </a:lnTo>
                <a:lnTo>
                  <a:pt x="461203" y="205919"/>
                </a:lnTo>
                <a:lnTo>
                  <a:pt x="460628" y="206495"/>
                </a:lnTo>
                <a:lnTo>
                  <a:pt x="460341" y="206783"/>
                </a:lnTo>
                <a:lnTo>
                  <a:pt x="460053" y="207647"/>
                </a:lnTo>
                <a:lnTo>
                  <a:pt x="459478" y="207935"/>
                </a:lnTo>
                <a:lnTo>
                  <a:pt x="459191" y="208223"/>
                </a:lnTo>
                <a:lnTo>
                  <a:pt x="458903" y="208799"/>
                </a:lnTo>
                <a:lnTo>
                  <a:pt x="458328" y="209375"/>
                </a:lnTo>
                <a:lnTo>
                  <a:pt x="458040" y="209951"/>
                </a:lnTo>
                <a:lnTo>
                  <a:pt x="457753" y="210239"/>
                </a:lnTo>
                <a:lnTo>
                  <a:pt x="457178" y="210527"/>
                </a:lnTo>
                <a:lnTo>
                  <a:pt x="456890" y="211103"/>
                </a:lnTo>
                <a:lnTo>
                  <a:pt x="456602" y="211391"/>
                </a:lnTo>
                <a:lnTo>
                  <a:pt x="456027" y="211679"/>
                </a:lnTo>
                <a:lnTo>
                  <a:pt x="455740" y="211967"/>
                </a:lnTo>
                <a:lnTo>
                  <a:pt x="455452" y="212543"/>
                </a:lnTo>
                <a:lnTo>
                  <a:pt x="454877" y="212831"/>
                </a:lnTo>
                <a:lnTo>
                  <a:pt x="454589" y="213119"/>
                </a:lnTo>
                <a:lnTo>
                  <a:pt x="454302" y="213695"/>
                </a:lnTo>
                <a:lnTo>
                  <a:pt x="453727" y="213983"/>
                </a:lnTo>
                <a:lnTo>
                  <a:pt x="453439" y="214271"/>
                </a:lnTo>
                <a:lnTo>
                  <a:pt x="453152" y="214847"/>
                </a:lnTo>
                <a:lnTo>
                  <a:pt x="452576" y="215135"/>
                </a:lnTo>
                <a:lnTo>
                  <a:pt x="452289" y="215423"/>
                </a:lnTo>
                <a:lnTo>
                  <a:pt x="452001" y="215999"/>
                </a:lnTo>
                <a:lnTo>
                  <a:pt x="451426" y="216287"/>
                </a:lnTo>
                <a:lnTo>
                  <a:pt x="451139" y="216575"/>
                </a:lnTo>
                <a:lnTo>
                  <a:pt x="450851" y="217151"/>
                </a:lnTo>
                <a:lnTo>
                  <a:pt x="450276" y="217439"/>
                </a:lnTo>
                <a:lnTo>
                  <a:pt x="449988" y="217727"/>
                </a:lnTo>
                <a:lnTo>
                  <a:pt x="449701" y="218303"/>
                </a:lnTo>
                <a:lnTo>
                  <a:pt x="449126" y="218591"/>
                </a:lnTo>
                <a:lnTo>
                  <a:pt x="448838" y="218879"/>
                </a:lnTo>
                <a:lnTo>
                  <a:pt x="448551" y="219455"/>
                </a:lnTo>
                <a:lnTo>
                  <a:pt x="447975" y="219743"/>
                </a:lnTo>
                <a:lnTo>
                  <a:pt x="447688" y="220031"/>
                </a:lnTo>
                <a:lnTo>
                  <a:pt x="447400" y="220607"/>
                </a:lnTo>
                <a:lnTo>
                  <a:pt x="446825" y="220895"/>
                </a:lnTo>
                <a:lnTo>
                  <a:pt x="446538" y="221183"/>
                </a:lnTo>
                <a:lnTo>
                  <a:pt x="446250" y="221759"/>
                </a:lnTo>
                <a:lnTo>
                  <a:pt x="445675" y="222047"/>
                </a:lnTo>
                <a:lnTo>
                  <a:pt x="445387" y="222335"/>
                </a:lnTo>
                <a:lnTo>
                  <a:pt x="445100" y="222911"/>
                </a:lnTo>
                <a:lnTo>
                  <a:pt x="444525" y="223199"/>
                </a:lnTo>
                <a:lnTo>
                  <a:pt x="444237" y="223487"/>
                </a:lnTo>
                <a:lnTo>
                  <a:pt x="443949" y="224063"/>
                </a:lnTo>
                <a:lnTo>
                  <a:pt x="443374" y="224351"/>
                </a:lnTo>
                <a:lnTo>
                  <a:pt x="443087" y="224639"/>
                </a:lnTo>
                <a:lnTo>
                  <a:pt x="442799" y="225215"/>
                </a:lnTo>
                <a:lnTo>
                  <a:pt x="442224" y="225503"/>
                </a:lnTo>
                <a:lnTo>
                  <a:pt x="441937" y="225791"/>
                </a:lnTo>
                <a:lnTo>
                  <a:pt x="441649" y="226367"/>
                </a:lnTo>
                <a:lnTo>
                  <a:pt x="441074" y="226655"/>
                </a:lnTo>
                <a:lnTo>
                  <a:pt x="440786" y="226943"/>
                </a:lnTo>
                <a:lnTo>
                  <a:pt x="440499" y="227519"/>
                </a:lnTo>
                <a:lnTo>
                  <a:pt x="439924" y="227807"/>
                </a:lnTo>
                <a:lnTo>
                  <a:pt x="439636" y="228095"/>
                </a:lnTo>
                <a:lnTo>
                  <a:pt x="439348" y="228671"/>
                </a:lnTo>
                <a:lnTo>
                  <a:pt x="438773" y="228959"/>
                </a:lnTo>
                <a:lnTo>
                  <a:pt x="438486" y="229247"/>
                </a:lnTo>
                <a:lnTo>
                  <a:pt x="438198" y="229823"/>
                </a:lnTo>
                <a:lnTo>
                  <a:pt x="437623" y="230111"/>
                </a:lnTo>
                <a:lnTo>
                  <a:pt x="437335" y="230399"/>
                </a:lnTo>
                <a:lnTo>
                  <a:pt x="437048" y="230975"/>
                </a:lnTo>
                <a:lnTo>
                  <a:pt x="436473" y="231263"/>
                </a:lnTo>
                <a:lnTo>
                  <a:pt x="436185" y="231551"/>
                </a:lnTo>
                <a:lnTo>
                  <a:pt x="435898" y="232127"/>
                </a:lnTo>
                <a:lnTo>
                  <a:pt x="435322" y="232415"/>
                </a:lnTo>
                <a:lnTo>
                  <a:pt x="435035" y="232703"/>
                </a:lnTo>
                <a:lnTo>
                  <a:pt x="434747" y="233279"/>
                </a:lnTo>
                <a:lnTo>
                  <a:pt x="434172" y="233567"/>
                </a:lnTo>
                <a:lnTo>
                  <a:pt x="433885" y="233855"/>
                </a:lnTo>
                <a:lnTo>
                  <a:pt x="433597" y="234431"/>
                </a:lnTo>
                <a:lnTo>
                  <a:pt x="433022" y="234719"/>
                </a:lnTo>
                <a:lnTo>
                  <a:pt x="432734" y="235007"/>
                </a:lnTo>
                <a:lnTo>
                  <a:pt x="432447" y="235583"/>
                </a:lnTo>
                <a:lnTo>
                  <a:pt x="431872" y="235871"/>
                </a:lnTo>
                <a:lnTo>
                  <a:pt x="431584" y="236159"/>
                </a:lnTo>
                <a:lnTo>
                  <a:pt x="431297" y="236735"/>
                </a:lnTo>
                <a:lnTo>
                  <a:pt x="430721" y="237023"/>
                </a:lnTo>
                <a:lnTo>
                  <a:pt x="430434" y="237311"/>
                </a:lnTo>
                <a:lnTo>
                  <a:pt x="430146" y="237887"/>
                </a:lnTo>
                <a:lnTo>
                  <a:pt x="429571" y="238175"/>
                </a:lnTo>
                <a:lnTo>
                  <a:pt x="429284" y="238463"/>
                </a:lnTo>
                <a:lnTo>
                  <a:pt x="428996" y="239039"/>
                </a:lnTo>
                <a:lnTo>
                  <a:pt x="428421" y="239327"/>
                </a:lnTo>
                <a:lnTo>
                  <a:pt x="428133" y="239615"/>
                </a:lnTo>
                <a:lnTo>
                  <a:pt x="427846" y="240191"/>
                </a:lnTo>
                <a:lnTo>
                  <a:pt x="427271" y="240479"/>
                </a:lnTo>
                <a:lnTo>
                  <a:pt x="426983" y="240767"/>
                </a:lnTo>
                <a:lnTo>
                  <a:pt x="426696" y="241343"/>
                </a:lnTo>
                <a:lnTo>
                  <a:pt x="426120" y="241631"/>
                </a:lnTo>
                <a:lnTo>
                  <a:pt x="425833" y="241919"/>
                </a:lnTo>
                <a:lnTo>
                  <a:pt x="425545" y="242495"/>
                </a:lnTo>
                <a:lnTo>
                  <a:pt x="424970" y="242783"/>
                </a:lnTo>
                <a:lnTo>
                  <a:pt x="424683" y="243071"/>
                </a:lnTo>
                <a:lnTo>
                  <a:pt x="424395" y="243647"/>
                </a:lnTo>
                <a:lnTo>
                  <a:pt x="423820" y="243935"/>
                </a:lnTo>
                <a:lnTo>
                  <a:pt x="423532" y="244223"/>
                </a:lnTo>
                <a:lnTo>
                  <a:pt x="423245" y="244799"/>
                </a:lnTo>
                <a:lnTo>
                  <a:pt x="422670" y="245087"/>
                </a:lnTo>
                <a:lnTo>
                  <a:pt x="422382" y="245375"/>
                </a:lnTo>
                <a:lnTo>
                  <a:pt x="422094" y="245951"/>
                </a:lnTo>
                <a:lnTo>
                  <a:pt x="421519" y="246239"/>
                </a:lnTo>
                <a:lnTo>
                  <a:pt x="421232" y="246527"/>
                </a:lnTo>
                <a:lnTo>
                  <a:pt x="420944" y="247103"/>
                </a:lnTo>
                <a:lnTo>
                  <a:pt x="420369" y="247391"/>
                </a:lnTo>
                <a:lnTo>
                  <a:pt x="420081" y="247679"/>
                </a:lnTo>
                <a:lnTo>
                  <a:pt x="419794" y="248255"/>
                </a:lnTo>
                <a:lnTo>
                  <a:pt x="419219" y="248543"/>
                </a:lnTo>
                <a:lnTo>
                  <a:pt x="418931" y="248831"/>
                </a:lnTo>
                <a:lnTo>
                  <a:pt x="418644" y="249407"/>
                </a:lnTo>
                <a:lnTo>
                  <a:pt x="418069" y="249695"/>
                </a:lnTo>
                <a:lnTo>
                  <a:pt x="417781" y="249983"/>
                </a:lnTo>
                <a:lnTo>
                  <a:pt x="417493" y="250559"/>
                </a:lnTo>
                <a:lnTo>
                  <a:pt x="416918" y="250847"/>
                </a:lnTo>
                <a:lnTo>
                  <a:pt x="416631" y="251135"/>
                </a:lnTo>
                <a:lnTo>
                  <a:pt x="416343" y="251711"/>
                </a:lnTo>
                <a:lnTo>
                  <a:pt x="415768" y="251999"/>
                </a:lnTo>
                <a:lnTo>
                  <a:pt x="415480" y="252287"/>
                </a:lnTo>
                <a:lnTo>
                  <a:pt x="415193" y="252863"/>
                </a:lnTo>
                <a:lnTo>
                  <a:pt x="414618" y="253151"/>
                </a:lnTo>
                <a:lnTo>
                  <a:pt x="414330" y="253439"/>
                </a:lnTo>
                <a:lnTo>
                  <a:pt x="414043" y="254015"/>
                </a:lnTo>
                <a:lnTo>
                  <a:pt x="413467" y="254303"/>
                </a:lnTo>
                <a:lnTo>
                  <a:pt x="413180" y="254591"/>
                </a:lnTo>
                <a:lnTo>
                  <a:pt x="412892" y="255167"/>
                </a:lnTo>
                <a:lnTo>
                  <a:pt x="412317" y="255455"/>
                </a:lnTo>
                <a:lnTo>
                  <a:pt x="412030" y="255743"/>
                </a:lnTo>
                <a:lnTo>
                  <a:pt x="411742" y="256319"/>
                </a:lnTo>
                <a:lnTo>
                  <a:pt x="411167" y="256607"/>
                </a:lnTo>
                <a:lnTo>
                  <a:pt x="410879" y="256895"/>
                </a:lnTo>
                <a:lnTo>
                  <a:pt x="410592" y="257471"/>
                </a:lnTo>
                <a:lnTo>
                  <a:pt x="410017" y="257759"/>
                </a:lnTo>
                <a:lnTo>
                  <a:pt x="409729" y="258047"/>
                </a:lnTo>
                <a:lnTo>
                  <a:pt x="409442" y="258623"/>
                </a:lnTo>
                <a:lnTo>
                  <a:pt x="408866" y="258911"/>
                </a:lnTo>
                <a:lnTo>
                  <a:pt x="408579" y="259199"/>
                </a:lnTo>
                <a:lnTo>
                  <a:pt x="408291" y="259775"/>
                </a:lnTo>
                <a:lnTo>
                  <a:pt x="407716" y="260063"/>
                </a:lnTo>
                <a:lnTo>
                  <a:pt x="407429" y="260351"/>
                </a:lnTo>
                <a:lnTo>
                  <a:pt x="407141" y="260927"/>
                </a:lnTo>
                <a:lnTo>
                  <a:pt x="406566" y="261215"/>
                </a:lnTo>
                <a:lnTo>
                  <a:pt x="406278" y="261503"/>
                </a:lnTo>
                <a:lnTo>
                  <a:pt x="405991" y="262079"/>
                </a:lnTo>
                <a:lnTo>
                  <a:pt x="405416" y="262367"/>
                </a:lnTo>
                <a:lnTo>
                  <a:pt x="405128" y="262655"/>
                </a:lnTo>
                <a:lnTo>
                  <a:pt x="404840" y="263231"/>
                </a:lnTo>
                <a:lnTo>
                  <a:pt x="404265" y="263519"/>
                </a:lnTo>
                <a:lnTo>
                  <a:pt x="403978" y="263807"/>
                </a:lnTo>
                <a:lnTo>
                  <a:pt x="403690" y="264383"/>
                </a:lnTo>
                <a:lnTo>
                  <a:pt x="403115" y="264671"/>
                </a:lnTo>
                <a:lnTo>
                  <a:pt x="402827" y="264959"/>
                </a:lnTo>
                <a:lnTo>
                  <a:pt x="402540" y="265535"/>
                </a:lnTo>
                <a:lnTo>
                  <a:pt x="401965" y="265823"/>
                </a:lnTo>
                <a:lnTo>
                  <a:pt x="401677" y="266111"/>
                </a:lnTo>
                <a:lnTo>
                  <a:pt x="401390" y="266687"/>
                </a:lnTo>
                <a:lnTo>
                  <a:pt x="400815" y="266975"/>
                </a:lnTo>
                <a:lnTo>
                  <a:pt x="400527" y="267263"/>
                </a:lnTo>
                <a:lnTo>
                  <a:pt x="400239" y="267551"/>
                </a:lnTo>
                <a:lnTo>
                  <a:pt x="399664" y="268127"/>
                </a:lnTo>
                <a:lnTo>
                  <a:pt x="399377" y="268415"/>
                </a:lnTo>
                <a:lnTo>
                  <a:pt x="399089" y="268703"/>
                </a:lnTo>
                <a:lnTo>
                  <a:pt x="398514" y="269279"/>
                </a:lnTo>
                <a:lnTo>
                  <a:pt x="398226" y="269567"/>
                </a:lnTo>
                <a:lnTo>
                  <a:pt x="397939" y="269855"/>
                </a:lnTo>
                <a:lnTo>
                  <a:pt x="397364" y="270431"/>
                </a:lnTo>
                <a:lnTo>
                  <a:pt x="397076" y="270719"/>
                </a:lnTo>
                <a:lnTo>
                  <a:pt x="396789" y="271007"/>
                </a:lnTo>
                <a:lnTo>
                  <a:pt x="396213" y="271583"/>
                </a:lnTo>
                <a:lnTo>
                  <a:pt x="395926" y="271871"/>
                </a:lnTo>
                <a:lnTo>
                  <a:pt x="395638" y="272159"/>
                </a:lnTo>
                <a:lnTo>
                  <a:pt x="395063" y="272735"/>
                </a:lnTo>
                <a:lnTo>
                  <a:pt x="394776" y="273023"/>
                </a:lnTo>
                <a:lnTo>
                  <a:pt x="394488" y="273311"/>
                </a:lnTo>
                <a:lnTo>
                  <a:pt x="393913" y="273887"/>
                </a:lnTo>
                <a:lnTo>
                  <a:pt x="393625" y="274175"/>
                </a:lnTo>
                <a:lnTo>
                  <a:pt x="393338" y="274463"/>
                </a:lnTo>
                <a:lnTo>
                  <a:pt x="392763" y="275039"/>
                </a:lnTo>
                <a:lnTo>
                  <a:pt x="392475" y="275327"/>
                </a:lnTo>
                <a:lnTo>
                  <a:pt x="392188" y="275615"/>
                </a:lnTo>
                <a:lnTo>
                  <a:pt x="391612" y="276191"/>
                </a:lnTo>
                <a:lnTo>
                  <a:pt x="391325" y="276479"/>
                </a:lnTo>
                <a:lnTo>
                  <a:pt x="391037" y="276767"/>
                </a:lnTo>
                <a:lnTo>
                  <a:pt x="390462" y="277343"/>
                </a:lnTo>
                <a:lnTo>
                  <a:pt x="390175" y="277631"/>
                </a:lnTo>
                <a:lnTo>
                  <a:pt x="389887" y="277919"/>
                </a:lnTo>
                <a:lnTo>
                  <a:pt x="389312" y="278495"/>
                </a:lnTo>
                <a:lnTo>
                  <a:pt x="389024" y="278783"/>
                </a:lnTo>
                <a:lnTo>
                  <a:pt x="388737" y="279071"/>
                </a:lnTo>
                <a:lnTo>
                  <a:pt x="388162" y="279647"/>
                </a:lnTo>
                <a:lnTo>
                  <a:pt x="387874" y="279935"/>
                </a:lnTo>
                <a:lnTo>
                  <a:pt x="387586" y="280223"/>
                </a:lnTo>
                <a:lnTo>
                  <a:pt x="387011" y="280799"/>
                </a:lnTo>
                <a:lnTo>
                  <a:pt x="386724" y="281087"/>
                </a:lnTo>
                <a:lnTo>
                  <a:pt x="386436" y="281375"/>
                </a:lnTo>
                <a:lnTo>
                  <a:pt x="385861" y="281951"/>
                </a:lnTo>
                <a:lnTo>
                  <a:pt x="385573" y="282239"/>
                </a:lnTo>
                <a:lnTo>
                  <a:pt x="385286" y="282527"/>
                </a:lnTo>
                <a:lnTo>
                  <a:pt x="384711" y="283103"/>
                </a:lnTo>
                <a:lnTo>
                  <a:pt x="384423" y="283391"/>
                </a:lnTo>
                <a:lnTo>
                  <a:pt x="384136" y="283679"/>
                </a:lnTo>
                <a:lnTo>
                  <a:pt x="383561" y="284255"/>
                </a:lnTo>
                <a:lnTo>
                  <a:pt x="383273" y="284543"/>
                </a:lnTo>
                <a:lnTo>
                  <a:pt x="382985" y="284831"/>
                </a:lnTo>
                <a:lnTo>
                  <a:pt x="382410" y="285407"/>
                </a:lnTo>
                <a:lnTo>
                  <a:pt x="382123" y="285695"/>
                </a:lnTo>
                <a:lnTo>
                  <a:pt x="381835" y="285983"/>
                </a:lnTo>
                <a:lnTo>
                  <a:pt x="381260" y="286559"/>
                </a:lnTo>
                <a:lnTo>
                  <a:pt x="380972" y="286847"/>
                </a:lnTo>
                <a:lnTo>
                  <a:pt x="380685" y="287135"/>
                </a:lnTo>
                <a:lnTo>
                  <a:pt x="380110" y="287711"/>
                </a:lnTo>
                <a:lnTo>
                  <a:pt x="379822" y="287999"/>
                </a:lnTo>
                <a:lnTo>
                  <a:pt x="379535" y="288287"/>
                </a:lnTo>
                <a:lnTo>
                  <a:pt x="378959" y="288863"/>
                </a:lnTo>
                <a:lnTo>
                  <a:pt x="378672" y="289151"/>
                </a:lnTo>
                <a:lnTo>
                  <a:pt x="378384" y="289439"/>
                </a:lnTo>
                <a:lnTo>
                  <a:pt x="377809" y="290015"/>
                </a:lnTo>
                <a:lnTo>
                  <a:pt x="377522" y="290303"/>
                </a:lnTo>
                <a:lnTo>
                  <a:pt x="377234" y="290591"/>
                </a:lnTo>
                <a:lnTo>
                  <a:pt x="376659" y="291167"/>
                </a:lnTo>
                <a:lnTo>
                  <a:pt x="376371" y="291455"/>
                </a:lnTo>
                <a:lnTo>
                  <a:pt x="376084" y="291743"/>
                </a:lnTo>
                <a:lnTo>
                  <a:pt x="375509" y="292319"/>
                </a:lnTo>
                <a:lnTo>
                  <a:pt x="375221" y="292607"/>
                </a:lnTo>
                <a:lnTo>
                  <a:pt x="374934" y="292895"/>
                </a:lnTo>
                <a:lnTo>
                  <a:pt x="374358" y="293471"/>
                </a:lnTo>
                <a:lnTo>
                  <a:pt x="374071" y="293759"/>
                </a:lnTo>
                <a:lnTo>
                  <a:pt x="373783" y="294047"/>
                </a:lnTo>
                <a:lnTo>
                  <a:pt x="373208" y="294623"/>
                </a:lnTo>
                <a:lnTo>
                  <a:pt x="372921" y="294911"/>
                </a:lnTo>
                <a:lnTo>
                  <a:pt x="372633" y="295199"/>
                </a:lnTo>
                <a:lnTo>
                  <a:pt x="372058" y="295775"/>
                </a:lnTo>
                <a:lnTo>
                  <a:pt x="371770" y="296063"/>
                </a:lnTo>
                <a:lnTo>
                  <a:pt x="371483" y="296351"/>
                </a:lnTo>
                <a:lnTo>
                  <a:pt x="370908" y="296927"/>
                </a:lnTo>
                <a:lnTo>
                  <a:pt x="370620" y="297215"/>
                </a:lnTo>
                <a:lnTo>
                  <a:pt x="370332" y="297503"/>
                </a:lnTo>
                <a:lnTo>
                  <a:pt x="369757" y="298079"/>
                </a:lnTo>
                <a:lnTo>
                  <a:pt x="369470" y="298367"/>
                </a:lnTo>
                <a:lnTo>
                  <a:pt x="369182" y="298655"/>
                </a:lnTo>
                <a:lnTo>
                  <a:pt x="368607" y="299231"/>
                </a:lnTo>
                <a:lnTo>
                  <a:pt x="368319" y="299519"/>
                </a:lnTo>
                <a:lnTo>
                  <a:pt x="368032" y="299807"/>
                </a:lnTo>
                <a:lnTo>
                  <a:pt x="367457" y="300383"/>
                </a:lnTo>
                <a:lnTo>
                  <a:pt x="367169" y="300671"/>
                </a:lnTo>
                <a:lnTo>
                  <a:pt x="366882" y="300959"/>
                </a:lnTo>
                <a:lnTo>
                  <a:pt x="366307" y="301535"/>
                </a:lnTo>
                <a:lnTo>
                  <a:pt x="366019" y="301823"/>
                </a:lnTo>
                <a:lnTo>
                  <a:pt x="365731" y="302111"/>
                </a:lnTo>
                <a:lnTo>
                  <a:pt x="365156" y="302687"/>
                </a:lnTo>
                <a:lnTo>
                  <a:pt x="364869" y="302975"/>
                </a:lnTo>
                <a:lnTo>
                  <a:pt x="364581" y="303263"/>
                </a:lnTo>
                <a:lnTo>
                  <a:pt x="364006" y="303839"/>
                </a:lnTo>
                <a:lnTo>
                  <a:pt x="363718" y="304127"/>
                </a:lnTo>
                <a:lnTo>
                  <a:pt x="363431" y="304415"/>
                </a:lnTo>
                <a:lnTo>
                  <a:pt x="362856" y="304991"/>
                </a:lnTo>
                <a:lnTo>
                  <a:pt x="362568" y="305279"/>
                </a:lnTo>
                <a:lnTo>
                  <a:pt x="362281" y="305567"/>
                </a:lnTo>
                <a:lnTo>
                  <a:pt x="361705" y="306143"/>
                </a:lnTo>
                <a:lnTo>
                  <a:pt x="361418" y="306431"/>
                </a:lnTo>
                <a:lnTo>
                  <a:pt x="361130" y="306719"/>
                </a:lnTo>
                <a:lnTo>
                  <a:pt x="360555" y="307295"/>
                </a:lnTo>
                <a:lnTo>
                  <a:pt x="360268" y="307583"/>
                </a:lnTo>
                <a:lnTo>
                  <a:pt x="359980" y="307871"/>
                </a:lnTo>
                <a:lnTo>
                  <a:pt x="359405" y="308447"/>
                </a:lnTo>
                <a:lnTo>
                  <a:pt x="359117" y="308735"/>
                </a:lnTo>
                <a:lnTo>
                  <a:pt x="358830" y="309023"/>
                </a:lnTo>
                <a:lnTo>
                  <a:pt x="358255" y="309599"/>
                </a:lnTo>
                <a:lnTo>
                  <a:pt x="357967" y="309887"/>
                </a:lnTo>
                <a:lnTo>
                  <a:pt x="357680" y="310175"/>
                </a:lnTo>
                <a:lnTo>
                  <a:pt x="357104" y="310751"/>
                </a:lnTo>
                <a:lnTo>
                  <a:pt x="356817" y="311039"/>
                </a:lnTo>
                <a:lnTo>
                  <a:pt x="356529" y="311327"/>
                </a:lnTo>
                <a:lnTo>
                  <a:pt x="355954" y="311903"/>
                </a:lnTo>
                <a:lnTo>
                  <a:pt x="355667" y="312191"/>
                </a:lnTo>
                <a:lnTo>
                  <a:pt x="355379" y="312479"/>
                </a:lnTo>
                <a:lnTo>
                  <a:pt x="354804" y="313055"/>
                </a:lnTo>
                <a:lnTo>
                  <a:pt x="354516" y="313343"/>
                </a:lnTo>
                <a:lnTo>
                  <a:pt x="354229" y="313631"/>
                </a:lnTo>
                <a:lnTo>
                  <a:pt x="353654" y="314207"/>
                </a:lnTo>
                <a:lnTo>
                  <a:pt x="353366" y="314495"/>
                </a:lnTo>
                <a:lnTo>
                  <a:pt x="353078" y="314783"/>
                </a:lnTo>
                <a:lnTo>
                  <a:pt x="352503" y="315359"/>
                </a:lnTo>
                <a:lnTo>
                  <a:pt x="352216" y="315647"/>
                </a:lnTo>
                <a:lnTo>
                  <a:pt x="351928" y="315935"/>
                </a:lnTo>
                <a:lnTo>
                  <a:pt x="351353" y="316511"/>
                </a:lnTo>
                <a:lnTo>
                  <a:pt x="351065" y="316799"/>
                </a:lnTo>
                <a:lnTo>
                  <a:pt x="350778" y="317087"/>
                </a:lnTo>
                <a:lnTo>
                  <a:pt x="350203" y="317663"/>
                </a:lnTo>
                <a:lnTo>
                  <a:pt x="349915" y="317951"/>
                </a:lnTo>
                <a:lnTo>
                  <a:pt x="349628" y="318239"/>
                </a:lnTo>
                <a:lnTo>
                  <a:pt x="349053" y="318815"/>
                </a:lnTo>
                <a:lnTo>
                  <a:pt x="348765" y="319103"/>
                </a:lnTo>
                <a:lnTo>
                  <a:pt x="348477" y="319391"/>
                </a:lnTo>
                <a:lnTo>
                  <a:pt x="347902" y="319967"/>
                </a:lnTo>
                <a:lnTo>
                  <a:pt x="347615" y="320255"/>
                </a:lnTo>
                <a:lnTo>
                  <a:pt x="347327" y="320543"/>
                </a:lnTo>
                <a:lnTo>
                  <a:pt x="346752" y="321119"/>
                </a:lnTo>
                <a:lnTo>
                  <a:pt x="346464" y="321407"/>
                </a:lnTo>
                <a:lnTo>
                  <a:pt x="346177" y="321695"/>
                </a:lnTo>
                <a:lnTo>
                  <a:pt x="345602" y="322271"/>
                </a:lnTo>
                <a:lnTo>
                  <a:pt x="345314" y="322559"/>
                </a:lnTo>
                <a:lnTo>
                  <a:pt x="345027" y="322847"/>
                </a:lnTo>
                <a:lnTo>
                  <a:pt x="344451" y="323135"/>
                </a:lnTo>
                <a:lnTo>
                  <a:pt x="344164" y="323711"/>
                </a:lnTo>
                <a:lnTo>
                  <a:pt x="343876" y="323999"/>
                </a:lnTo>
                <a:lnTo>
                  <a:pt x="343301" y="324287"/>
                </a:lnTo>
                <a:lnTo>
                  <a:pt x="343014" y="324863"/>
                </a:lnTo>
                <a:lnTo>
                  <a:pt x="342726" y="325151"/>
                </a:lnTo>
                <a:lnTo>
                  <a:pt x="342151" y="325439"/>
                </a:lnTo>
                <a:lnTo>
                  <a:pt x="341863" y="326015"/>
                </a:lnTo>
                <a:lnTo>
                  <a:pt x="341576" y="326303"/>
                </a:lnTo>
                <a:lnTo>
                  <a:pt x="341001" y="326591"/>
                </a:lnTo>
                <a:lnTo>
                  <a:pt x="340713" y="327167"/>
                </a:lnTo>
                <a:lnTo>
                  <a:pt x="340426" y="327455"/>
                </a:lnTo>
                <a:lnTo>
                  <a:pt x="339850" y="327743"/>
                </a:lnTo>
                <a:lnTo>
                  <a:pt x="339563" y="328319"/>
                </a:lnTo>
                <a:lnTo>
                  <a:pt x="339275" y="328607"/>
                </a:lnTo>
                <a:lnTo>
                  <a:pt x="338700" y="328895"/>
                </a:lnTo>
                <a:lnTo>
                  <a:pt x="338413" y="329471"/>
                </a:lnTo>
                <a:lnTo>
                  <a:pt x="338125" y="329759"/>
                </a:lnTo>
                <a:lnTo>
                  <a:pt x="337550" y="330047"/>
                </a:lnTo>
                <a:lnTo>
                  <a:pt x="337262" y="330623"/>
                </a:lnTo>
                <a:lnTo>
                  <a:pt x="336975" y="330911"/>
                </a:lnTo>
                <a:lnTo>
                  <a:pt x="336400" y="331199"/>
                </a:lnTo>
                <a:lnTo>
                  <a:pt x="336112" y="331775"/>
                </a:lnTo>
                <a:lnTo>
                  <a:pt x="335824" y="332063"/>
                </a:lnTo>
                <a:lnTo>
                  <a:pt x="335249" y="332351"/>
                </a:lnTo>
                <a:lnTo>
                  <a:pt x="334962" y="332927"/>
                </a:lnTo>
                <a:lnTo>
                  <a:pt x="334674" y="333215"/>
                </a:lnTo>
                <a:lnTo>
                  <a:pt x="334099" y="333503"/>
                </a:lnTo>
                <a:lnTo>
                  <a:pt x="333811" y="334079"/>
                </a:lnTo>
                <a:lnTo>
                  <a:pt x="333524" y="334367"/>
                </a:lnTo>
                <a:lnTo>
                  <a:pt x="332949" y="334655"/>
                </a:lnTo>
                <a:lnTo>
                  <a:pt x="332661" y="335231"/>
                </a:lnTo>
                <a:lnTo>
                  <a:pt x="332374" y="335519"/>
                </a:lnTo>
                <a:lnTo>
                  <a:pt x="331799" y="335807"/>
                </a:lnTo>
                <a:lnTo>
                  <a:pt x="331511" y="336383"/>
                </a:lnTo>
                <a:lnTo>
                  <a:pt x="331223" y="336671"/>
                </a:lnTo>
                <a:lnTo>
                  <a:pt x="330648" y="336959"/>
                </a:lnTo>
                <a:lnTo>
                  <a:pt x="330361" y="337535"/>
                </a:lnTo>
                <a:lnTo>
                  <a:pt x="330073" y="337823"/>
                </a:lnTo>
                <a:lnTo>
                  <a:pt x="329498" y="338111"/>
                </a:lnTo>
                <a:lnTo>
                  <a:pt x="329210" y="338687"/>
                </a:lnTo>
                <a:lnTo>
                  <a:pt x="328923" y="338975"/>
                </a:lnTo>
                <a:lnTo>
                  <a:pt x="328348" y="339263"/>
                </a:lnTo>
                <a:lnTo>
                  <a:pt x="328060" y="339839"/>
                </a:lnTo>
                <a:lnTo>
                  <a:pt x="327773" y="340127"/>
                </a:lnTo>
                <a:lnTo>
                  <a:pt x="327197" y="340415"/>
                </a:lnTo>
                <a:lnTo>
                  <a:pt x="326910" y="340991"/>
                </a:lnTo>
                <a:lnTo>
                  <a:pt x="326622" y="341279"/>
                </a:lnTo>
                <a:lnTo>
                  <a:pt x="326047" y="341567"/>
                </a:lnTo>
                <a:lnTo>
                  <a:pt x="325760" y="342143"/>
                </a:lnTo>
                <a:lnTo>
                  <a:pt x="325472" y="342431"/>
                </a:lnTo>
                <a:lnTo>
                  <a:pt x="324897" y="342719"/>
                </a:lnTo>
                <a:lnTo>
                  <a:pt x="324609" y="343295"/>
                </a:lnTo>
                <a:lnTo>
                  <a:pt x="324322" y="343583"/>
                </a:lnTo>
                <a:lnTo>
                  <a:pt x="323747" y="343871"/>
                </a:lnTo>
                <a:lnTo>
                  <a:pt x="323459" y="344447"/>
                </a:lnTo>
                <a:lnTo>
                  <a:pt x="323172" y="344735"/>
                </a:lnTo>
                <a:lnTo>
                  <a:pt x="322596" y="345023"/>
                </a:lnTo>
                <a:lnTo>
                  <a:pt x="322309" y="345599"/>
                </a:lnTo>
                <a:lnTo>
                  <a:pt x="322021" y="345887"/>
                </a:lnTo>
                <a:lnTo>
                  <a:pt x="321446" y="346175"/>
                </a:lnTo>
                <a:lnTo>
                  <a:pt x="321159" y="346751"/>
                </a:lnTo>
                <a:lnTo>
                  <a:pt x="320871" y="347039"/>
                </a:lnTo>
                <a:lnTo>
                  <a:pt x="320296" y="347327"/>
                </a:lnTo>
                <a:lnTo>
                  <a:pt x="320008" y="347903"/>
                </a:lnTo>
                <a:lnTo>
                  <a:pt x="319721" y="348191"/>
                </a:lnTo>
                <a:lnTo>
                  <a:pt x="319146" y="348479"/>
                </a:lnTo>
                <a:lnTo>
                  <a:pt x="318858" y="349055"/>
                </a:lnTo>
                <a:lnTo>
                  <a:pt x="318570" y="349343"/>
                </a:lnTo>
                <a:lnTo>
                  <a:pt x="317995" y="349631"/>
                </a:lnTo>
                <a:lnTo>
                  <a:pt x="317708" y="350207"/>
                </a:lnTo>
                <a:lnTo>
                  <a:pt x="317420" y="350495"/>
                </a:lnTo>
                <a:lnTo>
                  <a:pt x="316845" y="350783"/>
                </a:lnTo>
                <a:lnTo>
                  <a:pt x="316557" y="351359"/>
                </a:lnTo>
                <a:lnTo>
                  <a:pt x="316270" y="351647"/>
                </a:lnTo>
                <a:lnTo>
                  <a:pt x="315695" y="351935"/>
                </a:lnTo>
                <a:lnTo>
                  <a:pt x="315407" y="352511"/>
                </a:lnTo>
                <a:lnTo>
                  <a:pt x="315120" y="352799"/>
                </a:lnTo>
                <a:lnTo>
                  <a:pt x="314545" y="353087"/>
                </a:lnTo>
                <a:lnTo>
                  <a:pt x="314257" y="353663"/>
                </a:lnTo>
                <a:lnTo>
                  <a:pt x="313969" y="353951"/>
                </a:lnTo>
                <a:lnTo>
                  <a:pt x="313394" y="354239"/>
                </a:lnTo>
                <a:lnTo>
                  <a:pt x="313107" y="354815"/>
                </a:lnTo>
                <a:lnTo>
                  <a:pt x="312819" y="355103"/>
                </a:lnTo>
                <a:lnTo>
                  <a:pt x="312244" y="355391"/>
                </a:lnTo>
                <a:lnTo>
                  <a:pt x="311956" y="355967"/>
                </a:lnTo>
                <a:lnTo>
                  <a:pt x="311669" y="356255"/>
                </a:lnTo>
                <a:lnTo>
                  <a:pt x="311094" y="356543"/>
                </a:lnTo>
                <a:lnTo>
                  <a:pt x="310806" y="357119"/>
                </a:lnTo>
                <a:lnTo>
                  <a:pt x="310519" y="357407"/>
                </a:lnTo>
                <a:lnTo>
                  <a:pt x="309943" y="357695"/>
                </a:lnTo>
                <a:lnTo>
                  <a:pt x="309656" y="358271"/>
                </a:lnTo>
                <a:lnTo>
                  <a:pt x="308793" y="358559"/>
                </a:lnTo>
                <a:lnTo>
                  <a:pt x="308506" y="358847"/>
                </a:lnTo>
                <a:lnTo>
                  <a:pt x="308218" y="359423"/>
                </a:lnTo>
                <a:lnTo>
                  <a:pt x="307643" y="359711"/>
                </a:lnTo>
                <a:lnTo>
                  <a:pt x="307068" y="359999"/>
                </a:lnTo>
                <a:lnTo>
                  <a:pt x="306493" y="360575"/>
                </a:lnTo>
                <a:lnTo>
                  <a:pt x="305918" y="360863"/>
                </a:lnTo>
                <a:lnTo>
                  <a:pt x="305342" y="361151"/>
                </a:lnTo>
                <a:lnTo>
                  <a:pt x="304767" y="361727"/>
                </a:lnTo>
                <a:lnTo>
                  <a:pt x="304192" y="362015"/>
                </a:lnTo>
                <a:lnTo>
                  <a:pt x="303617" y="362303"/>
                </a:lnTo>
                <a:lnTo>
                  <a:pt x="302754" y="362879"/>
                </a:lnTo>
                <a:lnTo>
                  <a:pt x="301892" y="363167"/>
                </a:lnTo>
                <a:lnTo>
                  <a:pt x="301316" y="363455"/>
                </a:lnTo>
                <a:lnTo>
                  <a:pt x="300454" y="364031"/>
                </a:lnTo>
                <a:lnTo>
                  <a:pt x="299591" y="364319"/>
                </a:lnTo>
                <a:lnTo>
                  <a:pt x="298441" y="364607"/>
                </a:lnTo>
                <a:lnTo>
                  <a:pt x="297866" y="365183"/>
                </a:lnTo>
                <a:lnTo>
                  <a:pt x="296715" y="365471"/>
                </a:lnTo>
                <a:lnTo>
                  <a:pt x="295565" y="365759"/>
                </a:lnTo>
                <a:lnTo>
                  <a:pt x="294127" y="366335"/>
                </a:lnTo>
                <a:lnTo>
                  <a:pt x="292402" y="366623"/>
                </a:lnTo>
                <a:lnTo>
                  <a:pt x="290676" y="366911"/>
                </a:lnTo>
                <a:lnTo>
                  <a:pt x="287226" y="367487"/>
                </a:lnTo>
                <a:lnTo>
                  <a:pt x="281474" y="367487"/>
                </a:lnTo>
                <a:lnTo>
                  <a:pt x="278024" y="366911"/>
                </a:lnTo>
                <a:lnTo>
                  <a:pt x="276011" y="366623"/>
                </a:lnTo>
                <a:lnTo>
                  <a:pt x="273998" y="366335"/>
                </a:lnTo>
                <a:lnTo>
                  <a:pt x="272847" y="365759"/>
                </a:lnTo>
                <a:lnTo>
                  <a:pt x="271697" y="365471"/>
                </a:lnTo>
                <a:lnTo>
                  <a:pt x="270547" y="365183"/>
                </a:lnTo>
                <a:lnTo>
                  <a:pt x="269397" y="364607"/>
                </a:lnTo>
                <a:lnTo>
                  <a:pt x="268821" y="364319"/>
                </a:lnTo>
                <a:lnTo>
                  <a:pt x="267671" y="364031"/>
                </a:lnTo>
                <a:lnTo>
                  <a:pt x="266808" y="363455"/>
                </a:lnTo>
                <a:lnTo>
                  <a:pt x="265946" y="363167"/>
                </a:lnTo>
                <a:lnTo>
                  <a:pt x="265658" y="362879"/>
                </a:lnTo>
                <a:lnTo>
                  <a:pt x="264795" y="362303"/>
                </a:lnTo>
                <a:lnTo>
                  <a:pt x="264220" y="362015"/>
                </a:lnTo>
                <a:lnTo>
                  <a:pt x="263358" y="361727"/>
                </a:lnTo>
                <a:lnTo>
                  <a:pt x="263070" y="361151"/>
                </a:lnTo>
                <a:lnTo>
                  <a:pt x="262207" y="360863"/>
                </a:lnTo>
                <a:lnTo>
                  <a:pt x="261920" y="360575"/>
                </a:lnTo>
                <a:lnTo>
                  <a:pt x="261057" y="359999"/>
                </a:lnTo>
                <a:lnTo>
                  <a:pt x="260770" y="359711"/>
                </a:lnTo>
                <a:lnTo>
                  <a:pt x="260194" y="359423"/>
                </a:lnTo>
                <a:lnTo>
                  <a:pt x="259907" y="358847"/>
                </a:lnTo>
                <a:lnTo>
                  <a:pt x="259044" y="358559"/>
                </a:lnTo>
                <a:lnTo>
                  <a:pt x="258757" y="358271"/>
                </a:lnTo>
                <a:lnTo>
                  <a:pt x="258469" y="357695"/>
                </a:lnTo>
                <a:lnTo>
                  <a:pt x="257894" y="357407"/>
                </a:lnTo>
                <a:lnTo>
                  <a:pt x="257606" y="357119"/>
                </a:lnTo>
                <a:lnTo>
                  <a:pt x="257319" y="356543"/>
                </a:lnTo>
                <a:lnTo>
                  <a:pt x="256744" y="356255"/>
                </a:lnTo>
                <a:lnTo>
                  <a:pt x="256456" y="355967"/>
                </a:lnTo>
                <a:lnTo>
                  <a:pt x="256168" y="355391"/>
                </a:lnTo>
                <a:lnTo>
                  <a:pt x="255593" y="355103"/>
                </a:lnTo>
                <a:lnTo>
                  <a:pt x="255306" y="354815"/>
                </a:lnTo>
                <a:lnTo>
                  <a:pt x="255018" y="354239"/>
                </a:lnTo>
                <a:lnTo>
                  <a:pt x="254443" y="353951"/>
                </a:lnTo>
                <a:lnTo>
                  <a:pt x="254156" y="353663"/>
                </a:lnTo>
                <a:lnTo>
                  <a:pt x="253868" y="353087"/>
                </a:lnTo>
                <a:lnTo>
                  <a:pt x="253293" y="352511"/>
                </a:lnTo>
                <a:lnTo>
                  <a:pt x="253005" y="351935"/>
                </a:lnTo>
                <a:lnTo>
                  <a:pt x="252718" y="351647"/>
                </a:lnTo>
                <a:lnTo>
                  <a:pt x="252143" y="350783"/>
                </a:lnTo>
                <a:lnTo>
                  <a:pt x="251855" y="350495"/>
                </a:lnTo>
                <a:lnTo>
                  <a:pt x="251567" y="350207"/>
                </a:lnTo>
                <a:lnTo>
                  <a:pt x="250992" y="349343"/>
                </a:lnTo>
                <a:lnTo>
                  <a:pt x="250705" y="348479"/>
                </a:lnTo>
                <a:lnTo>
                  <a:pt x="250417" y="348191"/>
                </a:lnTo>
                <a:lnTo>
                  <a:pt x="249842" y="347327"/>
                </a:lnTo>
                <a:lnTo>
                  <a:pt x="249554" y="346751"/>
                </a:lnTo>
                <a:lnTo>
                  <a:pt x="249267" y="345887"/>
                </a:lnTo>
                <a:lnTo>
                  <a:pt x="248692" y="345023"/>
                </a:lnTo>
                <a:lnTo>
                  <a:pt x="248404" y="344447"/>
                </a:lnTo>
                <a:lnTo>
                  <a:pt x="248117" y="343583"/>
                </a:lnTo>
                <a:lnTo>
                  <a:pt x="247542" y="342431"/>
                </a:lnTo>
                <a:lnTo>
                  <a:pt x="247254" y="341567"/>
                </a:lnTo>
                <a:lnTo>
                  <a:pt x="246966" y="340415"/>
                </a:lnTo>
                <a:lnTo>
                  <a:pt x="246391" y="338975"/>
                </a:lnTo>
                <a:lnTo>
                  <a:pt x="246104" y="337823"/>
                </a:lnTo>
                <a:lnTo>
                  <a:pt x="245816" y="335807"/>
                </a:lnTo>
                <a:lnTo>
                  <a:pt x="245241" y="333503"/>
                </a:lnTo>
                <a:lnTo>
                  <a:pt x="245241" y="322847"/>
                </a:lnTo>
                <a:lnTo>
                  <a:pt x="245816" y="320543"/>
                </a:lnTo>
                <a:lnTo>
                  <a:pt x="246104" y="319103"/>
                </a:lnTo>
                <a:lnTo>
                  <a:pt x="246391" y="317663"/>
                </a:lnTo>
                <a:lnTo>
                  <a:pt x="246966" y="315935"/>
                </a:lnTo>
                <a:lnTo>
                  <a:pt x="247254" y="314783"/>
                </a:lnTo>
                <a:lnTo>
                  <a:pt x="247542" y="314207"/>
                </a:lnTo>
                <a:lnTo>
                  <a:pt x="248117" y="313055"/>
                </a:lnTo>
                <a:lnTo>
                  <a:pt x="248404" y="312191"/>
                </a:lnTo>
                <a:lnTo>
                  <a:pt x="248692" y="311327"/>
                </a:lnTo>
                <a:lnTo>
                  <a:pt x="249267" y="310751"/>
                </a:lnTo>
                <a:lnTo>
                  <a:pt x="249554" y="309887"/>
                </a:lnTo>
                <a:lnTo>
                  <a:pt x="249842" y="309023"/>
                </a:lnTo>
                <a:lnTo>
                  <a:pt x="250417" y="308447"/>
                </a:lnTo>
                <a:lnTo>
                  <a:pt x="250705" y="307871"/>
                </a:lnTo>
                <a:lnTo>
                  <a:pt x="250992" y="307295"/>
                </a:lnTo>
                <a:lnTo>
                  <a:pt x="251567" y="306719"/>
                </a:lnTo>
                <a:lnTo>
                  <a:pt x="251855" y="306143"/>
                </a:lnTo>
                <a:lnTo>
                  <a:pt x="252143" y="305567"/>
                </a:lnTo>
                <a:lnTo>
                  <a:pt x="252718" y="304991"/>
                </a:lnTo>
                <a:lnTo>
                  <a:pt x="253005" y="304415"/>
                </a:lnTo>
                <a:lnTo>
                  <a:pt x="253293" y="304127"/>
                </a:lnTo>
                <a:lnTo>
                  <a:pt x="253868" y="303263"/>
                </a:lnTo>
                <a:lnTo>
                  <a:pt x="254156" y="302975"/>
                </a:lnTo>
                <a:lnTo>
                  <a:pt x="254443" y="302687"/>
                </a:lnTo>
                <a:lnTo>
                  <a:pt x="255018" y="302111"/>
                </a:lnTo>
                <a:lnTo>
                  <a:pt x="255306" y="301823"/>
                </a:lnTo>
                <a:lnTo>
                  <a:pt x="255593" y="301535"/>
                </a:lnTo>
                <a:lnTo>
                  <a:pt x="256168" y="300959"/>
                </a:lnTo>
                <a:lnTo>
                  <a:pt x="256456" y="300671"/>
                </a:lnTo>
                <a:lnTo>
                  <a:pt x="256744" y="300383"/>
                </a:lnTo>
                <a:lnTo>
                  <a:pt x="257319" y="299807"/>
                </a:lnTo>
                <a:lnTo>
                  <a:pt x="257606" y="299519"/>
                </a:lnTo>
                <a:lnTo>
                  <a:pt x="257894" y="299231"/>
                </a:lnTo>
                <a:lnTo>
                  <a:pt x="258469" y="298655"/>
                </a:lnTo>
                <a:lnTo>
                  <a:pt x="258757" y="298367"/>
                </a:lnTo>
                <a:lnTo>
                  <a:pt x="259044" y="298079"/>
                </a:lnTo>
                <a:lnTo>
                  <a:pt x="259619" y="297503"/>
                </a:lnTo>
                <a:lnTo>
                  <a:pt x="259907" y="297215"/>
                </a:lnTo>
                <a:lnTo>
                  <a:pt x="260194" y="296927"/>
                </a:lnTo>
                <a:lnTo>
                  <a:pt x="260770" y="296351"/>
                </a:lnTo>
                <a:lnTo>
                  <a:pt x="261057" y="296063"/>
                </a:lnTo>
                <a:lnTo>
                  <a:pt x="261345" y="295775"/>
                </a:lnTo>
                <a:lnTo>
                  <a:pt x="261920" y="295199"/>
                </a:lnTo>
                <a:lnTo>
                  <a:pt x="262207" y="294911"/>
                </a:lnTo>
                <a:lnTo>
                  <a:pt x="262495" y="294623"/>
                </a:lnTo>
                <a:lnTo>
                  <a:pt x="263070" y="294047"/>
                </a:lnTo>
                <a:lnTo>
                  <a:pt x="263358" y="293759"/>
                </a:lnTo>
                <a:lnTo>
                  <a:pt x="263645" y="293471"/>
                </a:lnTo>
                <a:lnTo>
                  <a:pt x="264220" y="292895"/>
                </a:lnTo>
                <a:lnTo>
                  <a:pt x="264508" y="292607"/>
                </a:lnTo>
                <a:lnTo>
                  <a:pt x="264795" y="292319"/>
                </a:lnTo>
                <a:lnTo>
                  <a:pt x="265371" y="291743"/>
                </a:lnTo>
                <a:lnTo>
                  <a:pt x="265658" y="291455"/>
                </a:lnTo>
                <a:lnTo>
                  <a:pt x="265946" y="291167"/>
                </a:lnTo>
                <a:lnTo>
                  <a:pt x="266521" y="290591"/>
                </a:lnTo>
                <a:lnTo>
                  <a:pt x="266808" y="290303"/>
                </a:lnTo>
                <a:lnTo>
                  <a:pt x="267096" y="290015"/>
                </a:lnTo>
                <a:lnTo>
                  <a:pt x="267671" y="289439"/>
                </a:lnTo>
                <a:lnTo>
                  <a:pt x="267959" y="289151"/>
                </a:lnTo>
                <a:lnTo>
                  <a:pt x="268246" y="288863"/>
                </a:lnTo>
                <a:lnTo>
                  <a:pt x="268821" y="288287"/>
                </a:lnTo>
                <a:lnTo>
                  <a:pt x="269109" y="287999"/>
                </a:lnTo>
                <a:lnTo>
                  <a:pt x="269397" y="287711"/>
                </a:lnTo>
                <a:lnTo>
                  <a:pt x="269972" y="287135"/>
                </a:lnTo>
                <a:lnTo>
                  <a:pt x="270259" y="286847"/>
                </a:lnTo>
                <a:lnTo>
                  <a:pt x="270547" y="286559"/>
                </a:lnTo>
                <a:lnTo>
                  <a:pt x="271122" y="285983"/>
                </a:lnTo>
                <a:lnTo>
                  <a:pt x="271410" y="285695"/>
                </a:lnTo>
                <a:lnTo>
                  <a:pt x="271697" y="285407"/>
                </a:lnTo>
                <a:lnTo>
                  <a:pt x="272272" y="284831"/>
                </a:lnTo>
                <a:lnTo>
                  <a:pt x="272560" y="284543"/>
                </a:lnTo>
                <a:lnTo>
                  <a:pt x="272847" y="284255"/>
                </a:lnTo>
                <a:lnTo>
                  <a:pt x="273422" y="283679"/>
                </a:lnTo>
                <a:lnTo>
                  <a:pt x="273710" y="283391"/>
                </a:lnTo>
                <a:lnTo>
                  <a:pt x="273998" y="283103"/>
                </a:lnTo>
                <a:lnTo>
                  <a:pt x="274573" y="282527"/>
                </a:lnTo>
                <a:lnTo>
                  <a:pt x="274860" y="282239"/>
                </a:lnTo>
                <a:lnTo>
                  <a:pt x="275148" y="281951"/>
                </a:lnTo>
                <a:lnTo>
                  <a:pt x="275723" y="281375"/>
                </a:lnTo>
                <a:lnTo>
                  <a:pt x="276011" y="281087"/>
                </a:lnTo>
                <a:lnTo>
                  <a:pt x="276298" y="280799"/>
                </a:lnTo>
                <a:lnTo>
                  <a:pt x="276873" y="280223"/>
                </a:lnTo>
                <a:lnTo>
                  <a:pt x="277161" y="279935"/>
                </a:lnTo>
                <a:lnTo>
                  <a:pt x="277448" y="279647"/>
                </a:lnTo>
                <a:lnTo>
                  <a:pt x="278024" y="279071"/>
                </a:lnTo>
                <a:lnTo>
                  <a:pt x="278311" y="278783"/>
                </a:lnTo>
                <a:lnTo>
                  <a:pt x="278599" y="278495"/>
                </a:lnTo>
                <a:lnTo>
                  <a:pt x="279174" y="277919"/>
                </a:lnTo>
                <a:lnTo>
                  <a:pt x="279461" y="277631"/>
                </a:lnTo>
                <a:lnTo>
                  <a:pt x="279749" y="277343"/>
                </a:lnTo>
                <a:lnTo>
                  <a:pt x="280324" y="276767"/>
                </a:lnTo>
                <a:lnTo>
                  <a:pt x="280612" y="276479"/>
                </a:lnTo>
                <a:lnTo>
                  <a:pt x="280899" y="276191"/>
                </a:lnTo>
                <a:lnTo>
                  <a:pt x="281474" y="275615"/>
                </a:lnTo>
                <a:lnTo>
                  <a:pt x="281762" y="275327"/>
                </a:lnTo>
                <a:lnTo>
                  <a:pt x="282049" y="275039"/>
                </a:lnTo>
                <a:lnTo>
                  <a:pt x="282625" y="274463"/>
                </a:lnTo>
                <a:lnTo>
                  <a:pt x="282912" y="274175"/>
                </a:lnTo>
                <a:lnTo>
                  <a:pt x="283200" y="273887"/>
                </a:lnTo>
                <a:lnTo>
                  <a:pt x="283775" y="273311"/>
                </a:lnTo>
                <a:lnTo>
                  <a:pt x="284062" y="273023"/>
                </a:lnTo>
                <a:lnTo>
                  <a:pt x="284350" y="272735"/>
                </a:lnTo>
                <a:lnTo>
                  <a:pt x="284925" y="272159"/>
                </a:lnTo>
                <a:lnTo>
                  <a:pt x="285213" y="271871"/>
                </a:lnTo>
                <a:lnTo>
                  <a:pt x="285500" y="271583"/>
                </a:lnTo>
                <a:lnTo>
                  <a:pt x="286075" y="271007"/>
                </a:lnTo>
                <a:lnTo>
                  <a:pt x="286363" y="270719"/>
                </a:lnTo>
                <a:lnTo>
                  <a:pt x="286651" y="270431"/>
                </a:lnTo>
                <a:lnTo>
                  <a:pt x="287226" y="269855"/>
                </a:lnTo>
                <a:lnTo>
                  <a:pt x="287513" y="269567"/>
                </a:lnTo>
                <a:lnTo>
                  <a:pt x="287801" y="269279"/>
                </a:lnTo>
                <a:lnTo>
                  <a:pt x="288376" y="268703"/>
                </a:lnTo>
                <a:lnTo>
                  <a:pt x="288664" y="268415"/>
                </a:lnTo>
                <a:lnTo>
                  <a:pt x="288951" y="268127"/>
                </a:lnTo>
                <a:lnTo>
                  <a:pt x="289526" y="267551"/>
                </a:lnTo>
                <a:lnTo>
                  <a:pt x="289814" y="267263"/>
                </a:lnTo>
                <a:lnTo>
                  <a:pt x="290101" y="266975"/>
                </a:lnTo>
                <a:lnTo>
                  <a:pt x="290676" y="266687"/>
                </a:lnTo>
                <a:lnTo>
                  <a:pt x="290964" y="266111"/>
                </a:lnTo>
                <a:lnTo>
                  <a:pt x="291252" y="265823"/>
                </a:lnTo>
                <a:lnTo>
                  <a:pt x="291827" y="265535"/>
                </a:lnTo>
                <a:lnTo>
                  <a:pt x="292114" y="264959"/>
                </a:lnTo>
                <a:lnTo>
                  <a:pt x="292402" y="264671"/>
                </a:lnTo>
                <a:lnTo>
                  <a:pt x="292977" y="264383"/>
                </a:lnTo>
                <a:lnTo>
                  <a:pt x="293265" y="263807"/>
                </a:lnTo>
                <a:lnTo>
                  <a:pt x="293552" y="263519"/>
                </a:lnTo>
                <a:lnTo>
                  <a:pt x="294127" y="263231"/>
                </a:lnTo>
                <a:lnTo>
                  <a:pt x="294415" y="262655"/>
                </a:lnTo>
                <a:lnTo>
                  <a:pt x="294702" y="262367"/>
                </a:lnTo>
                <a:lnTo>
                  <a:pt x="295278" y="262079"/>
                </a:lnTo>
                <a:lnTo>
                  <a:pt x="295565" y="261503"/>
                </a:lnTo>
                <a:lnTo>
                  <a:pt x="295853" y="261215"/>
                </a:lnTo>
                <a:lnTo>
                  <a:pt x="296428" y="260927"/>
                </a:lnTo>
                <a:lnTo>
                  <a:pt x="296715" y="260351"/>
                </a:lnTo>
                <a:lnTo>
                  <a:pt x="297003" y="260063"/>
                </a:lnTo>
                <a:lnTo>
                  <a:pt x="297578" y="259775"/>
                </a:lnTo>
                <a:lnTo>
                  <a:pt x="297866" y="259199"/>
                </a:lnTo>
                <a:lnTo>
                  <a:pt x="298153" y="258911"/>
                </a:lnTo>
                <a:lnTo>
                  <a:pt x="298441" y="258623"/>
                </a:lnTo>
                <a:lnTo>
                  <a:pt x="299016" y="258047"/>
                </a:lnTo>
                <a:lnTo>
                  <a:pt x="299303" y="257759"/>
                </a:lnTo>
                <a:lnTo>
                  <a:pt x="299591" y="257471"/>
                </a:lnTo>
                <a:lnTo>
                  <a:pt x="300166" y="256895"/>
                </a:lnTo>
                <a:lnTo>
                  <a:pt x="300454" y="256607"/>
                </a:lnTo>
                <a:lnTo>
                  <a:pt x="300741" y="256319"/>
                </a:lnTo>
                <a:lnTo>
                  <a:pt x="301316" y="255743"/>
                </a:lnTo>
                <a:lnTo>
                  <a:pt x="301604" y="255455"/>
                </a:lnTo>
                <a:lnTo>
                  <a:pt x="301892" y="255167"/>
                </a:lnTo>
                <a:lnTo>
                  <a:pt x="302467" y="254591"/>
                </a:lnTo>
                <a:lnTo>
                  <a:pt x="302754" y="254303"/>
                </a:lnTo>
                <a:lnTo>
                  <a:pt x="303042" y="254015"/>
                </a:lnTo>
                <a:lnTo>
                  <a:pt x="303617" y="253439"/>
                </a:lnTo>
                <a:lnTo>
                  <a:pt x="303905" y="253151"/>
                </a:lnTo>
                <a:lnTo>
                  <a:pt x="304192" y="252863"/>
                </a:lnTo>
                <a:lnTo>
                  <a:pt x="304767" y="252287"/>
                </a:lnTo>
                <a:lnTo>
                  <a:pt x="305055" y="251999"/>
                </a:lnTo>
                <a:lnTo>
                  <a:pt x="305342" y="251711"/>
                </a:lnTo>
                <a:lnTo>
                  <a:pt x="305918" y="251135"/>
                </a:lnTo>
                <a:lnTo>
                  <a:pt x="306205" y="250847"/>
                </a:lnTo>
                <a:lnTo>
                  <a:pt x="306493" y="250559"/>
                </a:lnTo>
                <a:lnTo>
                  <a:pt x="307068" y="249983"/>
                </a:lnTo>
                <a:lnTo>
                  <a:pt x="307355" y="249695"/>
                </a:lnTo>
                <a:lnTo>
                  <a:pt x="307643" y="249407"/>
                </a:lnTo>
                <a:lnTo>
                  <a:pt x="308218" y="248831"/>
                </a:lnTo>
                <a:lnTo>
                  <a:pt x="308506" y="248543"/>
                </a:lnTo>
                <a:lnTo>
                  <a:pt x="308793" y="248255"/>
                </a:lnTo>
                <a:lnTo>
                  <a:pt x="309368" y="247679"/>
                </a:lnTo>
                <a:lnTo>
                  <a:pt x="309656" y="247391"/>
                </a:lnTo>
                <a:lnTo>
                  <a:pt x="309943" y="247103"/>
                </a:lnTo>
                <a:lnTo>
                  <a:pt x="310519" y="246527"/>
                </a:lnTo>
                <a:lnTo>
                  <a:pt x="310806" y="246239"/>
                </a:lnTo>
                <a:lnTo>
                  <a:pt x="311094" y="245951"/>
                </a:lnTo>
                <a:lnTo>
                  <a:pt x="311669" y="245375"/>
                </a:lnTo>
                <a:lnTo>
                  <a:pt x="311956" y="245087"/>
                </a:lnTo>
                <a:lnTo>
                  <a:pt x="312244" y="244799"/>
                </a:lnTo>
                <a:lnTo>
                  <a:pt x="312819" y="244223"/>
                </a:lnTo>
                <a:lnTo>
                  <a:pt x="313107" y="243935"/>
                </a:lnTo>
                <a:lnTo>
                  <a:pt x="313394" y="243647"/>
                </a:lnTo>
                <a:lnTo>
                  <a:pt x="313969" y="243071"/>
                </a:lnTo>
                <a:lnTo>
                  <a:pt x="314257" y="242783"/>
                </a:lnTo>
                <a:lnTo>
                  <a:pt x="314545" y="242495"/>
                </a:lnTo>
                <a:lnTo>
                  <a:pt x="315120" y="241919"/>
                </a:lnTo>
                <a:lnTo>
                  <a:pt x="315407" y="241631"/>
                </a:lnTo>
                <a:lnTo>
                  <a:pt x="315695" y="241343"/>
                </a:lnTo>
                <a:lnTo>
                  <a:pt x="316270" y="240767"/>
                </a:lnTo>
                <a:lnTo>
                  <a:pt x="316557" y="240479"/>
                </a:lnTo>
                <a:lnTo>
                  <a:pt x="316845" y="240191"/>
                </a:lnTo>
                <a:lnTo>
                  <a:pt x="317420" y="239615"/>
                </a:lnTo>
                <a:lnTo>
                  <a:pt x="317708" y="239327"/>
                </a:lnTo>
                <a:lnTo>
                  <a:pt x="317995" y="239039"/>
                </a:lnTo>
                <a:lnTo>
                  <a:pt x="318570" y="238463"/>
                </a:lnTo>
                <a:lnTo>
                  <a:pt x="318858" y="238175"/>
                </a:lnTo>
                <a:lnTo>
                  <a:pt x="319146" y="237887"/>
                </a:lnTo>
                <a:lnTo>
                  <a:pt x="319721" y="237311"/>
                </a:lnTo>
                <a:lnTo>
                  <a:pt x="320008" y="237023"/>
                </a:lnTo>
                <a:lnTo>
                  <a:pt x="320296" y="236735"/>
                </a:lnTo>
                <a:lnTo>
                  <a:pt x="320871" y="236159"/>
                </a:lnTo>
                <a:lnTo>
                  <a:pt x="321159" y="235871"/>
                </a:lnTo>
                <a:lnTo>
                  <a:pt x="321446" y="235583"/>
                </a:lnTo>
                <a:lnTo>
                  <a:pt x="322021" y="235007"/>
                </a:lnTo>
                <a:lnTo>
                  <a:pt x="322309" y="234719"/>
                </a:lnTo>
                <a:lnTo>
                  <a:pt x="322596" y="234431"/>
                </a:lnTo>
                <a:lnTo>
                  <a:pt x="323172" y="233855"/>
                </a:lnTo>
                <a:lnTo>
                  <a:pt x="323459" y="233567"/>
                </a:lnTo>
                <a:lnTo>
                  <a:pt x="323747" y="233279"/>
                </a:lnTo>
                <a:lnTo>
                  <a:pt x="324322" y="232703"/>
                </a:lnTo>
                <a:lnTo>
                  <a:pt x="324609" y="232415"/>
                </a:lnTo>
                <a:lnTo>
                  <a:pt x="324897" y="232127"/>
                </a:lnTo>
                <a:lnTo>
                  <a:pt x="325472" y="231551"/>
                </a:lnTo>
                <a:lnTo>
                  <a:pt x="325760" y="231263"/>
                </a:lnTo>
                <a:lnTo>
                  <a:pt x="326047" y="230975"/>
                </a:lnTo>
                <a:lnTo>
                  <a:pt x="326622" y="230399"/>
                </a:lnTo>
                <a:lnTo>
                  <a:pt x="326910" y="230111"/>
                </a:lnTo>
                <a:lnTo>
                  <a:pt x="327197" y="229823"/>
                </a:lnTo>
                <a:lnTo>
                  <a:pt x="327773" y="229247"/>
                </a:lnTo>
                <a:lnTo>
                  <a:pt x="328060" y="228959"/>
                </a:lnTo>
                <a:lnTo>
                  <a:pt x="328348" y="228671"/>
                </a:lnTo>
                <a:lnTo>
                  <a:pt x="328923" y="228095"/>
                </a:lnTo>
                <a:lnTo>
                  <a:pt x="329210" y="227807"/>
                </a:lnTo>
                <a:lnTo>
                  <a:pt x="329498" y="227519"/>
                </a:lnTo>
                <a:lnTo>
                  <a:pt x="330073" y="226943"/>
                </a:lnTo>
                <a:lnTo>
                  <a:pt x="330361" y="226655"/>
                </a:lnTo>
                <a:lnTo>
                  <a:pt x="330648" y="226367"/>
                </a:lnTo>
                <a:lnTo>
                  <a:pt x="331223" y="225791"/>
                </a:lnTo>
                <a:lnTo>
                  <a:pt x="331511" y="225503"/>
                </a:lnTo>
                <a:lnTo>
                  <a:pt x="331799" y="225215"/>
                </a:lnTo>
                <a:lnTo>
                  <a:pt x="332374" y="224639"/>
                </a:lnTo>
                <a:lnTo>
                  <a:pt x="332661" y="224351"/>
                </a:lnTo>
                <a:lnTo>
                  <a:pt x="332949" y="224063"/>
                </a:lnTo>
                <a:lnTo>
                  <a:pt x="333524" y="223487"/>
                </a:lnTo>
                <a:lnTo>
                  <a:pt x="333811" y="223199"/>
                </a:lnTo>
                <a:lnTo>
                  <a:pt x="334099" y="222911"/>
                </a:lnTo>
                <a:lnTo>
                  <a:pt x="334674" y="222335"/>
                </a:lnTo>
                <a:lnTo>
                  <a:pt x="334962" y="222047"/>
                </a:lnTo>
                <a:lnTo>
                  <a:pt x="335249" y="221759"/>
                </a:lnTo>
                <a:lnTo>
                  <a:pt x="335824" y="221183"/>
                </a:lnTo>
                <a:lnTo>
                  <a:pt x="336112" y="220895"/>
                </a:lnTo>
                <a:lnTo>
                  <a:pt x="336400" y="220607"/>
                </a:lnTo>
                <a:lnTo>
                  <a:pt x="336975" y="220031"/>
                </a:lnTo>
                <a:lnTo>
                  <a:pt x="337262" y="219743"/>
                </a:lnTo>
                <a:lnTo>
                  <a:pt x="337550" y="219455"/>
                </a:lnTo>
                <a:lnTo>
                  <a:pt x="338125" y="218879"/>
                </a:lnTo>
                <a:lnTo>
                  <a:pt x="338413" y="218591"/>
                </a:lnTo>
                <a:lnTo>
                  <a:pt x="338700" y="218303"/>
                </a:lnTo>
                <a:lnTo>
                  <a:pt x="339275" y="217727"/>
                </a:lnTo>
                <a:lnTo>
                  <a:pt x="339563" y="217439"/>
                </a:lnTo>
                <a:lnTo>
                  <a:pt x="339850" y="217151"/>
                </a:lnTo>
                <a:lnTo>
                  <a:pt x="340426" y="216575"/>
                </a:lnTo>
                <a:lnTo>
                  <a:pt x="340713" y="216287"/>
                </a:lnTo>
                <a:lnTo>
                  <a:pt x="341001" y="215999"/>
                </a:lnTo>
                <a:lnTo>
                  <a:pt x="341576" y="215423"/>
                </a:lnTo>
                <a:lnTo>
                  <a:pt x="341863" y="215135"/>
                </a:lnTo>
                <a:lnTo>
                  <a:pt x="342151" y="214847"/>
                </a:lnTo>
                <a:lnTo>
                  <a:pt x="342726" y="214271"/>
                </a:lnTo>
                <a:lnTo>
                  <a:pt x="343014" y="213983"/>
                </a:lnTo>
                <a:lnTo>
                  <a:pt x="343301" y="213695"/>
                </a:lnTo>
                <a:lnTo>
                  <a:pt x="343876" y="213119"/>
                </a:lnTo>
                <a:lnTo>
                  <a:pt x="344164" y="212831"/>
                </a:lnTo>
                <a:lnTo>
                  <a:pt x="344451" y="212543"/>
                </a:lnTo>
                <a:lnTo>
                  <a:pt x="345027" y="211967"/>
                </a:lnTo>
                <a:lnTo>
                  <a:pt x="345314" y="211679"/>
                </a:lnTo>
                <a:lnTo>
                  <a:pt x="345602" y="211391"/>
                </a:lnTo>
                <a:lnTo>
                  <a:pt x="346177" y="211103"/>
                </a:lnTo>
                <a:lnTo>
                  <a:pt x="346464" y="210527"/>
                </a:lnTo>
                <a:lnTo>
                  <a:pt x="346752" y="210239"/>
                </a:lnTo>
                <a:lnTo>
                  <a:pt x="347327" y="209951"/>
                </a:lnTo>
                <a:lnTo>
                  <a:pt x="347615" y="209087"/>
                </a:lnTo>
                <a:lnTo>
                  <a:pt x="347902" y="208799"/>
                </a:lnTo>
                <a:lnTo>
                  <a:pt x="348477" y="208223"/>
                </a:lnTo>
                <a:lnTo>
                  <a:pt x="348765" y="207935"/>
                </a:lnTo>
                <a:lnTo>
                  <a:pt x="349053" y="207647"/>
                </a:lnTo>
                <a:lnTo>
                  <a:pt x="349628" y="206783"/>
                </a:lnTo>
                <a:lnTo>
                  <a:pt x="349915" y="206495"/>
                </a:lnTo>
                <a:lnTo>
                  <a:pt x="350203" y="205919"/>
                </a:lnTo>
                <a:lnTo>
                  <a:pt x="350778" y="205343"/>
                </a:lnTo>
                <a:lnTo>
                  <a:pt x="351065" y="204767"/>
                </a:lnTo>
                <a:lnTo>
                  <a:pt x="351353" y="204191"/>
                </a:lnTo>
                <a:lnTo>
                  <a:pt x="351928" y="203327"/>
                </a:lnTo>
                <a:lnTo>
                  <a:pt x="352216" y="203039"/>
                </a:lnTo>
                <a:lnTo>
                  <a:pt x="352503" y="202175"/>
                </a:lnTo>
                <a:lnTo>
                  <a:pt x="353078" y="201311"/>
                </a:lnTo>
                <a:lnTo>
                  <a:pt x="353366" y="200735"/>
                </a:lnTo>
                <a:lnTo>
                  <a:pt x="353654" y="199871"/>
                </a:lnTo>
                <a:lnTo>
                  <a:pt x="354229" y="199007"/>
                </a:lnTo>
                <a:lnTo>
                  <a:pt x="354516" y="197856"/>
                </a:lnTo>
                <a:lnTo>
                  <a:pt x="354804" y="197280"/>
                </a:lnTo>
                <a:lnTo>
                  <a:pt x="355379" y="196128"/>
                </a:lnTo>
                <a:lnTo>
                  <a:pt x="355667" y="194976"/>
                </a:lnTo>
                <a:lnTo>
                  <a:pt x="355954" y="193248"/>
                </a:lnTo>
                <a:lnTo>
                  <a:pt x="356529" y="191808"/>
                </a:lnTo>
                <a:lnTo>
                  <a:pt x="356817" y="189792"/>
                </a:lnTo>
                <a:lnTo>
                  <a:pt x="357104" y="186912"/>
                </a:lnTo>
                <a:lnTo>
                  <a:pt x="357104" y="180576"/>
                </a:lnTo>
                <a:lnTo>
                  <a:pt x="356817" y="177696"/>
                </a:lnTo>
                <a:lnTo>
                  <a:pt x="356529" y="175680"/>
                </a:lnTo>
                <a:lnTo>
                  <a:pt x="355954" y="174240"/>
                </a:lnTo>
                <a:lnTo>
                  <a:pt x="355667" y="172512"/>
                </a:lnTo>
                <a:lnTo>
                  <a:pt x="355379" y="171360"/>
                </a:lnTo>
                <a:lnTo>
                  <a:pt x="354804" y="170208"/>
                </a:lnTo>
                <a:lnTo>
                  <a:pt x="354516" y="169632"/>
                </a:lnTo>
                <a:lnTo>
                  <a:pt x="354229" y="168480"/>
                </a:lnTo>
                <a:lnTo>
                  <a:pt x="353654" y="167616"/>
                </a:lnTo>
                <a:lnTo>
                  <a:pt x="353366" y="166752"/>
                </a:lnTo>
                <a:lnTo>
                  <a:pt x="353078" y="166176"/>
                </a:lnTo>
                <a:lnTo>
                  <a:pt x="352503" y="165312"/>
                </a:lnTo>
                <a:lnTo>
                  <a:pt x="352216" y="164448"/>
                </a:lnTo>
                <a:lnTo>
                  <a:pt x="351928" y="164160"/>
                </a:lnTo>
                <a:lnTo>
                  <a:pt x="351353" y="163296"/>
                </a:lnTo>
                <a:lnTo>
                  <a:pt x="351065" y="162720"/>
                </a:lnTo>
                <a:lnTo>
                  <a:pt x="350778" y="162144"/>
                </a:lnTo>
                <a:lnTo>
                  <a:pt x="350203" y="161568"/>
                </a:lnTo>
                <a:lnTo>
                  <a:pt x="349915" y="160992"/>
                </a:lnTo>
                <a:lnTo>
                  <a:pt x="349628" y="160704"/>
                </a:lnTo>
                <a:lnTo>
                  <a:pt x="349053" y="159840"/>
                </a:lnTo>
                <a:lnTo>
                  <a:pt x="348765" y="159552"/>
                </a:lnTo>
                <a:lnTo>
                  <a:pt x="348477" y="159264"/>
                </a:lnTo>
                <a:lnTo>
                  <a:pt x="347902" y="158688"/>
                </a:lnTo>
                <a:lnTo>
                  <a:pt x="347615" y="158400"/>
                </a:lnTo>
                <a:lnTo>
                  <a:pt x="347327" y="157536"/>
                </a:lnTo>
                <a:lnTo>
                  <a:pt x="346752" y="157248"/>
                </a:lnTo>
                <a:lnTo>
                  <a:pt x="346464" y="156960"/>
                </a:lnTo>
                <a:lnTo>
                  <a:pt x="346177" y="156384"/>
                </a:lnTo>
                <a:lnTo>
                  <a:pt x="345602" y="156096"/>
                </a:lnTo>
                <a:lnTo>
                  <a:pt x="345314" y="155808"/>
                </a:lnTo>
                <a:lnTo>
                  <a:pt x="345027" y="155520"/>
                </a:lnTo>
                <a:lnTo>
                  <a:pt x="344451" y="154944"/>
                </a:lnTo>
                <a:lnTo>
                  <a:pt x="344164" y="154656"/>
                </a:lnTo>
                <a:lnTo>
                  <a:pt x="343876" y="154368"/>
                </a:lnTo>
                <a:lnTo>
                  <a:pt x="343301" y="153792"/>
                </a:lnTo>
                <a:lnTo>
                  <a:pt x="343014" y="153504"/>
                </a:lnTo>
                <a:lnTo>
                  <a:pt x="342726" y="153216"/>
                </a:lnTo>
                <a:lnTo>
                  <a:pt x="342151" y="152640"/>
                </a:lnTo>
                <a:lnTo>
                  <a:pt x="341863" y="152352"/>
                </a:lnTo>
                <a:lnTo>
                  <a:pt x="341576" y="152064"/>
                </a:lnTo>
                <a:lnTo>
                  <a:pt x="341001" y="151488"/>
                </a:lnTo>
                <a:lnTo>
                  <a:pt x="340713" y="151200"/>
                </a:lnTo>
                <a:lnTo>
                  <a:pt x="340426" y="150912"/>
                </a:lnTo>
                <a:lnTo>
                  <a:pt x="339850" y="150336"/>
                </a:lnTo>
                <a:lnTo>
                  <a:pt x="339563" y="150048"/>
                </a:lnTo>
                <a:lnTo>
                  <a:pt x="339275" y="149760"/>
                </a:lnTo>
                <a:lnTo>
                  <a:pt x="338700" y="149184"/>
                </a:lnTo>
                <a:lnTo>
                  <a:pt x="338413" y="148896"/>
                </a:lnTo>
                <a:lnTo>
                  <a:pt x="338125" y="148608"/>
                </a:lnTo>
                <a:lnTo>
                  <a:pt x="337550" y="148032"/>
                </a:lnTo>
                <a:lnTo>
                  <a:pt x="337262" y="147744"/>
                </a:lnTo>
                <a:lnTo>
                  <a:pt x="336975" y="147456"/>
                </a:lnTo>
                <a:lnTo>
                  <a:pt x="336400" y="146880"/>
                </a:lnTo>
                <a:lnTo>
                  <a:pt x="336112" y="146592"/>
                </a:lnTo>
                <a:lnTo>
                  <a:pt x="335824" y="146304"/>
                </a:lnTo>
                <a:lnTo>
                  <a:pt x="335249" y="145728"/>
                </a:lnTo>
                <a:lnTo>
                  <a:pt x="334962" y="145440"/>
                </a:lnTo>
                <a:lnTo>
                  <a:pt x="334674" y="145152"/>
                </a:lnTo>
                <a:lnTo>
                  <a:pt x="334099" y="144576"/>
                </a:lnTo>
                <a:lnTo>
                  <a:pt x="333811" y="144288"/>
                </a:lnTo>
                <a:lnTo>
                  <a:pt x="333524" y="144000"/>
                </a:lnTo>
                <a:lnTo>
                  <a:pt x="332949" y="143424"/>
                </a:lnTo>
                <a:lnTo>
                  <a:pt x="332661" y="143136"/>
                </a:lnTo>
                <a:lnTo>
                  <a:pt x="332374" y="142848"/>
                </a:lnTo>
                <a:lnTo>
                  <a:pt x="331799" y="142272"/>
                </a:lnTo>
                <a:lnTo>
                  <a:pt x="331511" y="141984"/>
                </a:lnTo>
                <a:lnTo>
                  <a:pt x="331223" y="141696"/>
                </a:lnTo>
                <a:lnTo>
                  <a:pt x="330648" y="141120"/>
                </a:lnTo>
                <a:lnTo>
                  <a:pt x="330361" y="140832"/>
                </a:lnTo>
                <a:lnTo>
                  <a:pt x="330073" y="140544"/>
                </a:lnTo>
                <a:lnTo>
                  <a:pt x="329498" y="139968"/>
                </a:lnTo>
                <a:lnTo>
                  <a:pt x="329210" y="139680"/>
                </a:lnTo>
                <a:lnTo>
                  <a:pt x="328923" y="139392"/>
                </a:lnTo>
                <a:lnTo>
                  <a:pt x="328348" y="138816"/>
                </a:lnTo>
                <a:lnTo>
                  <a:pt x="328060" y="138528"/>
                </a:lnTo>
                <a:lnTo>
                  <a:pt x="327773" y="138240"/>
                </a:lnTo>
                <a:lnTo>
                  <a:pt x="327197" y="137664"/>
                </a:lnTo>
                <a:lnTo>
                  <a:pt x="326910" y="137376"/>
                </a:lnTo>
                <a:lnTo>
                  <a:pt x="326622" y="137088"/>
                </a:lnTo>
                <a:lnTo>
                  <a:pt x="326047" y="136512"/>
                </a:lnTo>
                <a:lnTo>
                  <a:pt x="325760" y="136224"/>
                </a:lnTo>
                <a:lnTo>
                  <a:pt x="325472" y="135936"/>
                </a:lnTo>
                <a:lnTo>
                  <a:pt x="324897" y="135360"/>
                </a:lnTo>
                <a:lnTo>
                  <a:pt x="324609" y="135072"/>
                </a:lnTo>
                <a:lnTo>
                  <a:pt x="324322" y="134784"/>
                </a:lnTo>
                <a:lnTo>
                  <a:pt x="323747" y="134208"/>
                </a:lnTo>
                <a:lnTo>
                  <a:pt x="323459" y="133920"/>
                </a:lnTo>
                <a:lnTo>
                  <a:pt x="323172" y="133632"/>
                </a:lnTo>
                <a:lnTo>
                  <a:pt x="322596" y="133056"/>
                </a:lnTo>
                <a:lnTo>
                  <a:pt x="322309" y="132768"/>
                </a:lnTo>
                <a:lnTo>
                  <a:pt x="322021" y="132480"/>
                </a:lnTo>
                <a:lnTo>
                  <a:pt x="321446" y="131904"/>
                </a:lnTo>
                <a:lnTo>
                  <a:pt x="321159" y="131616"/>
                </a:lnTo>
                <a:lnTo>
                  <a:pt x="320871" y="131328"/>
                </a:lnTo>
                <a:lnTo>
                  <a:pt x="320296" y="130752"/>
                </a:lnTo>
                <a:lnTo>
                  <a:pt x="320008" y="130464"/>
                </a:lnTo>
                <a:lnTo>
                  <a:pt x="319721" y="130176"/>
                </a:lnTo>
                <a:lnTo>
                  <a:pt x="319146" y="129600"/>
                </a:lnTo>
                <a:lnTo>
                  <a:pt x="318858" y="129312"/>
                </a:lnTo>
                <a:lnTo>
                  <a:pt x="318570" y="129024"/>
                </a:lnTo>
                <a:lnTo>
                  <a:pt x="317995" y="128448"/>
                </a:lnTo>
                <a:lnTo>
                  <a:pt x="317708" y="128160"/>
                </a:lnTo>
                <a:lnTo>
                  <a:pt x="317420" y="127872"/>
                </a:lnTo>
                <a:lnTo>
                  <a:pt x="316845" y="127296"/>
                </a:lnTo>
                <a:lnTo>
                  <a:pt x="316557" y="127008"/>
                </a:lnTo>
                <a:lnTo>
                  <a:pt x="316270" y="126720"/>
                </a:lnTo>
                <a:lnTo>
                  <a:pt x="315695" y="126144"/>
                </a:lnTo>
                <a:lnTo>
                  <a:pt x="315407" y="125856"/>
                </a:lnTo>
                <a:lnTo>
                  <a:pt x="315120" y="125568"/>
                </a:lnTo>
                <a:lnTo>
                  <a:pt x="314545" y="124992"/>
                </a:lnTo>
                <a:lnTo>
                  <a:pt x="314257" y="124704"/>
                </a:lnTo>
                <a:lnTo>
                  <a:pt x="313969" y="124416"/>
                </a:lnTo>
                <a:lnTo>
                  <a:pt x="313394" y="123840"/>
                </a:lnTo>
                <a:lnTo>
                  <a:pt x="313107" y="123552"/>
                </a:lnTo>
                <a:lnTo>
                  <a:pt x="312819" y="123264"/>
                </a:lnTo>
                <a:lnTo>
                  <a:pt x="312244" y="122688"/>
                </a:lnTo>
                <a:lnTo>
                  <a:pt x="311956" y="122400"/>
                </a:lnTo>
                <a:lnTo>
                  <a:pt x="311669" y="122112"/>
                </a:lnTo>
                <a:lnTo>
                  <a:pt x="311094" y="121536"/>
                </a:lnTo>
                <a:lnTo>
                  <a:pt x="310806" y="121248"/>
                </a:lnTo>
                <a:lnTo>
                  <a:pt x="310519" y="120960"/>
                </a:lnTo>
                <a:lnTo>
                  <a:pt x="309943" y="120384"/>
                </a:lnTo>
                <a:lnTo>
                  <a:pt x="309656" y="120096"/>
                </a:lnTo>
                <a:lnTo>
                  <a:pt x="309368" y="119808"/>
                </a:lnTo>
                <a:lnTo>
                  <a:pt x="308793" y="119232"/>
                </a:lnTo>
                <a:lnTo>
                  <a:pt x="308506" y="118944"/>
                </a:lnTo>
                <a:lnTo>
                  <a:pt x="308218" y="118656"/>
                </a:lnTo>
                <a:lnTo>
                  <a:pt x="307643" y="118080"/>
                </a:lnTo>
                <a:lnTo>
                  <a:pt x="307355" y="117792"/>
                </a:lnTo>
                <a:lnTo>
                  <a:pt x="307068" y="117504"/>
                </a:lnTo>
                <a:lnTo>
                  <a:pt x="306493" y="116928"/>
                </a:lnTo>
                <a:lnTo>
                  <a:pt x="306205" y="116640"/>
                </a:lnTo>
                <a:lnTo>
                  <a:pt x="305918" y="116352"/>
                </a:lnTo>
                <a:lnTo>
                  <a:pt x="305342" y="115776"/>
                </a:lnTo>
                <a:lnTo>
                  <a:pt x="305055" y="115488"/>
                </a:lnTo>
                <a:lnTo>
                  <a:pt x="304767" y="115200"/>
                </a:lnTo>
                <a:lnTo>
                  <a:pt x="304192" y="114624"/>
                </a:lnTo>
                <a:lnTo>
                  <a:pt x="303905" y="114336"/>
                </a:lnTo>
                <a:lnTo>
                  <a:pt x="303617" y="114048"/>
                </a:lnTo>
                <a:lnTo>
                  <a:pt x="303042" y="113472"/>
                </a:lnTo>
                <a:lnTo>
                  <a:pt x="302754" y="113184"/>
                </a:lnTo>
                <a:lnTo>
                  <a:pt x="302467" y="112896"/>
                </a:lnTo>
                <a:lnTo>
                  <a:pt x="301892" y="112320"/>
                </a:lnTo>
                <a:lnTo>
                  <a:pt x="301604" y="112032"/>
                </a:lnTo>
                <a:lnTo>
                  <a:pt x="301316" y="111744"/>
                </a:lnTo>
                <a:lnTo>
                  <a:pt x="300741" y="111168"/>
                </a:lnTo>
                <a:lnTo>
                  <a:pt x="300454" y="110880"/>
                </a:lnTo>
                <a:lnTo>
                  <a:pt x="300166" y="110592"/>
                </a:lnTo>
                <a:lnTo>
                  <a:pt x="299591" y="110016"/>
                </a:lnTo>
                <a:lnTo>
                  <a:pt x="299303" y="109728"/>
                </a:lnTo>
                <a:lnTo>
                  <a:pt x="299016" y="109440"/>
                </a:lnTo>
                <a:lnTo>
                  <a:pt x="298441" y="108864"/>
                </a:lnTo>
                <a:lnTo>
                  <a:pt x="298153" y="108576"/>
                </a:lnTo>
                <a:lnTo>
                  <a:pt x="297866" y="108288"/>
                </a:lnTo>
                <a:lnTo>
                  <a:pt x="297578" y="107712"/>
                </a:lnTo>
                <a:lnTo>
                  <a:pt x="297003" y="107424"/>
                </a:lnTo>
                <a:lnTo>
                  <a:pt x="296715" y="107136"/>
                </a:lnTo>
                <a:lnTo>
                  <a:pt x="296428" y="106560"/>
                </a:lnTo>
                <a:lnTo>
                  <a:pt x="295853" y="106272"/>
                </a:lnTo>
                <a:lnTo>
                  <a:pt x="295565" y="105984"/>
                </a:lnTo>
                <a:lnTo>
                  <a:pt x="295278" y="105408"/>
                </a:lnTo>
                <a:lnTo>
                  <a:pt x="294702" y="105120"/>
                </a:lnTo>
                <a:lnTo>
                  <a:pt x="294415" y="104832"/>
                </a:lnTo>
                <a:lnTo>
                  <a:pt x="294127" y="104256"/>
                </a:lnTo>
                <a:lnTo>
                  <a:pt x="293552" y="103968"/>
                </a:lnTo>
                <a:lnTo>
                  <a:pt x="293265" y="103680"/>
                </a:lnTo>
                <a:lnTo>
                  <a:pt x="292977" y="103104"/>
                </a:lnTo>
                <a:lnTo>
                  <a:pt x="292402" y="102816"/>
                </a:lnTo>
                <a:lnTo>
                  <a:pt x="292114" y="102528"/>
                </a:lnTo>
                <a:lnTo>
                  <a:pt x="291827" y="101952"/>
                </a:lnTo>
                <a:lnTo>
                  <a:pt x="291252" y="101664"/>
                </a:lnTo>
                <a:lnTo>
                  <a:pt x="290964" y="101376"/>
                </a:lnTo>
                <a:lnTo>
                  <a:pt x="290676" y="100800"/>
                </a:lnTo>
                <a:lnTo>
                  <a:pt x="290101" y="100512"/>
                </a:lnTo>
                <a:lnTo>
                  <a:pt x="289814" y="100224"/>
                </a:lnTo>
                <a:lnTo>
                  <a:pt x="289526" y="99936"/>
                </a:lnTo>
                <a:lnTo>
                  <a:pt x="288951" y="99360"/>
                </a:lnTo>
                <a:lnTo>
                  <a:pt x="288664" y="99072"/>
                </a:lnTo>
                <a:lnTo>
                  <a:pt x="288376" y="98784"/>
                </a:lnTo>
                <a:lnTo>
                  <a:pt x="287801" y="98208"/>
                </a:lnTo>
                <a:lnTo>
                  <a:pt x="287513" y="97920"/>
                </a:lnTo>
                <a:lnTo>
                  <a:pt x="287226" y="97632"/>
                </a:lnTo>
                <a:lnTo>
                  <a:pt x="286651" y="97056"/>
                </a:lnTo>
                <a:lnTo>
                  <a:pt x="286363" y="96768"/>
                </a:lnTo>
                <a:lnTo>
                  <a:pt x="286075" y="96480"/>
                </a:lnTo>
                <a:lnTo>
                  <a:pt x="285500" y="95904"/>
                </a:lnTo>
                <a:lnTo>
                  <a:pt x="285213" y="95616"/>
                </a:lnTo>
                <a:lnTo>
                  <a:pt x="284925" y="95328"/>
                </a:lnTo>
                <a:lnTo>
                  <a:pt x="284350" y="94752"/>
                </a:lnTo>
                <a:lnTo>
                  <a:pt x="284062" y="94464"/>
                </a:lnTo>
                <a:lnTo>
                  <a:pt x="283775" y="94176"/>
                </a:lnTo>
                <a:lnTo>
                  <a:pt x="283200" y="93600"/>
                </a:lnTo>
                <a:lnTo>
                  <a:pt x="282912" y="93312"/>
                </a:lnTo>
                <a:lnTo>
                  <a:pt x="282625" y="93024"/>
                </a:lnTo>
                <a:lnTo>
                  <a:pt x="282049" y="92448"/>
                </a:lnTo>
                <a:lnTo>
                  <a:pt x="281762" y="92160"/>
                </a:lnTo>
                <a:lnTo>
                  <a:pt x="281474" y="91872"/>
                </a:lnTo>
                <a:lnTo>
                  <a:pt x="280899" y="91296"/>
                </a:lnTo>
                <a:lnTo>
                  <a:pt x="280612" y="91008"/>
                </a:lnTo>
                <a:lnTo>
                  <a:pt x="280324" y="90720"/>
                </a:lnTo>
                <a:lnTo>
                  <a:pt x="279749" y="90144"/>
                </a:lnTo>
                <a:lnTo>
                  <a:pt x="279461" y="89856"/>
                </a:lnTo>
                <a:lnTo>
                  <a:pt x="279174" y="89568"/>
                </a:lnTo>
                <a:lnTo>
                  <a:pt x="278599" y="88992"/>
                </a:lnTo>
                <a:lnTo>
                  <a:pt x="278311" y="88704"/>
                </a:lnTo>
                <a:lnTo>
                  <a:pt x="278024" y="88416"/>
                </a:lnTo>
                <a:lnTo>
                  <a:pt x="277448" y="87840"/>
                </a:lnTo>
                <a:lnTo>
                  <a:pt x="277161" y="87552"/>
                </a:lnTo>
                <a:lnTo>
                  <a:pt x="276873" y="87264"/>
                </a:lnTo>
                <a:lnTo>
                  <a:pt x="276298" y="86688"/>
                </a:lnTo>
                <a:lnTo>
                  <a:pt x="276011" y="86400"/>
                </a:lnTo>
                <a:lnTo>
                  <a:pt x="275723" y="86112"/>
                </a:lnTo>
                <a:lnTo>
                  <a:pt x="275148" y="85536"/>
                </a:lnTo>
                <a:lnTo>
                  <a:pt x="274860" y="85248"/>
                </a:lnTo>
                <a:lnTo>
                  <a:pt x="274573" y="84960"/>
                </a:lnTo>
                <a:lnTo>
                  <a:pt x="273998" y="84384"/>
                </a:lnTo>
                <a:lnTo>
                  <a:pt x="273710" y="84096"/>
                </a:lnTo>
                <a:lnTo>
                  <a:pt x="273422" y="83808"/>
                </a:lnTo>
                <a:lnTo>
                  <a:pt x="272847" y="83232"/>
                </a:lnTo>
                <a:lnTo>
                  <a:pt x="272560" y="82944"/>
                </a:lnTo>
                <a:lnTo>
                  <a:pt x="272272" y="82656"/>
                </a:lnTo>
                <a:lnTo>
                  <a:pt x="271697" y="82080"/>
                </a:lnTo>
                <a:lnTo>
                  <a:pt x="271410" y="81792"/>
                </a:lnTo>
                <a:lnTo>
                  <a:pt x="271122" y="81504"/>
                </a:lnTo>
                <a:lnTo>
                  <a:pt x="270547" y="80928"/>
                </a:lnTo>
                <a:lnTo>
                  <a:pt x="270259" y="80640"/>
                </a:lnTo>
                <a:lnTo>
                  <a:pt x="269972" y="80352"/>
                </a:lnTo>
                <a:lnTo>
                  <a:pt x="269397" y="79776"/>
                </a:lnTo>
                <a:lnTo>
                  <a:pt x="269109" y="79488"/>
                </a:lnTo>
                <a:lnTo>
                  <a:pt x="268821" y="79200"/>
                </a:lnTo>
                <a:lnTo>
                  <a:pt x="268246" y="78624"/>
                </a:lnTo>
                <a:lnTo>
                  <a:pt x="267959" y="78336"/>
                </a:lnTo>
                <a:lnTo>
                  <a:pt x="267671" y="78048"/>
                </a:lnTo>
                <a:lnTo>
                  <a:pt x="267096" y="77472"/>
                </a:lnTo>
                <a:lnTo>
                  <a:pt x="266808" y="77184"/>
                </a:lnTo>
                <a:lnTo>
                  <a:pt x="266521" y="76896"/>
                </a:lnTo>
                <a:lnTo>
                  <a:pt x="265946" y="76320"/>
                </a:lnTo>
                <a:lnTo>
                  <a:pt x="265658" y="76032"/>
                </a:lnTo>
                <a:lnTo>
                  <a:pt x="265371" y="75744"/>
                </a:lnTo>
                <a:lnTo>
                  <a:pt x="264795" y="75168"/>
                </a:lnTo>
                <a:lnTo>
                  <a:pt x="264508" y="74880"/>
                </a:lnTo>
                <a:lnTo>
                  <a:pt x="264220" y="74592"/>
                </a:lnTo>
                <a:lnTo>
                  <a:pt x="263645" y="74016"/>
                </a:lnTo>
                <a:lnTo>
                  <a:pt x="263358" y="73728"/>
                </a:lnTo>
                <a:lnTo>
                  <a:pt x="263070" y="73440"/>
                </a:lnTo>
                <a:lnTo>
                  <a:pt x="262495" y="72864"/>
                </a:lnTo>
                <a:lnTo>
                  <a:pt x="262207" y="72576"/>
                </a:lnTo>
                <a:lnTo>
                  <a:pt x="261920" y="72288"/>
                </a:lnTo>
                <a:lnTo>
                  <a:pt x="261345" y="71712"/>
                </a:lnTo>
                <a:lnTo>
                  <a:pt x="261057" y="71424"/>
                </a:lnTo>
                <a:lnTo>
                  <a:pt x="260770" y="71136"/>
                </a:lnTo>
                <a:lnTo>
                  <a:pt x="260194" y="70560"/>
                </a:lnTo>
                <a:lnTo>
                  <a:pt x="259907" y="70272"/>
                </a:lnTo>
                <a:lnTo>
                  <a:pt x="259619" y="69984"/>
                </a:lnTo>
                <a:lnTo>
                  <a:pt x="259044" y="69408"/>
                </a:lnTo>
                <a:lnTo>
                  <a:pt x="258757" y="69120"/>
                </a:lnTo>
                <a:lnTo>
                  <a:pt x="258469" y="68832"/>
                </a:lnTo>
                <a:lnTo>
                  <a:pt x="257894" y="68256"/>
                </a:lnTo>
                <a:lnTo>
                  <a:pt x="257606" y="67968"/>
                </a:lnTo>
                <a:lnTo>
                  <a:pt x="257319" y="67680"/>
                </a:lnTo>
                <a:lnTo>
                  <a:pt x="256744" y="67104"/>
                </a:lnTo>
                <a:lnTo>
                  <a:pt x="256456" y="66816"/>
                </a:lnTo>
                <a:lnTo>
                  <a:pt x="256168" y="66528"/>
                </a:lnTo>
                <a:lnTo>
                  <a:pt x="255593" y="65952"/>
                </a:lnTo>
                <a:lnTo>
                  <a:pt x="255306" y="65664"/>
                </a:lnTo>
                <a:lnTo>
                  <a:pt x="255018" y="65376"/>
                </a:lnTo>
                <a:lnTo>
                  <a:pt x="254443" y="64800"/>
                </a:lnTo>
                <a:lnTo>
                  <a:pt x="254156" y="64512"/>
                </a:lnTo>
                <a:lnTo>
                  <a:pt x="253868" y="64224"/>
                </a:lnTo>
                <a:lnTo>
                  <a:pt x="253293" y="63360"/>
                </a:lnTo>
                <a:lnTo>
                  <a:pt x="253005" y="63072"/>
                </a:lnTo>
                <a:lnTo>
                  <a:pt x="252718" y="62496"/>
                </a:lnTo>
                <a:lnTo>
                  <a:pt x="252143" y="61920"/>
                </a:lnTo>
                <a:lnTo>
                  <a:pt x="251855" y="61344"/>
                </a:lnTo>
                <a:lnTo>
                  <a:pt x="251567" y="60768"/>
                </a:lnTo>
                <a:lnTo>
                  <a:pt x="250992" y="60192"/>
                </a:lnTo>
                <a:lnTo>
                  <a:pt x="250705" y="59616"/>
                </a:lnTo>
                <a:lnTo>
                  <a:pt x="250417" y="59040"/>
                </a:lnTo>
                <a:lnTo>
                  <a:pt x="249842" y="58464"/>
                </a:lnTo>
                <a:lnTo>
                  <a:pt x="249554" y="57600"/>
                </a:lnTo>
                <a:lnTo>
                  <a:pt x="249267" y="56736"/>
                </a:lnTo>
                <a:lnTo>
                  <a:pt x="248692" y="56160"/>
                </a:lnTo>
                <a:lnTo>
                  <a:pt x="248404" y="55296"/>
                </a:lnTo>
                <a:lnTo>
                  <a:pt x="248117" y="54432"/>
                </a:lnTo>
                <a:lnTo>
                  <a:pt x="247542" y="53280"/>
                </a:lnTo>
                <a:lnTo>
                  <a:pt x="247254" y="52704"/>
                </a:lnTo>
                <a:lnTo>
                  <a:pt x="246966" y="51552"/>
                </a:lnTo>
                <a:lnTo>
                  <a:pt x="246391" y="49824"/>
                </a:lnTo>
                <a:lnTo>
                  <a:pt x="246104" y="48384"/>
                </a:lnTo>
                <a:lnTo>
                  <a:pt x="245816" y="46944"/>
                </a:lnTo>
                <a:lnTo>
                  <a:pt x="245241" y="44640"/>
                </a:lnTo>
                <a:lnTo>
                  <a:pt x="245241" y="33984"/>
                </a:lnTo>
                <a:lnTo>
                  <a:pt x="245816" y="31680"/>
                </a:lnTo>
                <a:lnTo>
                  <a:pt x="246104" y="29664"/>
                </a:lnTo>
                <a:lnTo>
                  <a:pt x="246391" y="28512"/>
                </a:lnTo>
                <a:lnTo>
                  <a:pt x="246966" y="27072"/>
                </a:lnTo>
                <a:lnTo>
                  <a:pt x="247254" y="25920"/>
                </a:lnTo>
                <a:lnTo>
                  <a:pt x="247542" y="25056"/>
                </a:lnTo>
                <a:lnTo>
                  <a:pt x="248117" y="23904"/>
                </a:lnTo>
                <a:lnTo>
                  <a:pt x="248404" y="23040"/>
                </a:lnTo>
                <a:lnTo>
                  <a:pt x="248692" y="22464"/>
                </a:lnTo>
                <a:lnTo>
                  <a:pt x="249267" y="21600"/>
                </a:lnTo>
                <a:lnTo>
                  <a:pt x="249554" y="20736"/>
                </a:lnTo>
                <a:lnTo>
                  <a:pt x="249842" y="20160"/>
                </a:lnTo>
                <a:lnTo>
                  <a:pt x="250417" y="19296"/>
                </a:lnTo>
                <a:lnTo>
                  <a:pt x="250705" y="19008"/>
                </a:lnTo>
                <a:lnTo>
                  <a:pt x="250992" y="18144"/>
                </a:lnTo>
                <a:lnTo>
                  <a:pt x="251567" y="17280"/>
                </a:lnTo>
                <a:lnTo>
                  <a:pt x="251855" y="16992"/>
                </a:lnTo>
                <a:lnTo>
                  <a:pt x="252143" y="16704"/>
                </a:lnTo>
                <a:lnTo>
                  <a:pt x="252718" y="15840"/>
                </a:lnTo>
                <a:lnTo>
                  <a:pt x="253005" y="15552"/>
                </a:lnTo>
                <a:lnTo>
                  <a:pt x="253293" y="14976"/>
                </a:lnTo>
                <a:lnTo>
                  <a:pt x="253868" y="14400"/>
                </a:lnTo>
                <a:lnTo>
                  <a:pt x="254156" y="13824"/>
                </a:lnTo>
                <a:lnTo>
                  <a:pt x="254443" y="13536"/>
                </a:lnTo>
                <a:lnTo>
                  <a:pt x="255018" y="13248"/>
                </a:lnTo>
                <a:lnTo>
                  <a:pt x="255306" y="12672"/>
                </a:lnTo>
                <a:lnTo>
                  <a:pt x="255593" y="12384"/>
                </a:lnTo>
                <a:lnTo>
                  <a:pt x="256168" y="12096"/>
                </a:lnTo>
                <a:lnTo>
                  <a:pt x="256456" y="11520"/>
                </a:lnTo>
                <a:lnTo>
                  <a:pt x="256744" y="11232"/>
                </a:lnTo>
                <a:lnTo>
                  <a:pt x="257319" y="10944"/>
                </a:lnTo>
                <a:lnTo>
                  <a:pt x="257606" y="10368"/>
                </a:lnTo>
                <a:lnTo>
                  <a:pt x="257894" y="10080"/>
                </a:lnTo>
                <a:lnTo>
                  <a:pt x="258469" y="9792"/>
                </a:lnTo>
                <a:lnTo>
                  <a:pt x="258757" y="9216"/>
                </a:lnTo>
                <a:lnTo>
                  <a:pt x="259044" y="8928"/>
                </a:lnTo>
                <a:lnTo>
                  <a:pt x="259619" y="8640"/>
                </a:lnTo>
                <a:lnTo>
                  <a:pt x="260194" y="8064"/>
                </a:lnTo>
                <a:lnTo>
                  <a:pt x="260770" y="7776"/>
                </a:lnTo>
                <a:lnTo>
                  <a:pt x="261057" y="7488"/>
                </a:lnTo>
                <a:lnTo>
                  <a:pt x="261920" y="6912"/>
                </a:lnTo>
                <a:lnTo>
                  <a:pt x="262207" y="6624"/>
                </a:lnTo>
                <a:lnTo>
                  <a:pt x="263070" y="6336"/>
                </a:lnTo>
                <a:lnTo>
                  <a:pt x="263358" y="5760"/>
                </a:lnTo>
                <a:lnTo>
                  <a:pt x="264220" y="5472"/>
                </a:lnTo>
                <a:lnTo>
                  <a:pt x="264795" y="5184"/>
                </a:lnTo>
                <a:lnTo>
                  <a:pt x="265658" y="4608"/>
                </a:lnTo>
                <a:lnTo>
                  <a:pt x="265946" y="4320"/>
                </a:lnTo>
                <a:lnTo>
                  <a:pt x="266808" y="4032"/>
                </a:lnTo>
                <a:lnTo>
                  <a:pt x="267671" y="3456"/>
                </a:lnTo>
                <a:lnTo>
                  <a:pt x="268821" y="3168"/>
                </a:lnTo>
                <a:lnTo>
                  <a:pt x="269397" y="2880"/>
                </a:lnTo>
                <a:lnTo>
                  <a:pt x="270547" y="2304"/>
                </a:lnTo>
                <a:lnTo>
                  <a:pt x="271697" y="2016"/>
                </a:lnTo>
                <a:lnTo>
                  <a:pt x="272847" y="1728"/>
                </a:lnTo>
                <a:lnTo>
                  <a:pt x="273998" y="1152"/>
                </a:lnTo>
                <a:lnTo>
                  <a:pt x="276011" y="864"/>
                </a:lnTo>
                <a:lnTo>
                  <a:pt x="278024" y="576"/>
                </a:lnTo>
                <a:close/>
                <a:moveTo>
                  <a:pt x="36261" y="0"/>
                </a:moveTo>
                <a:lnTo>
                  <a:pt x="42305" y="0"/>
                </a:lnTo>
                <a:lnTo>
                  <a:pt x="45471" y="576"/>
                </a:lnTo>
                <a:lnTo>
                  <a:pt x="47773" y="864"/>
                </a:lnTo>
                <a:lnTo>
                  <a:pt x="49212" y="1152"/>
                </a:lnTo>
                <a:lnTo>
                  <a:pt x="50651" y="1728"/>
                </a:lnTo>
                <a:lnTo>
                  <a:pt x="51802" y="2016"/>
                </a:lnTo>
                <a:lnTo>
                  <a:pt x="52953" y="2304"/>
                </a:lnTo>
                <a:lnTo>
                  <a:pt x="53817" y="2880"/>
                </a:lnTo>
                <a:lnTo>
                  <a:pt x="54968" y="3168"/>
                </a:lnTo>
                <a:lnTo>
                  <a:pt x="55831" y="3456"/>
                </a:lnTo>
                <a:lnTo>
                  <a:pt x="56407" y="4032"/>
                </a:lnTo>
                <a:lnTo>
                  <a:pt x="57270" y="4320"/>
                </a:lnTo>
                <a:lnTo>
                  <a:pt x="58133" y="4608"/>
                </a:lnTo>
                <a:lnTo>
                  <a:pt x="58709" y="5184"/>
                </a:lnTo>
                <a:lnTo>
                  <a:pt x="59285" y="5472"/>
                </a:lnTo>
                <a:lnTo>
                  <a:pt x="59860" y="5760"/>
                </a:lnTo>
                <a:lnTo>
                  <a:pt x="60724" y="6336"/>
                </a:lnTo>
                <a:lnTo>
                  <a:pt x="61011" y="6624"/>
                </a:lnTo>
                <a:lnTo>
                  <a:pt x="61587" y="6912"/>
                </a:lnTo>
                <a:lnTo>
                  <a:pt x="62163" y="7488"/>
                </a:lnTo>
                <a:lnTo>
                  <a:pt x="62738" y="7776"/>
                </a:lnTo>
                <a:lnTo>
                  <a:pt x="63314" y="8064"/>
                </a:lnTo>
                <a:lnTo>
                  <a:pt x="63889" y="8640"/>
                </a:lnTo>
                <a:lnTo>
                  <a:pt x="64177" y="8928"/>
                </a:lnTo>
                <a:lnTo>
                  <a:pt x="64465" y="9216"/>
                </a:lnTo>
                <a:lnTo>
                  <a:pt x="65040" y="9792"/>
                </a:lnTo>
                <a:lnTo>
                  <a:pt x="65328" y="10080"/>
                </a:lnTo>
                <a:lnTo>
                  <a:pt x="66192" y="10368"/>
                </a:lnTo>
                <a:lnTo>
                  <a:pt x="66479" y="10944"/>
                </a:lnTo>
                <a:lnTo>
                  <a:pt x="66767" y="11232"/>
                </a:lnTo>
                <a:lnTo>
                  <a:pt x="67343" y="11520"/>
                </a:lnTo>
                <a:lnTo>
                  <a:pt x="67631" y="12096"/>
                </a:lnTo>
                <a:lnTo>
                  <a:pt x="67918" y="12384"/>
                </a:lnTo>
                <a:lnTo>
                  <a:pt x="68494" y="12672"/>
                </a:lnTo>
                <a:lnTo>
                  <a:pt x="68782" y="13248"/>
                </a:lnTo>
                <a:lnTo>
                  <a:pt x="69069" y="13536"/>
                </a:lnTo>
                <a:lnTo>
                  <a:pt x="69645" y="13824"/>
                </a:lnTo>
                <a:lnTo>
                  <a:pt x="69933" y="14400"/>
                </a:lnTo>
                <a:lnTo>
                  <a:pt x="70221" y="14688"/>
                </a:lnTo>
                <a:lnTo>
                  <a:pt x="70796" y="14976"/>
                </a:lnTo>
                <a:lnTo>
                  <a:pt x="71084" y="15552"/>
                </a:lnTo>
                <a:lnTo>
                  <a:pt x="71372" y="15840"/>
                </a:lnTo>
                <a:lnTo>
                  <a:pt x="71947" y="16128"/>
                </a:lnTo>
                <a:lnTo>
                  <a:pt x="72235" y="16704"/>
                </a:lnTo>
                <a:lnTo>
                  <a:pt x="72523" y="16992"/>
                </a:lnTo>
                <a:lnTo>
                  <a:pt x="73099" y="17280"/>
                </a:lnTo>
                <a:lnTo>
                  <a:pt x="73386" y="17856"/>
                </a:lnTo>
                <a:lnTo>
                  <a:pt x="73674" y="18144"/>
                </a:lnTo>
                <a:lnTo>
                  <a:pt x="74250" y="18432"/>
                </a:lnTo>
                <a:lnTo>
                  <a:pt x="74537" y="19008"/>
                </a:lnTo>
                <a:lnTo>
                  <a:pt x="74825" y="19296"/>
                </a:lnTo>
                <a:lnTo>
                  <a:pt x="75401" y="19584"/>
                </a:lnTo>
                <a:lnTo>
                  <a:pt x="75689" y="20160"/>
                </a:lnTo>
                <a:lnTo>
                  <a:pt x="75976" y="20448"/>
                </a:lnTo>
                <a:lnTo>
                  <a:pt x="76552" y="20736"/>
                </a:lnTo>
                <a:lnTo>
                  <a:pt x="76840" y="21312"/>
                </a:lnTo>
                <a:lnTo>
                  <a:pt x="77128" y="21600"/>
                </a:lnTo>
                <a:lnTo>
                  <a:pt x="77703" y="21888"/>
                </a:lnTo>
                <a:lnTo>
                  <a:pt x="77991" y="22464"/>
                </a:lnTo>
                <a:lnTo>
                  <a:pt x="78279" y="22752"/>
                </a:lnTo>
                <a:lnTo>
                  <a:pt x="78854" y="23040"/>
                </a:lnTo>
                <a:lnTo>
                  <a:pt x="79142" y="23616"/>
                </a:lnTo>
                <a:lnTo>
                  <a:pt x="79430" y="23904"/>
                </a:lnTo>
                <a:lnTo>
                  <a:pt x="80005" y="24192"/>
                </a:lnTo>
                <a:lnTo>
                  <a:pt x="80293" y="24768"/>
                </a:lnTo>
                <a:lnTo>
                  <a:pt x="80581" y="25056"/>
                </a:lnTo>
                <a:lnTo>
                  <a:pt x="81157" y="25344"/>
                </a:lnTo>
                <a:lnTo>
                  <a:pt x="81444" y="25920"/>
                </a:lnTo>
                <a:lnTo>
                  <a:pt x="81732" y="26208"/>
                </a:lnTo>
                <a:lnTo>
                  <a:pt x="82308" y="26496"/>
                </a:lnTo>
                <a:lnTo>
                  <a:pt x="82596" y="27072"/>
                </a:lnTo>
                <a:lnTo>
                  <a:pt x="82883" y="27360"/>
                </a:lnTo>
                <a:lnTo>
                  <a:pt x="83459" y="27648"/>
                </a:lnTo>
                <a:lnTo>
                  <a:pt x="83747" y="28224"/>
                </a:lnTo>
                <a:lnTo>
                  <a:pt x="84035" y="28512"/>
                </a:lnTo>
                <a:lnTo>
                  <a:pt x="84610" y="28800"/>
                </a:lnTo>
                <a:lnTo>
                  <a:pt x="84898" y="29376"/>
                </a:lnTo>
                <a:lnTo>
                  <a:pt x="85186" y="29664"/>
                </a:lnTo>
                <a:lnTo>
                  <a:pt x="85761" y="29952"/>
                </a:lnTo>
                <a:lnTo>
                  <a:pt x="86049" y="30528"/>
                </a:lnTo>
                <a:lnTo>
                  <a:pt x="86337" y="30816"/>
                </a:lnTo>
                <a:lnTo>
                  <a:pt x="86912" y="31104"/>
                </a:lnTo>
                <a:lnTo>
                  <a:pt x="87200" y="31680"/>
                </a:lnTo>
                <a:lnTo>
                  <a:pt x="87488" y="31968"/>
                </a:lnTo>
                <a:lnTo>
                  <a:pt x="88064" y="32256"/>
                </a:lnTo>
                <a:lnTo>
                  <a:pt x="88351" y="32832"/>
                </a:lnTo>
                <a:lnTo>
                  <a:pt x="88639" y="33120"/>
                </a:lnTo>
                <a:lnTo>
                  <a:pt x="89215" y="33408"/>
                </a:lnTo>
                <a:lnTo>
                  <a:pt x="89503" y="33984"/>
                </a:lnTo>
                <a:lnTo>
                  <a:pt x="89790" y="34272"/>
                </a:lnTo>
                <a:lnTo>
                  <a:pt x="90366" y="34560"/>
                </a:lnTo>
                <a:lnTo>
                  <a:pt x="90654" y="35136"/>
                </a:lnTo>
                <a:lnTo>
                  <a:pt x="90942" y="35424"/>
                </a:lnTo>
                <a:lnTo>
                  <a:pt x="91517" y="35712"/>
                </a:lnTo>
                <a:lnTo>
                  <a:pt x="91805" y="36288"/>
                </a:lnTo>
                <a:lnTo>
                  <a:pt x="92093" y="36576"/>
                </a:lnTo>
                <a:lnTo>
                  <a:pt x="92668" y="36864"/>
                </a:lnTo>
                <a:lnTo>
                  <a:pt x="92956" y="37440"/>
                </a:lnTo>
                <a:lnTo>
                  <a:pt x="93244" y="37728"/>
                </a:lnTo>
                <a:lnTo>
                  <a:pt x="93819" y="38016"/>
                </a:lnTo>
                <a:lnTo>
                  <a:pt x="94107" y="38592"/>
                </a:lnTo>
                <a:lnTo>
                  <a:pt x="94395" y="38880"/>
                </a:lnTo>
                <a:lnTo>
                  <a:pt x="94971" y="39168"/>
                </a:lnTo>
                <a:lnTo>
                  <a:pt x="95258" y="39744"/>
                </a:lnTo>
                <a:lnTo>
                  <a:pt x="95546" y="40032"/>
                </a:lnTo>
                <a:lnTo>
                  <a:pt x="96122" y="40320"/>
                </a:lnTo>
                <a:lnTo>
                  <a:pt x="96410" y="40896"/>
                </a:lnTo>
                <a:lnTo>
                  <a:pt x="96697" y="41184"/>
                </a:lnTo>
                <a:lnTo>
                  <a:pt x="97273" y="41472"/>
                </a:lnTo>
                <a:lnTo>
                  <a:pt x="97561" y="42048"/>
                </a:lnTo>
                <a:lnTo>
                  <a:pt x="97848" y="42336"/>
                </a:lnTo>
                <a:lnTo>
                  <a:pt x="98424" y="42624"/>
                </a:lnTo>
                <a:lnTo>
                  <a:pt x="98712" y="43200"/>
                </a:lnTo>
                <a:lnTo>
                  <a:pt x="99000" y="43488"/>
                </a:lnTo>
                <a:lnTo>
                  <a:pt x="99575" y="43776"/>
                </a:lnTo>
                <a:lnTo>
                  <a:pt x="99863" y="44352"/>
                </a:lnTo>
                <a:lnTo>
                  <a:pt x="100151" y="44640"/>
                </a:lnTo>
                <a:lnTo>
                  <a:pt x="100726" y="44928"/>
                </a:lnTo>
                <a:lnTo>
                  <a:pt x="101014" y="45216"/>
                </a:lnTo>
                <a:lnTo>
                  <a:pt x="101302" y="45792"/>
                </a:lnTo>
                <a:lnTo>
                  <a:pt x="101878" y="46080"/>
                </a:lnTo>
                <a:lnTo>
                  <a:pt x="102165" y="46368"/>
                </a:lnTo>
                <a:lnTo>
                  <a:pt x="102453" y="46944"/>
                </a:lnTo>
                <a:lnTo>
                  <a:pt x="103029" y="47232"/>
                </a:lnTo>
                <a:lnTo>
                  <a:pt x="103316" y="47520"/>
                </a:lnTo>
                <a:lnTo>
                  <a:pt x="103604" y="48096"/>
                </a:lnTo>
                <a:lnTo>
                  <a:pt x="104180" y="48384"/>
                </a:lnTo>
                <a:lnTo>
                  <a:pt x="104468" y="48672"/>
                </a:lnTo>
                <a:lnTo>
                  <a:pt x="104755" y="49248"/>
                </a:lnTo>
                <a:lnTo>
                  <a:pt x="105331" y="49536"/>
                </a:lnTo>
                <a:lnTo>
                  <a:pt x="105619" y="49824"/>
                </a:lnTo>
                <a:lnTo>
                  <a:pt x="105907" y="50400"/>
                </a:lnTo>
                <a:lnTo>
                  <a:pt x="106482" y="50688"/>
                </a:lnTo>
                <a:lnTo>
                  <a:pt x="106770" y="50976"/>
                </a:lnTo>
                <a:lnTo>
                  <a:pt x="107058" y="51552"/>
                </a:lnTo>
                <a:lnTo>
                  <a:pt x="107633" y="51840"/>
                </a:lnTo>
                <a:lnTo>
                  <a:pt x="107921" y="52128"/>
                </a:lnTo>
                <a:lnTo>
                  <a:pt x="108209" y="52704"/>
                </a:lnTo>
                <a:lnTo>
                  <a:pt x="108784" y="52992"/>
                </a:lnTo>
                <a:lnTo>
                  <a:pt x="109072" y="53280"/>
                </a:lnTo>
                <a:lnTo>
                  <a:pt x="109360" y="53856"/>
                </a:lnTo>
                <a:lnTo>
                  <a:pt x="109936" y="54144"/>
                </a:lnTo>
                <a:lnTo>
                  <a:pt x="110223" y="54432"/>
                </a:lnTo>
                <a:lnTo>
                  <a:pt x="110511" y="55008"/>
                </a:lnTo>
                <a:lnTo>
                  <a:pt x="111087" y="55296"/>
                </a:lnTo>
                <a:lnTo>
                  <a:pt x="111375" y="55584"/>
                </a:lnTo>
                <a:lnTo>
                  <a:pt x="111662" y="56160"/>
                </a:lnTo>
                <a:lnTo>
                  <a:pt x="112238" y="56448"/>
                </a:lnTo>
                <a:lnTo>
                  <a:pt x="112526" y="56736"/>
                </a:lnTo>
                <a:lnTo>
                  <a:pt x="112814" y="57312"/>
                </a:lnTo>
                <a:lnTo>
                  <a:pt x="113389" y="57600"/>
                </a:lnTo>
                <a:lnTo>
                  <a:pt x="113677" y="57888"/>
                </a:lnTo>
                <a:lnTo>
                  <a:pt x="113965" y="58464"/>
                </a:lnTo>
                <a:lnTo>
                  <a:pt x="114540" y="58752"/>
                </a:lnTo>
                <a:lnTo>
                  <a:pt x="114828" y="59040"/>
                </a:lnTo>
                <a:lnTo>
                  <a:pt x="115116" y="59616"/>
                </a:lnTo>
                <a:lnTo>
                  <a:pt x="115691" y="59904"/>
                </a:lnTo>
                <a:lnTo>
                  <a:pt x="115979" y="60192"/>
                </a:lnTo>
                <a:lnTo>
                  <a:pt x="116267" y="60768"/>
                </a:lnTo>
                <a:lnTo>
                  <a:pt x="116843" y="61056"/>
                </a:lnTo>
                <a:lnTo>
                  <a:pt x="117130" y="61344"/>
                </a:lnTo>
                <a:lnTo>
                  <a:pt x="117418" y="61920"/>
                </a:lnTo>
                <a:lnTo>
                  <a:pt x="117994" y="62208"/>
                </a:lnTo>
                <a:lnTo>
                  <a:pt x="118282" y="62496"/>
                </a:lnTo>
                <a:lnTo>
                  <a:pt x="118569" y="63072"/>
                </a:lnTo>
                <a:lnTo>
                  <a:pt x="119145" y="63360"/>
                </a:lnTo>
                <a:lnTo>
                  <a:pt x="119433" y="63648"/>
                </a:lnTo>
                <a:lnTo>
                  <a:pt x="119720" y="64224"/>
                </a:lnTo>
                <a:lnTo>
                  <a:pt x="120296" y="64512"/>
                </a:lnTo>
                <a:lnTo>
                  <a:pt x="120584" y="64800"/>
                </a:lnTo>
                <a:lnTo>
                  <a:pt x="120872" y="65376"/>
                </a:lnTo>
                <a:lnTo>
                  <a:pt x="121447" y="65664"/>
                </a:lnTo>
                <a:lnTo>
                  <a:pt x="121735" y="65952"/>
                </a:lnTo>
                <a:lnTo>
                  <a:pt x="122023" y="66528"/>
                </a:lnTo>
                <a:lnTo>
                  <a:pt x="122598" y="66816"/>
                </a:lnTo>
                <a:lnTo>
                  <a:pt x="122886" y="67104"/>
                </a:lnTo>
                <a:lnTo>
                  <a:pt x="123174" y="67680"/>
                </a:lnTo>
                <a:lnTo>
                  <a:pt x="123750" y="67968"/>
                </a:lnTo>
                <a:lnTo>
                  <a:pt x="124037" y="68256"/>
                </a:lnTo>
                <a:lnTo>
                  <a:pt x="124325" y="68832"/>
                </a:lnTo>
                <a:lnTo>
                  <a:pt x="124901" y="69120"/>
                </a:lnTo>
                <a:lnTo>
                  <a:pt x="125188" y="69408"/>
                </a:lnTo>
                <a:lnTo>
                  <a:pt x="125476" y="69984"/>
                </a:lnTo>
                <a:lnTo>
                  <a:pt x="126052" y="70272"/>
                </a:lnTo>
                <a:lnTo>
                  <a:pt x="126340" y="70560"/>
                </a:lnTo>
                <a:lnTo>
                  <a:pt x="126627" y="71136"/>
                </a:lnTo>
                <a:lnTo>
                  <a:pt x="127203" y="71424"/>
                </a:lnTo>
                <a:lnTo>
                  <a:pt x="127491" y="71712"/>
                </a:lnTo>
                <a:lnTo>
                  <a:pt x="127779" y="72288"/>
                </a:lnTo>
                <a:lnTo>
                  <a:pt x="128354" y="72576"/>
                </a:lnTo>
                <a:lnTo>
                  <a:pt x="128642" y="72864"/>
                </a:lnTo>
                <a:lnTo>
                  <a:pt x="128930" y="73440"/>
                </a:lnTo>
                <a:lnTo>
                  <a:pt x="129505" y="73728"/>
                </a:lnTo>
                <a:lnTo>
                  <a:pt x="129793" y="74016"/>
                </a:lnTo>
                <a:lnTo>
                  <a:pt x="130081" y="74592"/>
                </a:lnTo>
                <a:lnTo>
                  <a:pt x="130656" y="74880"/>
                </a:lnTo>
                <a:lnTo>
                  <a:pt x="130944" y="75168"/>
                </a:lnTo>
                <a:lnTo>
                  <a:pt x="131232" y="75744"/>
                </a:lnTo>
                <a:lnTo>
                  <a:pt x="131808" y="76032"/>
                </a:lnTo>
                <a:lnTo>
                  <a:pt x="132095" y="76320"/>
                </a:lnTo>
                <a:lnTo>
                  <a:pt x="132383" y="76896"/>
                </a:lnTo>
                <a:lnTo>
                  <a:pt x="132959" y="77184"/>
                </a:lnTo>
                <a:lnTo>
                  <a:pt x="133247" y="77472"/>
                </a:lnTo>
                <a:lnTo>
                  <a:pt x="133534" y="78048"/>
                </a:lnTo>
                <a:lnTo>
                  <a:pt x="134110" y="78336"/>
                </a:lnTo>
                <a:lnTo>
                  <a:pt x="134398" y="78624"/>
                </a:lnTo>
                <a:lnTo>
                  <a:pt x="134686" y="79200"/>
                </a:lnTo>
                <a:lnTo>
                  <a:pt x="135261" y="79488"/>
                </a:lnTo>
                <a:lnTo>
                  <a:pt x="135549" y="79776"/>
                </a:lnTo>
                <a:lnTo>
                  <a:pt x="135837" y="80352"/>
                </a:lnTo>
                <a:lnTo>
                  <a:pt x="136412" y="80640"/>
                </a:lnTo>
                <a:lnTo>
                  <a:pt x="136700" y="80928"/>
                </a:lnTo>
                <a:lnTo>
                  <a:pt x="136988" y="81504"/>
                </a:lnTo>
                <a:lnTo>
                  <a:pt x="137563" y="81792"/>
                </a:lnTo>
                <a:lnTo>
                  <a:pt x="137851" y="82080"/>
                </a:lnTo>
                <a:lnTo>
                  <a:pt x="138139" y="82656"/>
                </a:lnTo>
                <a:lnTo>
                  <a:pt x="138715" y="82944"/>
                </a:lnTo>
                <a:lnTo>
                  <a:pt x="139002" y="83232"/>
                </a:lnTo>
                <a:lnTo>
                  <a:pt x="139290" y="83808"/>
                </a:lnTo>
                <a:lnTo>
                  <a:pt x="139866" y="84096"/>
                </a:lnTo>
                <a:lnTo>
                  <a:pt x="140154" y="84384"/>
                </a:lnTo>
                <a:lnTo>
                  <a:pt x="140441" y="84960"/>
                </a:lnTo>
                <a:lnTo>
                  <a:pt x="141017" y="85248"/>
                </a:lnTo>
                <a:lnTo>
                  <a:pt x="141305" y="85536"/>
                </a:lnTo>
                <a:lnTo>
                  <a:pt x="141592" y="86112"/>
                </a:lnTo>
                <a:lnTo>
                  <a:pt x="142168" y="86400"/>
                </a:lnTo>
                <a:lnTo>
                  <a:pt x="142456" y="86688"/>
                </a:lnTo>
                <a:lnTo>
                  <a:pt x="142744" y="87264"/>
                </a:lnTo>
                <a:lnTo>
                  <a:pt x="143319" y="87552"/>
                </a:lnTo>
                <a:lnTo>
                  <a:pt x="143607" y="87840"/>
                </a:lnTo>
                <a:lnTo>
                  <a:pt x="143895" y="88416"/>
                </a:lnTo>
                <a:lnTo>
                  <a:pt x="144470" y="88704"/>
                </a:lnTo>
                <a:lnTo>
                  <a:pt x="144758" y="88992"/>
                </a:lnTo>
                <a:lnTo>
                  <a:pt x="145046" y="89568"/>
                </a:lnTo>
                <a:lnTo>
                  <a:pt x="145622" y="89856"/>
                </a:lnTo>
                <a:lnTo>
                  <a:pt x="145909" y="90144"/>
                </a:lnTo>
                <a:lnTo>
                  <a:pt x="146197" y="90720"/>
                </a:lnTo>
                <a:lnTo>
                  <a:pt x="146773" y="91008"/>
                </a:lnTo>
                <a:lnTo>
                  <a:pt x="147060" y="91296"/>
                </a:lnTo>
                <a:lnTo>
                  <a:pt x="147348" y="91872"/>
                </a:lnTo>
                <a:lnTo>
                  <a:pt x="147924" y="92160"/>
                </a:lnTo>
                <a:lnTo>
                  <a:pt x="148212" y="92448"/>
                </a:lnTo>
                <a:lnTo>
                  <a:pt x="148499" y="93024"/>
                </a:lnTo>
                <a:lnTo>
                  <a:pt x="149075" y="93312"/>
                </a:lnTo>
                <a:lnTo>
                  <a:pt x="149363" y="93600"/>
                </a:lnTo>
                <a:lnTo>
                  <a:pt x="149651" y="94176"/>
                </a:lnTo>
                <a:lnTo>
                  <a:pt x="150226" y="94464"/>
                </a:lnTo>
                <a:lnTo>
                  <a:pt x="150514" y="94752"/>
                </a:lnTo>
                <a:lnTo>
                  <a:pt x="150802" y="95328"/>
                </a:lnTo>
                <a:lnTo>
                  <a:pt x="151377" y="95616"/>
                </a:lnTo>
                <a:lnTo>
                  <a:pt x="151665" y="95904"/>
                </a:lnTo>
                <a:lnTo>
                  <a:pt x="151953" y="96480"/>
                </a:lnTo>
                <a:lnTo>
                  <a:pt x="152528" y="96768"/>
                </a:lnTo>
                <a:lnTo>
                  <a:pt x="152816" y="97056"/>
                </a:lnTo>
                <a:lnTo>
                  <a:pt x="153104" y="97632"/>
                </a:lnTo>
                <a:lnTo>
                  <a:pt x="153680" y="97920"/>
                </a:lnTo>
                <a:lnTo>
                  <a:pt x="153967" y="98208"/>
                </a:lnTo>
                <a:lnTo>
                  <a:pt x="154255" y="98784"/>
                </a:lnTo>
                <a:lnTo>
                  <a:pt x="154831" y="99072"/>
                </a:lnTo>
                <a:lnTo>
                  <a:pt x="155119" y="99360"/>
                </a:lnTo>
                <a:lnTo>
                  <a:pt x="155406" y="99936"/>
                </a:lnTo>
                <a:lnTo>
                  <a:pt x="155982" y="100224"/>
                </a:lnTo>
                <a:lnTo>
                  <a:pt x="156270" y="100512"/>
                </a:lnTo>
                <a:lnTo>
                  <a:pt x="156558" y="100800"/>
                </a:lnTo>
                <a:lnTo>
                  <a:pt x="157133" y="101376"/>
                </a:lnTo>
                <a:lnTo>
                  <a:pt x="157421" y="101664"/>
                </a:lnTo>
                <a:lnTo>
                  <a:pt x="157709" y="101952"/>
                </a:lnTo>
                <a:lnTo>
                  <a:pt x="158284" y="102528"/>
                </a:lnTo>
                <a:lnTo>
                  <a:pt x="158572" y="102816"/>
                </a:lnTo>
                <a:lnTo>
                  <a:pt x="158860" y="103104"/>
                </a:lnTo>
                <a:lnTo>
                  <a:pt x="159435" y="103680"/>
                </a:lnTo>
                <a:lnTo>
                  <a:pt x="159723" y="103968"/>
                </a:lnTo>
                <a:lnTo>
                  <a:pt x="160011" y="104256"/>
                </a:lnTo>
                <a:lnTo>
                  <a:pt x="160587" y="104832"/>
                </a:lnTo>
                <a:lnTo>
                  <a:pt x="160874" y="105120"/>
                </a:lnTo>
                <a:lnTo>
                  <a:pt x="161162" y="105408"/>
                </a:lnTo>
                <a:lnTo>
                  <a:pt x="161738" y="105984"/>
                </a:lnTo>
                <a:lnTo>
                  <a:pt x="162026" y="106272"/>
                </a:lnTo>
                <a:lnTo>
                  <a:pt x="162313" y="106560"/>
                </a:lnTo>
                <a:lnTo>
                  <a:pt x="162889" y="107136"/>
                </a:lnTo>
                <a:lnTo>
                  <a:pt x="163177" y="107424"/>
                </a:lnTo>
                <a:lnTo>
                  <a:pt x="163464" y="107712"/>
                </a:lnTo>
                <a:lnTo>
                  <a:pt x="164040" y="108288"/>
                </a:lnTo>
                <a:lnTo>
                  <a:pt x="164328" y="108576"/>
                </a:lnTo>
                <a:lnTo>
                  <a:pt x="164616" y="108864"/>
                </a:lnTo>
                <a:lnTo>
                  <a:pt x="165191" y="109440"/>
                </a:lnTo>
                <a:lnTo>
                  <a:pt x="165479" y="109728"/>
                </a:lnTo>
                <a:lnTo>
                  <a:pt x="165767" y="110016"/>
                </a:lnTo>
                <a:lnTo>
                  <a:pt x="166342" y="110592"/>
                </a:lnTo>
                <a:lnTo>
                  <a:pt x="166630" y="110880"/>
                </a:lnTo>
                <a:lnTo>
                  <a:pt x="166918" y="111168"/>
                </a:lnTo>
                <a:lnTo>
                  <a:pt x="167494" y="111744"/>
                </a:lnTo>
                <a:lnTo>
                  <a:pt x="167781" y="112032"/>
                </a:lnTo>
                <a:lnTo>
                  <a:pt x="168069" y="112320"/>
                </a:lnTo>
                <a:lnTo>
                  <a:pt x="168645" y="112896"/>
                </a:lnTo>
                <a:lnTo>
                  <a:pt x="168933" y="113184"/>
                </a:lnTo>
                <a:lnTo>
                  <a:pt x="169220" y="113472"/>
                </a:lnTo>
                <a:lnTo>
                  <a:pt x="169796" y="114048"/>
                </a:lnTo>
                <a:lnTo>
                  <a:pt x="170084" y="114336"/>
                </a:lnTo>
                <a:lnTo>
                  <a:pt x="170371" y="114624"/>
                </a:lnTo>
                <a:lnTo>
                  <a:pt x="170947" y="115200"/>
                </a:lnTo>
                <a:lnTo>
                  <a:pt x="171235" y="115488"/>
                </a:lnTo>
                <a:lnTo>
                  <a:pt x="171523" y="115776"/>
                </a:lnTo>
                <a:lnTo>
                  <a:pt x="172098" y="116352"/>
                </a:lnTo>
                <a:lnTo>
                  <a:pt x="172386" y="116640"/>
                </a:lnTo>
                <a:lnTo>
                  <a:pt x="172674" y="116928"/>
                </a:lnTo>
                <a:lnTo>
                  <a:pt x="173249" y="117504"/>
                </a:lnTo>
                <a:lnTo>
                  <a:pt x="173537" y="117792"/>
                </a:lnTo>
                <a:lnTo>
                  <a:pt x="173825" y="118080"/>
                </a:lnTo>
                <a:lnTo>
                  <a:pt x="174401" y="118656"/>
                </a:lnTo>
                <a:lnTo>
                  <a:pt x="174688" y="118944"/>
                </a:lnTo>
                <a:lnTo>
                  <a:pt x="174976" y="119232"/>
                </a:lnTo>
                <a:lnTo>
                  <a:pt x="175552" y="119808"/>
                </a:lnTo>
                <a:lnTo>
                  <a:pt x="175839" y="120096"/>
                </a:lnTo>
                <a:lnTo>
                  <a:pt x="176127" y="120384"/>
                </a:lnTo>
                <a:lnTo>
                  <a:pt x="176703" y="120960"/>
                </a:lnTo>
                <a:lnTo>
                  <a:pt x="176991" y="121248"/>
                </a:lnTo>
                <a:lnTo>
                  <a:pt x="177278" y="121536"/>
                </a:lnTo>
                <a:lnTo>
                  <a:pt x="177854" y="122112"/>
                </a:lnTo>
                <a:lnTo>
                  <a:pt x="178142" y="122400"/>
                </a:lnTo>
                <a:lnTo>
                  <a:pt x="178430" y="122688"/>
                </a:lnTo>
                <a:lnTo>
                  <a:pt x="179005" y="123264"/>
                </a:lnTo>
                <a:lnTo>
                  <a:pt x="179293" y="123552"/>
                </a:lnTo>
                <a:lnTo>
                  <a:pt x="179581" y="123840"/>
                </a:lnTo>
                <a:lnTo>
                  <a:pt x="180156" y="124416"/>
                </a:lnTo>
                <a:lnTo>
                  <a:pt x="180444" y="124704"/>
                </a:lnTo>
                <a:lnTo>
                  <a:pt x="180732" y="124992"/>
                </a:lnTo>
                <a:lnTo>
                  <a:pt x="181307" y="125568"/>
                </a:lnTo>
                <a:lnTo>
                  <a:pt x="181595" y="125856"/>
                </a:lnTo>
                <a:lnTo>
                  <a:pt x="181883" y="126144"/>
                </a:lnTo>
                <a:lnTo>
                  <a:pt x="182459" y="126720"/>
                </a:lnTo>
                <a:lnTo>
                  <a:pt x="182746" y="127008"/>
                </a:lnTo>
                <a:lnTo>
                  <a:pt x="183034" y="127296"/>
                </a:lnTo>
                <a:lnTo>
                  <a:pt x="183610" y="127872"/>
                </a:lnTo>
                <a:lnTo>
                  <a:pt x="183898" y="128160"/>
                </a:lnTo>
                <a:lnTo>
                  <a:pt x="184185" y="128448"/>
                </a:lnTo>
                <a:lnTo>
                  <a:pt x="184761" y="129024"/>
                </a:lnTo>
                <a:lnTo>
                  <a:pt x="185049" y="129312"/>
                </a:lnTo>
                <a:lnTo>
                  <a:pt x="185337" y="129600"/>
                </a:lnTo>
                <a:lnTo>
                  <a:pt x="185912" y="130176"/>
                </a:lnTo>
                <a:lnTo>
                  <a:pt x="186200" y="130464"/>
                </a:lnTo>
                <a:lnTo>
                  <a:pt x="186488" y="130752"/>
                </a:lnTo>
                <a:lnTo>
                  <a:pt x="187063" y="131328"/>
                </a:lnTo>
                <a:lnTo>
                  <a:pt x="187351" y="131616"/>
                </a:lnTo>
                <a:lnTo>
                  <a:pt x="187639" y="131904"/>
                </a:lnTo>
                <a:lnTo>
                  <a:pt x="188214" y="132480"/>
                </a:lnTo>
                <a:lnTo>
                  <a:pt x="188502" y="132768"/>
                </a:lnTo>
                <a:lnTo>
                  <a:pt x="188790" y="133056"/>
                </a:lnTo>
                <a:lnTo>
                  <a:pt x="189366" y="133632"/>
                </a:lnTo>
                <a:lnTo>
                  <a:pt x="189653" y="133920"/>
                </a:lnTo>
                <a:lnTo>
                  <a:pt x="189941" y="134208"/>
                </a:lnTo>
                <a:lnTo>
                  <a:pt x="190517" y="134784"/>
                </a:lnTo>
                <a:lnTo>
                  <a:pt x="190805" y="135072"/>
                </a:lnTo>
                <a:lnTo>
                  <a:pt x="191092" y="135360"/>
                </a:lnTo>
                <a:lnTo>
                  <a:pt x="191668" y="135936"/>
                </a:lnTo>
                <a:lnTo>
                  <a:pt x="191956" y="136224"/>
                </a:lnTo>
                <a:lnTo>
                  <a:pt x="192243" y="136512"/>
                </a:lnTo>
                <a:lnTo>
                  <a:pt x="192819" y="137088"/>
                </a:lnTo>
                <a:lnTo>
                  <a:pt x="193107" y="137376"/>
                </a:lnTo>
                <a:lnTo>
                  <a:pt x="193395" y="137664"/>
                </a:lnTo>
                <a:lnTo>
                  <a:pt x="193970" y="138240"/>
                </a:lnTo>
                <a:lnTo>
                  <a:pt x="194258" y="138528"/>
                </a:lnTo>
                <a:lnTo>
                  <a:pt x="194546" y="138816"/>
                </a:lnTo>
                <a:lnTo>
                  <a:pt x="195121" y="139392"/>
                </a:lnTo>
                <a:lnTo>
                  <a:pt x="195409" y="139680"/>
                </a:lnTo>
                <a:lnTo>
                  <a:pt x="195697" y="139968"/>
                </a:lnTo>
                <a:lnTo>
                  <a:pt x="196273" y="140544"/>
                </a:lnTo>
                <a:lnTo>
                  <a:pt x="196560" y="140832"/>
                </a:lnTo>
                <a:lnTo>
                  <a:pt x="196848" y="141120"/>
                </a:lnTo>
                <a:lnTo>
                  <a:pt x="197424" y="141696"/>
                </a:lnTo>
                <a:lnTo>
                  <a:pt x="197711" y="141984"/>
                </a:lnTo>
                <a:lnTo>
                  <a:pt x="197999" y="142272"/>
                </a:lnTo>
                <a:lnTo>
                  <a:pt x="198575" y="142848"/>
                </a:lnTo>
                <a:lnTo>
                  <a:pt x="198863" y="143136"/>
                </a:lnTo>
                <a:lnTo>
                  <a:pt x="199150" y="143424"/>
                </a:lnTo>
                <a:lnTo>
                  <a:pt x="199726" y="144000"/>
                </a:lnTo>
                <a:lnTo>
                  <a:pt x="200014" y="144288"/>
                </a:lnTo>
                <a:lnTo>
                  <a:pt x="200302" y="144576"/>
                </a:lnTo>
                <a:lnTo>
                  <a:pt x="200877" y="145152"/>
                </a:lnTo>
                <a:lnTo>
                  <a:pt x="201165" y="145440"/>
                </a:lnTo>
                <a:lnTo>
                  <a:pt x="201453" y="145728"/>
                </a:lnTo>
                <a:lnTo>
                  <a:pt x="202028" y="146304"/>
                </a:lnTo>
                <a:lnTo>
                  <a:pt x="202316" y="146592"/>
                </a:lnTo>
                <a:lnTo>
                  <a:pt x="202604" y="146880"/>
                </a:lnTo>
                <a:lnTo>
                  <a:pt x="203179" y="147456"/>
                </a:lnTo>
                <a:lnTo>
                  <a:pt x="203467" y="147744"/>
                </a:lnTo>
                <a:lnTo>
                  <a:pt x="203755" y="148032"/>
                </a:lnTo>
                <a:lnTo>
                  <a:pt x="204331" y="148608"/>
                </a:lnTo>
                <a:lnTo>
                  <a:pt x="204618" y="148896"/>
                </a:lnTo>
                <a:lnTo>
                  <a:pt x="204906" y="149184"/>
                </a:lnTo>
                <a:lnTo>
                  <a:pt x="205482" y="149760"/>
                </a:lnTo>
                <a:lnTo>
                  <a:pt x="205770" y="150048"/>
                </a:lnTo>
                <a:lnTo>
                  <a:pt x="206057" y="150336"/>
                </a:lnTo>
                <a:lnTo>
                  <a:pt x="206633" y="150912"/>
                </a:lnTo>
                <a:lnTo>
                  <a:pt x="206921" y="151200"/>
                </a:lnTo>
                <a:lnTo>
                  <a:pt x="207209" y="151488"/>
                </a:lnTo>
                <a:lnTo>
                  <a:pt x="207784" y="152064"/>
                </a:lnTo>
                <a:lnTo>
                  <a:pt x="208072" y="152352"/>
                </a:lnTo>
                <a:lnTo>
                  <a:pt x="208360" y="152640"/>
                </a:lnTo>
                <a:lnTo>
                  <a:pt x="208935" y="153216"/>
                </a:lnTo>
                <a:lnTo>
                  <a:pt x="209223" y="153504"/>
                </a:lnTo>
                <a:lnTo>
                  <a:pt x="209511" y="153792"/>
                </a:lnTo>
                <a:lnTo>
                  <a:pt x="210086" y="154368"/>
                </a:lnTo>
                <a:lnTo>
                  <a:pt x="210374" y="154656"/>
                </a:lnTo>
                <a:lnTo>
                  <a:pt x="210662" y="154944"/>
                </a:lnTo>
                <a:lnTo>
                  <a:pt x="211238" y="155520"/>
                </a:lnTo>
                <a:lnTo>
                  <a:pt x="211525" y="155808"/>
                </a:lnTo>
                <a:lnTo>
                  <a:pt x="211813" y="156096"/>
                </a:lnTo>
                <a:lnTo>
                  <a:pt x="212389" y="156384"/>
                </a:lnTo>
                <a:lnTo>
                  <a:pt x="212677" y="156960"/>
                </a:lnTo>
                <a:lnTo>
                  <a:pt x="212964" y="157536"/>
                </a:lnTo>
                <a:lnTo>
                  <a:pt x="213540" y="158112"/>
                </a:lnTo>
                <a:lnTo>
                  <a:pt x="213828" y="158400"/>
                </a:lnTo>
                <a:lnTo>
                  <a:pt x="214115" y="158688"/>
                </a:lnTo>
                <a:lnTo>
                  <a:pt x="214691" y="159264"/>
                </a:lnTo>
                <a:lnTo>
                  <a:pt x="214979" y="159552"/>
                </a:lnTo>
                <a:lnTo>
                  <a:pt x="215267" y="160416"/>
                </a:lnTo>
                <a:lnTo>
                  <a:pt x="215842" y="160704"/>
                </a:lnTo>
                <a:lnTo>
                  <a:pt x="216130" y="161568"/>
                </a:lnTo>
                <a:lnTo>
                  <a:pt x="216418" y="161856"/>
                </a:lnTo>
                <a:lnTo>
                  <a:pt x="216993" y="162144"/>
                </a:lnTo>
                <a:lnTo>
                  <a:pt x="217281" y="163008"/>
                </a:lnTo>
                <a:lnTo>
                  <a:pt x="217569" y="163872"/>
                </a:lnTo>
                <a:lnTo>
                  <a:pt x="218145" y="164160"/>
                </a:lnTo>
                <a:lnTo>
                  <a:pt x="218432" y="165024"/>
                </a:lnTo>
                <a:lnTo>
                  <a:pt x="218720" y="165600"/>
                </a:lnTo>
                <a:lnTo>
                  <a:pt x="219296" y="166464"/>
                </a:lnTo>
                <a:lnTo>
                  <a:pt x="219583" y="167328"/>
                </a:lnTo>
                <a:lnTo>
                  <a:pt x="219871" y="167904"/>
                </a:lnTo>
                <a:lnTo>
                  <a:pt x="220447" y="169056"/>
                </a:lnTo>
                <a:lnTo>
                  <a:pt x="220735" y="169920"/>
                </a:lnTo>
                <a:lnTo>
                  <a:pt x="221022" y="171072"/>
                </a:lnTo>
                <a:lnTo>
                  <a:pt x="221598" y="172224"/>
                </a:lnTo>
                <a:lnTo>
                  <a:pt x="221886" y="173664"/>
                </a:lnTo>
                <a:lnTo>
                  <a:pt x="222174" y="175392"/>
                </a:lnTo>
                <a:lnTo>
                  <a:pt x="222749" y="177696"/>
                </a:lnTo>
                <a:lnTo>
                  <a:pt x="223037" y="180576"/>
                </a:lnTo>
                <a:lnTo>
                  <a:pt x="223037" y="186912"/>
                </a:lnTo>
                <a:lnTo>
                  <a:pt x="222749" y="189792"/>
                </a:lnTo>
                <a:lnTo>
                  <a:pt x="222174" y="192096"/>
                </a:lnTo>
                <a:lnTo>
                  <a:pt x="221886" y="193824"/>
                </a:lnTo>
                <a:lnTo>
                  <a:pt x="221598" y="195264"/>
                </a:lnTo>
                <a:lnTo>
                  <a:pt x="221022" y="196416"/>
                </a:lnTo>
                <a:lnTo>
                  <a:pt x="220735" y="197568"/>
                </a:lnTo>
                <a:lnTo>
                  <a:pt x="220447" y="198431"/>
                </a:lnTo>
                <a:lnTo>
                  <a:pt x="219871" y="199583"/>
                </a:lnTo>
                <a:lnTo>
                  <a:pt x="219583" y="200159"/>
                </a:lnTo>
                <a:lnTo>
                  <a:pt x="219296" y="201023"/>
                </a:lnTo>
                <a:lnTo>
                  <a:pt x="218720" y="201887"/>
                </a:lnTo>
                <a:lnTo>
                  <a:pt x="218432" y="202463"/>
                </a:lnTo>
                <a:lnTo>
                  <a:pt x="218145" y="203327"/>
                </a:lnTo>
                <a:lnTo>
                  <a:pt x="217569" y="203615"/>
                </a:lnTo>
                <a:lnTo>
                  <a:pt x="217281" y="204479"/>
                </a:lnTo>
                <a:lnTo>
                  <a:pt x="216993" y="205343"/>
                </a:lnTo>
                <a:lnTo>
                  <a:pt x="216418" y="205631"/>
                </a:lnTo>
                <a:lnTo>
                  <a:pt x="216130" y="205919"/>
                </a:lnTo>
                <a:lnTo>
                  <a:pt x="215842" y="206783"/>
                </a:lnTo>
                <a:lnTo>
                  <a:pt x="215267" y="207071"/>
                </a:lnTo>
                <a:lnTo>
                  <a:pt x="214979" y="207935"/>
                </a:lnTo>
                <a:lnTo>
                  <a:pt x="214691" y="208223"/>
                </a:lnTo>
                <a:lnTo>
                  <a:pt x="214115" y="208799"/>
                </a:lnTo>
                <a:lnTo>
                  <a:pt x="213828" y="209087"/>
                </a:lnTo>
                <a:lnTo>
                  <a:pt x="213540" y="209375"/>
                </a:lnTo>
                <a:lnTo>
                  <a:pt x="212964" y="209951"/>
                </a:lnTo>
                <a:lnTo>
                  <a:pt x="212677" y="210527"/>
                </a:lnTo>
                <a:lnTo>
                  <a:pt x="212389" y="211103"/>
                </a:lnTo>
                <a:lnTo>
                  <a:pt x="211813" y="211391"/>
                </a:lnTo>
                <a:lnTo>
                  <a:pt x="211525" y="211679"/>
                </a:lnTo>
                <a:lnTo>
                  <a:pt x="211238" y="211967"/>
                </a:lnTo>
                <a:lnTo>
                  <a:pt x="210662" y="212543"/>
                </a:lnTo>
                <a:lnTo>
                  <a:pt x="210374" y="212831"/>
                </a:lnTo>
                <a:lnTo>
                  <a:pt x="210086" y="213119"/>
                </a:lnTo>
                <a:lnTo>
                  <a:pt x="209511" y="213695"/>
                </a:lnTo>
                <a:lnTo>
                  <a:pt x="209223" y="213983"/>
                </a:lnTo>
                <a:lnTo>
                  <a:pt x="208935" y="214271"/>
                </a:lnTo>
                <a:lnTo>
                  <a:pt x="208360" y="214847"/>
                </a:lnTo>
                <a:lnTo>
                  <a:pt x="208072" y="215135"/>
                </a:lnTo>
                <a:lnTo>
                  <a:pt x="207784" y="215423"/>
                </a:lnTo>
                <a:lnTo>
                  <a:pt x="207209" y="215999"/>
                </a:lnTo>
                <a:lnTo>
                  <a:pt x="206921" y="216287"/>
                </a:lnTo>
                <a:lnTo>
                  <a:pt x="206633" y="216575"/>
                </a:lnTo>
                <a:lnTo>
                  <a:pt x="206057" y="217151"/>
                </a:lnTo>
                <a:lnTo>
                  <a:pt x="205770" y="217439"/>
                </a:lnTo>
                <a:lnTo>
                  <a:pt x="205482" y="217727"/>
                </a:lnTo>
                <a:lnTo>
                  <a:pt x="204906" y="218303"/>
                </a:lnTo>
                <a:lnTo>
                  <a:pt x="204618" y="218591"/>
                </a:lnTo>
                <a:lnTo>
                  <a:pt x="204331" y="218879"/>
                </a:lnTo>
                <a:lnTo>
                  <a:pt x="203755" y="219455"/>
                </a:lnTo>
                <a:lnTo>
                  <a:pt x="203467" y="219743"/>
                </a:lnTo>
                <a:lnTo>
                  <a:pt x="203179" y="220031"/>
                </a:lnTo>
                <a:lnTo>
                  <a:pt x="202604" y="220607"/>
                </a:lnTo>
                <a:lnTo>
                  <a:pt x="202316" y="220895"/>
                </a:lnTo>
                <a:lnTo>
                  <a:pt x="202028" y="221183"/>
                </a:lnTo>
                <a:lnTo>
                  <a:pt x="201453" y="221759"/>
                </a:lnTo>
                <a:lnTo>
                  <a:pt x="201165" y="222047"/>
                </a:lnTo>
                <a:lnTo>
                  <a:pt x="200877" y="222335"/>
                </a:lnTo>
                <a:lnTo>
                  <a:pt x="200302" y="222911"/>
                </a:lnTo>
                <a:lnTo>
                  <a:pt x="200014" y="223199"/>
                </a:lnTo>
                <a:lnTo>
                  <a:pt x="199726" y="223487"/>
                </a:lnTo>
                <a:lnTo>
                  <a:pt x="199150" y="224063"/>
                </a:lnTo>
                <a:lnTo>
                  <a:pt x="198863" y="224351"/>
                </a:lnTo>
                <a:lnTo>
                  <a:pt x="198575" y="224639"/>
                </a:lnTo>
                <a:lnTo>
                  <a:pt x="197999" y="225215"/>
                </a:lnTo>
                <a:lnTo>
                  <a:pt x="197711" y="225503"/>
                </a:lnTo>
                <a:lnTo>
                  <a:pt x="197424" y="225791"/>
                </a:lnTo>
                <a:lnTo>
                  <a:pt x="196848" y="226367"/>
                </a:lnTo>
                <a:lnTo>
                  <a:pt x="196560" y="226655"/>
                </a:lnTo>
                <a:lnTo>
                  <a:pt x="196273" y="226943"/>
                </a:lnTo>
                <a:lnTo>
                  <a:pt x="195697" y="227519"/>
                </a:lnTo>
                <a:lnTo>
                  <a:pt x="195409" y="227807"/>
                </a:lnTo>
                <a:lnTo>
                  <a:pt x="195121" y="228095"/>
                </a:lnTo>
                <a:lnTo>
                  <a:pt x="194546" y="228671"/>
                </a:lnTo>
                <a:lnTo>
                  <a:pt x="194258" y="228959"/>
                </a:lnTo>
                <a:lnTo>
                  <a:pt x="193970" y="229247"/>
                </a:lnTo>
                <a:lnTo>
                  <a:pt x="193395" y="229823"/>
                </a:lnTo>
                <a:lnTo>
                  <a:pt x="193107" y="230111"/>
                </a:lnTo>
                <a:lnTo>
                  <a:pt x="192819" y="230399"/>
                </a:lnTo>
                <a:lnTo>
                  <a:pt x="192243" y="230975"/>
                </a:lnTo>
                <a:lnTo>
                  <a:pt x="191956" y="231263"/>
                </a:lnTo>
                <a:lnTo>
                  <a:pt x="191668" y="231551"/>
                </a:lnTo>
                <a:lnTo>
                  <a:pt x="191092" y="232127"/>
                </a:lnTo>
                <a:lnTo>
                  <a:pt x="190805" y="232415"/>
                </a:lnTo>
                <a:lnTo>
                  <a:pt x="190517" y="232703"/>
                </a:lnTo>
                <a:lnTo>
                  <a:pt x="189941" y="233279"/>
                </a:lnTo>
                <a:lnTo>
                  <a:pt x="189653" y="233567"/>
                </a:lnTo>
                <a:lnTo>
                  <a:pt x="189366" y="233855"/>
                </a:lnTo>
                <a:lnTo>
                  <a:pt x="188790" y="234431"/>
                </a:lnTo>
                <a:lnTo>
                  <a:pt x="188502" y="234719"/>
                </a:lnTo>
                <a:lnTo>
                  <a:pt x="188214" y="235007"/>
                </a:lnTo>
                <a:lnTo>
                  <a:pt x="187639" y="235583"/>
                </a:lnTo>
                <a:lnTo>
                  <a:pt x="187351" y="235871"/>
                </a:lnTo>
                <a:lnTo>
                  <a:pt x="187063" y="236159"/>
                </a:lnTo>
                <a:lnTo>
                  <a:pt x="186488" y="236735"/>
                </a:lnTo>
                <a:lnTo>
                  <a:pt x="186200" y="237023"/>
                </a:lnTo>
                <a:lnTo>
                  <a:pt x="185912" y="237311"/>
                </a:lnTo>
                <a:lnTo>
                  <a:pt x="185337" y="237887"/>
                </a:lnTo>
                <a:lnTo>
                  <a:pt x="185049" y="238175"/>
                </a:lnTo>
                <a:lnTo>
                  <a:pt x="184761" y="238463"/>
                </a:lnTo>
                <a:lnTo>
                  <a:pt x="184185" y="239039"/>
                </a:lnTo>
                <a:lnTo>
                  <a:pt x="183898" y="239327"/>
                </a:lnTo>
                <a:lnTo>
                  <a:pt x="183610" y="239615"/>
                </a:lnTo>
                <a:lnTo>
                  <a:pt x="183034" y="240191"/>
                </a:lnTo>
                <a:lnTo>
                  <a:pt x="182746" y="240479"/>
                </a:lnTo>
                <a:lnTo>
                  <a:pt x="182459" y="240767"/>
                </a:lnTo>
                <a:lnTo>
                  <a:pt x="181883" y="241343"/>
                </a:lnTo>
                <a:lnTo>
                  <a:pt x="181595" y="241631"/>
                </a:lnTo>
                <a:lnTo>
                  <a:pt x="181307" y="241919"/>
                </a:lnTo>
                <a:lnTo>
                  <a:pt x="180732" y="242495"/>
                </a:lnTo>
                <a:lnTo>
                  <a:pt x="180444" y="242783"/>
                </a:lnTo>
                <a:lnTo>
                  <a:pt x="180156" y="243071"/>
                </a:lnTo>
                <a:lnTo>
                  <a:pt x="179581" y="243647"/>
                </a:lnTo>
                <a:lnTo>
                  <a:pt x="179293" y="243935"/>
                </a:lnTo>
                <a:lnTo>
                  <a:pt x="179005" y="244223"/>
                </a:lnTo>
                <a:lnTo>
                  <a:pt x="178430" y="244799"/>
                </a:lnTo>
                <a:lnTo>
                  <a:pt x="178142" y="245087"/>
                </a:lnTo>
                <a:lnTo>
                  <a:pt x="177854" y="245375"/>
                </a:lnTo>
                <a:lnTo>
                  <a:pt x="177278" y="245951"/>
                </a:lnTo>
                <a:lnTo>
                  <a:pt x="176991" y="246239"/>
                </a:lnTo>
                <a:lnTo>
                  <a:pt x="176703" y="246527"/>
                </a:lnTo>
                <a:lnTo>
                  <a:pt x="176127" y="247103"/>
                </a:lnTo>
                <a:lnTo>
                  <a:pt x="175839" y="247391"/>
                </a:lnTo>
                <a:lnTo>
                  <a:pt x="175552" y="247679"/>
                </a:lnTo>
                <a:lnTo>
                  <a:pt x="174976" y="248255"/>
                </a:lnTo>
                <a:lnTo>
                  <a:pt x="174688" y="248543"/>
                </a:lnTo>
                <a:lnTo>
                  <a:pt x="174401" y="248831"/>
                </a:lnTo>
                <a:lnTo>
                  <a:pt x="173825" y="249407"/>
                </a:lnTo>
                <a:lnTo>
                  <a:pt x="173537" y="249695"/>
                </a:lnTo>
                <a:lnTo>
                  <a:pt x="173249" y="249983"/>
                </a:lnTo>
                <a:lnTo>
                  <a:pt x="172674" y="250559"/>
                </a:lnTo>
                <a:lnTo>
                  <a:pt x="172386" y="250847"/>
                </a:lnTo>
                <a:lnTo>
                  <a:pt x="172098" y="251135"/>
                </a:lnTo>
                <a:lnTo>
                  <a:pt x="171523" y="251711"/>
                </a:lnTo>
                <a:lnTo>
                  <a:pt x="171235" y="251999"/>
                </a:lnTo>
                <a:lnTo>
                  <a:pt x="170947" y="252287"/>
                </a:lnTo>
                <a:lnTo>
                  <a:pt x="170371" y="252863"/>
                </a:lnTo>
                <a:lnTo>
                  <a:pt x="170084" y="253151"/>
                </a:lnTo>
                <a:lnTo>
                  <a:pt x="169796" y="253439"/>
                </a:lnTo>
                <a:lnTo>
                  <a:pt x="169220" y="254015"/>
                </a:lnTo>
                <a:lnTo>
                  <a:pt x="168933" y="254303"/>
                </a:lnTo>
                <a:lnTo>
                  <a:pt x="168645" y="254591"/>
                </a:lnTo>
                <a:lnTo>
                  <a:pt x="168069" y="255167"/>
                </a:lnTo>
                <a:lnTo>
                  <a:pt x="167781" y="255455"/>
                </a:lnTo>
                <a:lnTo>
                  <a:pt x="167494" y="255743"/>
                </a:lnTo>
                <a:lnTo>
                  <a:pt x="166918" y="256319"/>
                </a:lnTo>
                <a:lnTo>
                  <a:pt x="166630" y="256607"/>
                </a:lnTo>
                <a:lnTo>
                  <a:pt x="166342" y="256895"/>
                </a:lnTo>
                <a:lnTo>
                  <a:pt x="165767" y="257471"/>
                </a:lnTo>
                <a:lnTo>
                  <a:pt x="165479" y="257759"/>
                </a:lnTo>
                <a:lnTo>
                  <a:pt x="165191" y="258047"/>
                </a:lnTo>
                <a:lnTo>
                  <a:pt x="164616" y="258623"/>
                </a:lnTo>
                <a:lnTo>
                  <a:pt x="164328" y="258911"/>
                </a:lnTo>
                <a:lnTo>
                  <a:pt x="164040" y="259199"/>
                </a:lnTo>
                <a:lnTo>
                  <a:pt x="163464" y="259775"/>
                </a:lnTo>
                <a:lnTo>
                  <a:pt x="163177" y="260063"/>
                </a:lnTo>
                <a:lnTo>
                  <a:pt x="162889" y="260351"/>
                </a:lnTo>
                <a:lnTo>
                  <a:pt x="162313" y="260927"/>
                </a:lnTo>
                <a:lnTo>
                  <a:pt x="162026" y="261215"/>
                </a:lnTo>
                <a:lnTo>
                  <a:pt x="161738" y="261503"/>
                </a:lnTo>
                <a:lnTo>
                  <a:pt x="161162" y="262079"/>
                </a:lnTo>
                <a:lnTo>
                  <a:pt x="160874" y="262367"/>
                </a:lnTo>
                <a:lnTo>
                  <a:pt x="160587" y="262655"/>
                </a:lnTo>
                <a:lnTo>
                  <a:pt x="160011" y="263231"/>
                </a:lnTo>
                <a:lnTo>
                  <a:pt x="159723" y="263519"/>
                </a:lnTo>
                <a:lnTo>
                  <a:pt x="159435" y="263807"/>
                </a:lnTo>
                <a:lnTo>
                  <a:pt x="158860" y="264383"/>
                </a:lnTo>
                <a:lnTo>
                  <a:pt x="158572" y="264671"/>
                </a:lnTo>
                <a:lnTo>
                  <a:pt x="158284" y="264959"/>
                </a:lnTo>
                <a:lnTo>
                  <a:pt x="157709" y="265535"/>
                </a:lnTo>
                <a:lnTo>
                  <a:pt x="157421" y="265823"/>
                </a:lnTo>
                <a:lnTo>
                  <a:pt x="157133" y="266111"/>
                </a:lnTo>
                <a:lnTo>
                  <a:pt x="156558" y="266687"/>
                </a:lnTo>
                <a:lnTo>
                  <a:pt x="156270" y="266975"/>
                </a:lnTo>
                <a:lnTo>
                  <a:pt x="155982" y="267263"/>
                </a:lnTo>
                <a:lnTo>
                  <a:pt x="155406" y="267551"/>
                </a:lnTo>
                <a:lnTo>
                  <a:pt x="155119" y="268127"/>
                </a:lnTo>
                <a:lnTo>
                  <a:pt x="154831" y="268415"/>
                </a:lnTo>
                <a:lnTo>
                  <a:pt x="154255" y="268703"/>
                </a:lnTo>
                <a:lnTo>
                  <a:pt x="153967" y="269279"/>
                </a:lnTo>
                <a:lnTo>
                  <a:pt x="153680" y="269567"/>
                </a:lnTo>
                <a:lnTo>
                  <a:pt x="153104" y="269855"/>
                </a:lnTo>
                <a:lnTo>
                  <a:pt x="152816" y="270431"/>
                </a:lnTo>
                <a:lnTo>
                  <a:pt x="152528" y="270719"/>
                </a:lnTo>
                <a:lnTo>
                  <a:pt x="151953" y="271007"/>
                </a:lnTo>
                <a:lnTo>
                  <a:pt x="151665" y="271583"/>
                </a:lnTo>
                <a:lnTo>
                  <a:pt x="151377" y="271871"/>
                </a:lnTo>
                <a:lnTo>
                  <a:pt x="150802" y="272159"/>
                </a:lnTo>
                <a:lnTo>
                  <a:pt x="150514" y="272735"/>
                </a:lnTo>
                <a:lnTo>
                  <a:pt x="150226" y="273023"/>
                </a:lnTo>
                <a:lnTo>
                  <a:pt x="149651" y="273311"/>
                </a:lnTo>
                <a:lnTo>
                  <a:pt x="149363" y="273887"/>
                </a:lnTo>
                <a:lnTo>
                  <a:pt x="149075" y="274175"/>
                </a:lnTo>
                <a:lnTo>
                  <a:pt x="148499" y="274463"/>
                </a:lnTo>
                <a:lnTo>
                  <a:pt x="148212" y="275039"/>
                </a:lnTo>
                <a:lnTo>
                  <a:pt x="147924" y="275327"/>
                </a:lnTo>
                <a:lnTo>
                  <a:pt x="147348" y="275615"/>
                </a:lnTo>
                <a:lnTo>
                  <a:pt x="147060" y="276191"/>
                </a:lnTo>
                <a:lnTo>
                  <a:pt x="146773" y="276479"/>
                </a:lnTo>
                <a:lnTo>
                  <a:pt x="146197" y="276767"/>
                </a:lnTo>
                <a:lnTo>
                  <a:pt x="145909" y="277343"/>
                </a:lnTo>
                <a:lnTo>
                  <a:pt x="145622" y="277631"/>
                </a:lnTo>
                <a:lnTo>
                  <a:pt x="145046" y="277919"/>
                </a:lnTo>
                <a:lnTo>
                  <a:pt x="144758" y="278495"/>
                </a:lnTo>
                <a:lnTo>
                  <a:pt x="144470" y="278783"/>
                </a:lnTo>
                <a:lnTo>
                  <a:pt x="143895" y="279071"/>
                </a:lnTo>
                <a:lnTo>
                  <a:pt x="143607" y="279647"/>
                </a:lnTo>
                <a:lnTo>
                  <a:pt x="143319" y="279935"/>
                </a:lnTo>
                <a:lnTo>
                  <a:pt x="142744" y="280223"/>
                </a:lnTo>
                <a:lnTo>
                  <a:pt x="142456" y="280799"/>
                </a:lnTo>
                <a:lnTo>
                  <a:pt x="142168" y="281087"/>
                </a:lnTo>
                <a:lnTo>
                  <a:pt x="141592" y="281375"/>
                </a:lnTo>
                <a:lnTo>
                  <a:pt x="141305" y="281951"/>
                </a:lnTo>
                <a:lnTo>
                  <a:pt x="141017" y="282239"/>
                </a:lnTo>
                <a:lnTo>
                  <a:pt x="140441" y="282527"/>
                </a:lnTo>
                <a:lnTo>
                  <a:pt x="140154" y="283103"/>
                </a:lnTo>
                <a:lnTo>
                  <a:pt x="139866" y="283391"/>
                </a:lnTo>
                <a:lnTo>
                  <a:pt x="139290" y="283679"/>
                </a:lnTo>
                <a:lnTo>
                  <a:pt x="139002" y="284255"/>
                </a:lnTo>
                <a:lnTo>
                  <a:pt x="138715" y="284543"/>
                </a:lnTo>
                <a:lnTo>
                  <a:pt x="138139" y="284831"/>
                </a:lnTo>
                <a:lnTo>
                  <a:pt x="137851" y="285407"/>
                </a:lnTo>
                <a:lnTo>
                  <a:pt x="137563" y="285695"/>
                </a:lnTo>
                <a:lnTo>
                  <a:pt x="136988" y="285983"/>
                </a:lnTo>
                <a:lnTo>
                  <a:pt x="136700" y="286559"/>
                </a:lnTo>
                <a:lnTo>
                  <a:pt x="136412" y="286847"/>
                </a:lnTo>
                <a:lnTo>
                  <a:pt x="135837" y="287135"/>
                </a:lnTo>
                <a:lnTo>
                  <a:pt x="135549" y="287711"/>
                </a:lnTo>
                <a:lnTo>
                  <a:pt x="135261" y="287999"/>
                </a:lnTo>
                <a:lnTo>
                  <a:pt x="134686" y="288287"/>
                </a:lnTo>
                <a:lnTo>
                  <a:pt x="134398" y="288863"/>
                </a:lnTo>
                <a:lnTo>
                  <a:pt x="134110" y="289151"/>
                </a:lnTo>
                <a:lnTo>
                  <a:pt x="133534" y="289439"/>
                </a:lnTo>
                <a:lnTo>
                  <a:pt x="133247" y="290015"/>
                </a:lnTo>
                <a:lnTo>
                  <a:pt x="132959" y="290303"/>
                </a:lnTo>
                <a:lnTo>
                  <a:pt x="132383" y="290591"/>
                </a:lnTo>
                <a:lnTo>
                  <a:pt x="132095" y="291167"/>
                </a:lnTo>
                <a:lnTo>
                  <a:pt x="131808" y="291455"/>
                </a:lnTo>
                <a:lnTo>
                  <a:pt x="131232" y="291743"/>
                </a:lnTo>
                <a:lnTo>
                  <a:pt x="130944" y="292319"/>
                </a:lnTo>
                <a:lnTo>
                  <a:pt x="130656" y="292607"/>
                </a:lnTo>
                <a:lnTo>
                  <a:pt x="130081" y="292895"/>
                </a:lnTo>
                <a:lnTo>
                  <a:pt x="129793" y="293471"/>
                </a:lnTo>
                <a:lnTo>
                  <a:pt x="129505" y="293759"/>
                </a:lnTo>
                <a:lnTo>
                  <a:pt x="128930" y="294047"/>
                </a:lnTo>
                <a:lnTo>
                  <a:pt x="128642" y="294623"/>
                </a:lnTo>
                <a:lnTo>
                  <a:pt x="128354" y="294911"/>
                </a:lnTo>
                <a:lnTo>
                  <a:pt x="127779" y="295199"/>
                </a:lnTo>
                <a:lnTo>
                  <a:pt x="127491" y="295775"/>
                </a:lnTo>
                <a:lnTo>
                  <a:pt x="127203" y="296063"/>
                </a:lnTo>
                <a:lnTo>
                  <a:pt x="126627" y="296351"/>
                </a:lnTo>
                <a:lnTo>
                  <a:pt x="126340" y="296927"/>
                </a:lnTo>
                <a:lnTo>
                  <a:pt x="126052" y="297215"/>
                </a:lnTo>
                <a:lnTo>
                  <a:pt x="125476" y="297503"/>
                </a:lnTo>
                <a:lnTo>
                  <a:pt x="125188" y="298079"/>
                </a:lnTo>
                <a:lnTo>
                  <a:pt x="124901" y="298367"/>
                </a:lnTo>
                <a:lnTo>
                  <a:pt x="124325" y="298655"/>
                </a:lnTo>
                <a:lnTo>
                  <a:pt x="124037" y="299231"/>
                </a:lnTo>
                <a:lnTo>
                  <a:pt x="123750" y="299519"/>
                </a:lnTo>
                <a:lnTo>
                  <a:pt x="123174" y="299807"/>
                </a:lnTo>
                <a:lnTo>
                  <a:pt x="122886" y="300383"/>
                </a:lnTo>
                <a:lnTo>
                  <a:pt x="122598" y="300671"/>
                </a:lnTo>
                <a:lnTo>
                  <a:pt x="122023" y="300959"/>
                </a:lnTo>
                <a:lnTo>
                  <a:pt x="121735" y="301535"/>
                </a:lnTo>
                <a:lnTo>
                  <a:pt x="121447" y="301823"/>
                </a:lnTo>
                <a:lnTo>
                  <a:pt x="120872" y="302111"/>
                </a:lnTo>
                <a:lnTo>
                  <a:pt x="120584" y="302687"/>
                </a:lnTo>
                <a:lnTo>
                  <a:pt x="120296" y="302975"/>
                </a:lnTo>
                <a:lnTo>
                  <a:pt x="119720" y="303263"/>
                </a:lnTo>
                <a:lnTo>
                  <a:pt x="119433" y="303839"/>
                </a:lnTo>
                <a:lnTo>
                  <a:pt x="119145" y="304127"/>
                </a:lnTo>
                <a:lnTo>
                  <a:pt x="118569" y="304415"/>
                </a:lnTo>
                <a:lnTo>
                  <a:pt x="118282" y="304991"/>
                </a:lnTo>
                <a:lnTo>
                  <a:pt x="117994" y="305279"/>
                </a:lnTo>
                <a:lnTo>
                  <a:pt x="117418" y="305567"/>
                </a:lnTo>
                <a:lnTo>
                  <a:pt x="117130" y="306143"/>
                </a:lnTo>
                <a:lnTo>
                  <a:pt x="116843" y="306431"/>
                </a:lnTo>
                <a:lnTo>
                  <a:pt x="116267" y="306719"/>
                </a:lnTo>
                <a:lnTo>
                  <a:pt x="115979" y="307295"/>
                </a:lnTo>
                <a:lnTo>
                  <a:pt x="115691" y="307583"/>
                </a:lnTo>
                <a:lnTo>
                  <a:pt x="115116" y="307871"/>
                </a:lnTo>
                <a:lnTo>
                  <a:pt x="114828" y="308447"/>
                </a:lnTo>
                <a:lnTo>
                  <a:pt x="114540" y="308735"/>
                </a:lnTo>
                <a:lnTo>
                  <a:pt x="113965" y="309023"/>
                </a:lnTo>
                <a:lnTo>
                  <a:pt x="113677" y="309599"/>
                </a:lnTo>
                <a:lnTo>
                  <a:pt x="113389" y="309887"/>
                </a:lnTo>
                <a:lnTo>
                  <a:pt x="112814" y="310175"/>
                </a:lnTo>
                <a:lnTo>
                  <a:pt x="112526" y="310751"/>
                </a:lnTo>
                <a:lnTo>
                  <a:pt x="112238" y="311039"/>
                </a:lnTo>
                <a:lnTo>
                  <a:pt x="111662" y="311327"/>
                </a:lnTo>
                <a:lnTo>
                  <a:pt x="111375" y="311903"/>
                </a:lnTo>
                <a:lnTo>
                  <a:pt x="111087" y="312191"/>
                </a:lnTo>
                <a:lnTo>
                  <a:pt x="110511" y="312479"/>
                </a:lnTo>
                <a:lnTo>
                  <a:pt x="110223" y="313055"/>
                </a:lnTo>
                <a:lnTo>
                  <a:pt x="109936" y="313343"/>
                </a:lnTo>
                <a:lnTo>
                  <a:pt x="109360" y="313631"/>
                </a:lnTo>
                <a:lnTo>
                  <a:pt x="109072" y="314207"/>
                </a:lnTo>
                <a:lnTo>
                  <a:pt x="108784" y="314495"/>
                </a:lnTo>
                <a:lnTo>
                  <a:pt x="108209" y="314783"/>
                </a:lnTo>
                <a:lnTo>
                  <a:pt x="107921" y="315359"/>
                </a:lnTo>
                <a:lnTo>
                  <a:pt x="107633" y="315647"/>
                </a:lnTo>
                <a:lnTo>
                  <a:pt x="107058" y="315935"/>
                </a:lnTo>
                <a:lnTo>
                  <a:pt x="106770" y="316511"/>
                </a:lnTo>
                <a:lnTo>
                  <a:pt x="106482" y="316799"/>
                </a:lnTo>
                <a:lnTo>
                  <a:pt x="105907" y="317087"/>
                </a:lnTo>
                <a:lnTo>
                  <a:pt x="105619" y="317663"/>
                </a:lnTo>
                <a:lnTo>
                  <a:pt x="105331" y="317951"/>
                </a:lnTo>
                <a:lnTo>
                  <a:pt x="104755" y="318239"/>
                </a:lnTo>
                <a:lnTo>
                  <a:pt x="104468" y="318815"/>
                </a:lnTo>
                <a:lnTo>
                  <a:pt x="104180" y="319103"/>
                </a:lnTo>
                <a:lnTo>
                  <a:pt x="103604" y="319391"/>
                </a:lnTo>
                <a:lnTo>
                  <a:pt x="103316" y="319967"/>
                </a:lnTo>
                <a:lnTo>
                  <a:pt x="103029" y="320255"/>
                </a:lnTo>
                <a:lnTo>
                  <a:pt x="102453" y="320543"/>
                </a:lnTo>
                <a:lnTo>
                  <a:pt x="102165" y="321119"/>
                </a:lnTo>
                <a:lnTo>
                  <a:pt x="101878" y="321407"/>
                </a:lnTo>
                <a:lnTo>
                  <a:pt x="101302" y="321695"/>
                </a:lnTo>
                <a:lnTo>
                  <a:pt x="101014" y="322271"/>
                </a:lnTo>
                <a:lnTo>
                  <a:pt x="100726" y="322559"/>
                </a:lnTo>
                <a:lnTo>
                  <a:pt x="100151" y="322847"/>
                </a:lnTo>
                <a:lnTo>
                  <a:pt x="99863" y="323135"/>
                </a:lnTo>
                <a:lnTo>
                  <a:pt x="99575" y="323711"/>
                </a:lnTo>
                <a:lnTo>
                  <a:pt x="99000" y="323999"/>
                </a:lnTo>
                <a:lnTo>
                  <a:pt x="98712" y="324287"/>
                </a:lnTo>
                <a:lnTo>
                  <a:pt x="98424" y="324863"/>
                </a:lnTo>
                <a:lnTo>
                  <a:pt x="97848" y="325151"/>
                </a:lnTo>
                <a:lnTo>
                  <a:pt x="97561" y="325439"/>
                </a:lnTo>
                <a:lnTo>
                  <a:pt x="97273" y="326015"/>
                </a:lnTo>
                <a:lnTo>
                  <a:pt x="96697" y="326303"/>
                </a:lnTo>
                <a:lnTo>
                  <a:pt x="96410" y="326591"/>
                </a:lnTo>
                <a:lnTo>
                  <a:pt x="96122" y="327167"/>
                </a:lnTo>
                <a:lnTo>
                  <a:pt x="95546" y="327455"/>
                </a:lnTo>
                <a:lnTo>
                  <a:pt x="95258" y="327743"/>
                </a:lnTo>
                <a:lnTo>
                  <a:pt x="94971" y="328319"/>
                </a:lnTo>
                <a:lnTo>
                  <a:pt x="94395" y="328607"/>
                </a:lnTo>
                <a:lnTo>
                  <a:pt x="94107" y="328895"/>
                </a:lnTo>
                <a:lnTo>
                  <a:pt x="93819" y="329471"/>
                </a:lnTo>
                <a:lnTo>
                  <a:pt x="93244" y="329759"/>
                </a:lnTo>
                <a:lnTo>
                  <a:pt x="92956" y="330047"/>
                </a:lnTo>
                <a:lnTo>
                  <a:pt x="92668" y="330623"/>
                </a:lnTo>
                <a:lnTo>
                  <a:pt x="92093" y="330911"/>
                </a:lnTo>
                <a:lnTo>
                  <a:pt x="91805" y="331199"/>
                </a:lnTo>
                <a:lnTo>
                  <a:pt x="91517" y="331775"/>
                </a:lnTo>
                <a:lnTo>
                  <a:pt x="90942" y="332063"/>
                </a:lnTo>
                <a:lnTo>
                  <a:pt x="90654" y="332351"/>
                </a:lnTo>
                <a:lnTo>
                  <a:pt x="90366" y="332927"/>
                </a:lnTo>
                <a:lnTo>
                  <a:pt x="89790" y="333215"/>
                </a:lnTo>
                <a:lnTo>
                  <a:pt x="89503" y="333503"/>
                </a:lnTo>
                <a:lnTo>
                  <a:pt x="89215" y="334079"/>
                </a:lnTo>
                <a:lnTo>
                  <a:pt x="88639" y="334367"/>
                </a:lnTo>
                <a:lnTo>
                  <a:pt x="88351" y="334655"/>
                </a:lnTo>
                <a:lnTo>
                  <a:pt x="88064" y="335231"/>
                </a:lnTo>
                <a:lnTo>
                  <a:pt x="87488" y="335519"/>
                </a:lnTo>
                <a:lnTo>
                  <a:pt x="87200" y="335807"/>
                </a:lnTo>
                <a:lnTo>
                  <a:pt x="86912" y="336383"/>
                </a:lnTo>
                <a:lnTo>
                  <a:pt x="86337" y="336671"/>
                </a:lnTo>
                <a:lnTo>
                  <a:pt x="86049" y="336959"/>
                </a:lnTo>
                <a:lnTo>
                  <a:pt x="85761" y="337535"/>
                </a:lnTo>
                <a:lnTo>
                  <a:pt x="85186" y="337823"/>
                </a:lnTo>
                <a:lnTo>
                  <a:pt x="84898" y="338111"/>
                </a:lnTo>
                <a:lnTo>
                  <a:pt x="84610" y="338687"/>
                </a:lnTo>
                <a:lnTo>
                  <a:pt x="84035" y="338975"/>
                </a:lnTo>
                <a:lnTo>
                  <a:pt x="83747" y="339263"/>
                </a:lnTo>
                <a:lnTo>
                  <a:pt x="83459" y="339839"/>
                </a:lnTo>
                <a:lnTo>
                  <a:pt x="82883" y="340127"/>
                </a:lnTo>
                <a:lnTo>
                  <a:pt x="82596" y="340415"/>
                </a:lnTo>
                <a:lnTo>
                  <a:pt x="82308" y="340991"/>
                </a:lnTo>
                <a:lnTo>
                  <a:pt x="81732" y="341279"/>
                </a:lnTo>
                <a:lnTo>
                  <a:pt x="81444" y="341567"/>
                </a:lnTo>
                <a:lnTo>
                  <a:pt x="81157" y="342143"/>
                </a:lnTo>
                <a:lnTo>
                  <a:pt x="80581" y="342431"/>
                </a:lnTo>
                <a:lnTo>
                  <a:pt x="80293" y="342719"/>
                </a:lnTo>
                <a:lnTo>
                  <a:pt x="80005" y="343295"/>
                </a:lnTo>
                <a:lnTo>
                  <a:pt x="79430" y="343583"/>
                </a:lnTo>
                <a:lnTo>
                  <a:pt x="79142" y="343871"/>
                </a:lnTo>
                <a:lnTo>
                  <a:pt x="78854" y="344447"/>
                </a:lnTo>
                <a:lnTo>
                  <a:pt x="78279" y="344735"/>
                </a:lnTo>
                <a:lnTo>
                  <a:pt x="77991" y="345023"/>
                </a:lnTo>
                <a:lnTo>
                  <a:pt x="77703" y="345599"/>
                </a:lnTo>
                <a:lnTo>
                  <a:pt x="77128" y="345887"/>
                </a:lnTo>
                <a:lnTo>
                  <a:pt x="76840" y="346175"/>
                </a:lnTo>
                <a:lnTo>
                  <a:pt x="76552" y="346751"/>
                </a:lnTo>
                <a:lnTo>
                  <a:pt x="75976" y="347039"/>
                </a:lnTo>
                <a:lnTo>
                  <a:pt x="75689" y="347327"/>
                </a:lnTo>
                <a:lnTo>
                  <a:pt x="75401" y="347903"/>
                </a:lnTo>
                <a:lnTo>
                  <a:pt x="74825" y="348191"/>
                </a:lnTo>
                <a:lnTo>
                  <a:pt x="74537" y="348479"/>
                </a:lnTo>
                <a:lnTo>
                  <a:pt x="74250" y="349055"/>
                </a:lnTo>
                <a:lnTo>
                  <a:pt x="73674" y="349343"/>
                </a:lnTo>
                <a:lnTo>
                  <a:pt x="73386" y="349631"/>
                </a:lnTo>
                <a:lnTo>
                  <a:pt x="73099" y="350207"/>
                </a:lnTo>
                <a:lnTo>
                  <a:pt x="72523" y="350495"/>
                </a:lnTo>
                <a:lnTo>
                  <a:pt x="72235" y="350783"/>
                </a:lnTo>
                <a:lnTo>
                  <a:pt x="71947" y="351359"/>
                </a:lnTo>
                <a:lnTo>
                  <a:pt x="71372" y="351647"/>
                </a:lnTo>
                <a:lnTo>
                  <a:pt x="71084" y="351935"/>
                </a:lnTo>
                <a:lnTo>
                  <a:pt x="70796" y="352511"/>
                </a:lnTo>
                <a:lnTo>
                  <a:pt x="70221" y="352799"/>
                </a:lnTo>
                <a:lnTo>
                  <a:pt x="69933" y="353087"/>
                </a:lnTo>
                <a:lnTo>
                  <a:pt x="69645" y="353663"/>
                </a:lnTo>
                <a:lnTo>
                  <a:pt x="69069" y="353951"/>
                </a:lnTo>
                <a:lnTo>
                  <a:pt x="68782" y="354239"/>
                </a:lnTo>
                <a:lnTo>
                  <a:pt x="68494" y="354815"/>
                </a:lnTo>
                <a:lnTo>
                  <a:pt x="67918" y="355103"/>
                </a:lnTo>
                <a:lnTo>
                  <a:pt x="67631" y="355391"/>
                </a:lnTo>
                <a:lnTo>
                  <a:pt x="67343" y="355967"/>
                </a:lnTo>
                <a:lnTo>
                  <a:pt x="66767" y="356255"/>
                </a:lnTo>
                <a:lnTo>
                  <a:pt x="66479" y="356543"/>
                </a:lnTo>
                <a:lnTo>
                  <a:pt x="66192" y="357119"/>
                </a:lnTo>
                <a:lnTo>
                  <a:pt x="65328" y="357407"/>
                </a:lnTo>
                <a:lnTo>
                  <a:pt x="65040" y="357695"/>
                </a:lnTo>
                <a:lnTo>
                  <a:pt x="64465" y="358271"/>
                </a:lnTo>
                <a:lnTo>
                  <a:pt x="64177" y="358559"/>
                </a:lnTo>
                <a:lnTo>
                  <a:pt x="63889" y="358847"/>
                </a:lnTo>
                <a:lnTo>
                  <a:pt x="63314" y="359423"/>
                </a:lnTo>
                <a:lnTo>
                  <a:pt x="62738" y="359711"/>
                </a:lnTo>
                <a:lnTo>
                  <a:pt x="62163" y="359999"/>
                </a:lnTo>
                <a:lnTo>
                  <a:pt x="61587" y="360575"/>
                </a:lnTo>
                <a:lnTo>
                  <a:pt x="61011" y="360863"/>
                </a:lnTo>
                <a:lnTo>
                  <a:pt x="60724" y="361151"/>
                </a:lnTo>
                <a:lnTo>
                  <a:pt x="59860" y="361727"/>
                </a:lnTo>
                <a:lnTo>
                  <a:pt x="59285" y="362015"/>
                </a:lnTo>
                <a:lnTo>
                  <a:pt x="58709" y="362303"/>
                </a:lnTo>
                <a:lnTo>
                  <a:pt x="58133" y="362879"/>
                </a:lnTo>
                <a:lnTo>
                  <a:pt x="57270" y="363167"/>
                </a:lnTo>
                <a:lnTo>
                  <a:pt x="56407" y="363455"/>
                </a:lnTo>
                <a:lnTo>
                  <a:pt x="55831" y="364031"/>
                </a:lnTo>
                <a:lnTo>
                  <a:pt x="54968" y="364319"/>
                </a:lnTo>
                <a:lnTo>
                  <a:pt x="53817" y="364607"/>
                </a:lnTo>
                <a:lnTo>
                  <a:pt x="52953" y="365183"/>
                </a:lnTo>
                <a:lnTo>
                  <a:pt x="51802" y="365471"/>
                </a:lnTo>
                <a:lnTo>
                  <a:pt x="50651" y="365759"/>
                </a:lnTo>
                <a:lnTo>
                  <a:pt x="49212" y="366335"/>
                </a:lnTo>
                <a:lnTo>
                  <a:pt x="47773" y="366623"/>
                </a:lnTo>
                <a:lnTo>
                  <a:pt x="45471" y="366911"/>
                </a:lnTo>
                <a:lnTo>
                  <a:pt x="42305" y="367487"/>
                </a:lnTo>
                <a:lnTo>
                  <a:pt x="36261" y="367487"/>
                </a:lnTo>
                <a:lnTo>
                  <a:pt x="33096" y="366911"/>
                </a:lnTo>
                <a:lnTo>
                  <a:pt x="30793" y="366623"/>
                </a:lnTo>
                <a:lnTo>
                  <a:pt x="29355" y="366335"/>
                </a:lnTo>
                <a:lnTo>
                  <a:pt x="27628" y="365759"/>
                </a:lnTo>
                <a:lnTo>
                  <a:pt x="26477" y="365471"/>
                </a:lnTo>
                <a:lnTo>
                  <a:pt x="25325" y="365183"/>
                </a:lnTo>
                <a:lnTo>
                  <a:pt x="24750" y="364607"/>
                </a:lnTo>
                <a:lnTo>
                  <a:pt x="23599" y="364319"/>
                </a:lnTo>
                <a:lnTo>
                  <a:pt x="22735" y="364031"/>
                </a:lnTo>
                <a:lnTo>
                  <a:pt x="21872" y="363455"/>
                </a:lnTo>
                <a:lnTo>
                  <a:pt x="21296" y="363167"/>
                </a:lnTo>
                <a:lnTo>
                  <a:pt x="20433" y="362879"/>
                </a:lnTo>
                <a:lnTo>
                  <a:pt x="19570" y="362303"/>
                </a:lnTo>
                <a:lnTo>
                  <a:pt x="19282" y="362015"/>
                </a:lnTo>
                <a:lnTo>
                  <a:pt x="18419" y="361727"/>
                </a:lnTo>
                <a:lnTo>
                  <a:pt x="17843" y="361151"/>
                </a:lnTo>
                <a:lnTo>
                  <a:pt x="17267" y="360863"/>
                </a:lnTo>
                <a:lnTo>
                  <a:pt x="16980" y="360575"/>
                </a:lnTo>
                <a:lnTo>
                  <a:pt x="16116" y="359999"/>
                </a:lnTo>
                <a:lnTo>
                  <a:pt x="15828" y="359711"/>
                </a:lnTo>
                <a:lnTo>
                  <a:pt x="14965" y="359423"/>
                </a:lnTo>
                <a:lnTo>
                  <a:pt x="14677" y="358847"/>
                </a:lnTo>
                <a:lnTo>
                  <a:pt x="14389" y="358559"/>
                </a:lnTo>
                <a:lnTo>
                  <a:pt x="13814" y="358271"/>
                </a:lnTo>
                <a:lnTo>
                  <a:pt x="13526" y="357695"/>
                </a:lnTo>
                <a:lnTo>
                  <a:pt x="13238" y="357407"/>
                </a:lnTo>
                <a:lnTo>
                  <a:pt x="12375" y="357119"/>
                </a:lnTo>
                <a:lnTo>
                  <a:pt x="12087" y="356543"/>
                </a:lnTo>
                <a:lnTo>
                  <a:pt x="11512" y="356255"/>
                </a:lnTo>
                <a:lnTo>
                  <a:pt x="11224" y="355967"/>
                </a:lnTo>
                <a:lnTo>
                  <a:pt x="10936" y="355391"/>
                </a:lnTo>
                <a:lnTo>
                  <a:pt x="10360" y="355103"/>
                </a:lnTo>
                <a:lnTo>
                  <a:pt x="10073" y="354239"/>
                </a:lnTo>
                <a:lnTo>
                  <a:pt x="9785" y="353951"/>
                </a:lnTo>
                <a:lnTo>
                  <a:pt x="9209" y="353663"/>
                </a:lnTo>
                <a:lnTo>
                  <a:pt x="8921" y="353087"/>
                </a:lnTo>
                <a:lnTo>
                  <a:pt x="8634" y="352799"/>
                </a:lnTo>
                <a:lnTo>
                  <a:pt x="8058" y="352511"/>
                </a:lnTo>
                <a:lnTo>
                  <a:pt x="7770" y="351647"/>
                </a:lnTo>
                <a:lnTo>
                  <a:pt x="7483" y="351359"/>
                </a:lnTo>
                <a:lnTo>
                  <a:pt x="6907" y="350495"/>
                </a:lnTo>
                <a:lnTo>
                  <a:pt x="6619" y="350207"/>
                </a:lnTo>
                <a:lnTo>
                  <a:pt x="6331" y="349343"/>
                </a:lnTo>
                <a:lnTo>
                  <a:pt x="5756" y="349055"/>
                </a:lnTo>
                <a:lnTo>
                  <a:pt x="5468" y="348191"/>
                </a:lnTo>
                <a:lnTo>
                  <a:pt x="5180" y="347903"/>
                </a:lnTo>
                <a:lnTo>
                  <a:pt x="4605" y="347039"/>
                </a:lnTo>
                <a:lnTo>
                  <a:pt x="4317" y="346175"/>
                </a:lnTo>
                <a:lnTo>
                  <a:pt x="4029" y="345599"/>
                </a:lnTo>
                <a:lnTo>
                  <a:pt x="3453" y="344735"/>
                </a:lnTo>
                <a:lnTo>
                  <a:pt x="3166" y="343871"/>
                </a:lnTo>
                <a:lnTo>
                  <a:pt x="2878" y="342719"/>
                </a:lnTo>
                <a:lnTo>
                  <a:pt x="2302" y="341567"/>
                </a:lnTo>
                <a:lnTo>
                  <a:pt x="2014" y="340991"/>
                </a:lnTo>
                <a:lnTo>
                  <a:pt x="1727" y="339263"/>
                </a:lnTo>
                <a:lnTo>
                  <a:pt x="1151" y="338111"/>
                </a:lnTo>
                <a:lnTo>
                  <a:pt x="863" y="336671"/>
                </a:lnTo>
                <a:lnTo>
                  <a:pt x="576" y="334367"/>
                </a:lnTo>
                <a:lnTo>
                  <a:pt x="0" y="330911"/>
                </a:lnTo>
                <a:lnTo>
                  <a:pt x="0" y="325439"/>
                </a:lnTo>
                <a:lnTo>
                  <a:pt x="576" y="322271"/>
                </a:lnTo>
                <a:lnTo>
                  <a:pt x="863" y="320255"/>
                </a:lnTo>
                <a:lnTo>
                  <a:pt x="1151" y="318239"/>
                </a:lnTo>
                <a:lnTo>
                  <a:pt x="1727" y="317087"/>
                </a:lnTo>
                <a:lnTo>
                  <a:pt x="2014" y="315647"/>
                </a:lnTo>
                <a:lnTo>
                  <a:pt x="2302" y="314783"/>
                </a:lnTo>
                <a:lnTo>
                  <a:pt x="2878" y="313631"/>
                </a:lnTo>
                <a:lnTo>
                  <a:pt x="3166" y="313055"/>
                </a:lnTo>
                <a:lnTo>
                  <a:pt x="3453" y="311903"/>
                </a:lnTo>
                <a:lnTo>
                  <a:pt x="4029" y="311039"/>
                </a:lnTo>
                <a:lnTo>
                  <a:pt x="4317" y="310175"/>
                </a:lnTo>
                <a:lnTo>
                  <a:pt x="4605" y="309599"/>
                </a:lnTo>
                <a:lnTo>
                  <a:pt x="5180" y="309023"/>
                </a:lnTo>
                <a:lnTo>
                  <a:pt x="5468" y="308447"/>
                </a:lnTo>
                <a:lnTo>
                  <a:pt x="5756" y="307583"/>
                </a:lnTo>
                <a:lnTo>
                  <a:pt x="6331" y="307295"/>
                </a:lnTo>
                <a:lnTo>
                  <a:pt x="6619" y="306431"/>
                </a:lnTo>
                <a:lnTo>
                  <a:pt x="6907" y="306143"/>
                </a:lnTo>
                <a:lnTo>
                  <a:pt x="7483" y="305279"/>
                </a:lnTo>
                <a:lnTo>
                  <a:pt x="7770" y="304991"/>
                </a:lnTo>
                <a:lnTo>
                  <a:pt x="8058" y="304415"/>
                </a:lnTo>
                <a:lnTo>
                  <a:pt x="8634" y="303839"/>
                </a:lnTo>
                <a:lnTo>
                  <a:pt x="8921" y="303263"/>
                </a:lnTo>
                <a:lnTo>
                  <a:pt x="9209" y="302975"/>
                </a:lnTo>
                <a:lnTo>
                  <a:pt x="9785" y="302687"/>
                </a:lnTo>
                <a:lnTo>
                  <a:pt x="10073" y="302111"/>
                </a:lnTo>
                <a:lnTo>
                  <a:pt x="10360" y="301823"/>
                </a:lnTo>
                <a:lnTo>
                  <a:pt x="10936" y="300959"/>
                </a:lnTo>
                <a:lnTo>
                  <a:pt x="11224" y="300671"/>
                </a:lnTo>
                <a:lnTo>
                  <a:pt x="11512" y="300383"/>
                </a:lnTo>
                <a:lnTo>
                  <a:pt x="12087" y="299807"/>
                </a:lnTo>
                <a:lnTo>
                  <a:pt x="12375" y="299519"/>
                </a:lnTo>
                <a:lnTo>
                  <a:pt x="12663" y="299231"/>
                </a:lnTo>
                <a:lnTo>
                  <a:pt x="13238" y="298655"/>
                </a:lnTo>
                <a:lnTo>
                  <a:pt x="13526" y="298367"/>
                </a:lnTo>
                <a:lnTo>
                  <a:pt x="13814" y="298079"/>
                </a:lnTo>
                <a:lnTo>
                  <a:pt x="14389" y="297503"/>
                </a:lnTo>
                <a:lnTo>
                  <a:pt x="14677" y="297215"/>
                </a:lnTo>
                <a:lnTo>
                  <a:pt x="14965" y="296927"/>
                </a:lnTo>
                <a:lnTo>
                  <a:pt x="15541" y="296351"/>
                </a:lnTo>
                <a:lnTo>
                  <a:pt x="15828" y="296063"/>
                </a:lnTo>
                <a:lnTo>
                  <a:pt x="16116" y="295775"/>
                </a:lnTo>
                <a:lnTo>
                  <a:pt x="16692" y="295199"/>
                </a:lnTo>
                <a:lnTo>
                  <a:pt x="16980" y="294911"/>
                </a:lnTo>
                <a:lnTo>
                  <a:pt x="17267" y="294623"/>
                </a:lnTo>
                <a:lnTo>
                  <a:pt x="17843" y="294047"/>
                </a:lnTo>
                <a:lnTo>
                  <a:pt x="18131" y="293759"/>
                </a:lnTo>
                <a:lnTo>
                  <a:pt x="18419" y="293471"/>
                </a:lnTo>
                <a:lnTo>
                  <a:pt x="18994" y="292895"/>
                </a:lnTo>
                <a:lnTo>
                  <a:pt x="19282" y="292607"/>
                </a:lnTo>
                <a:lnTo>
                  <a:pt x="19570" y="292319"/>
                </a:lnTo>
                <a:lnTo>
                  <a:pt x="20145" y="291743"/>
                </a:lnTo>
                <a:lnTo>
                  <a:pt x="20433" y="291455"/>
                </a:lnTo>
                <a:lnTo>
                  <a:pt x="20721" y="291167"/>
                </a:lnTo>
                <a:lnTo>
                  <a:pt x="21296" y="290591"/>
                </a:lnTo>
                <a:lnTo>
                  <a:pt x="21584" y="290303"/>
                </a:lnTo>
                <a:lnTo>
                  <a:pt x="21872" y="290015"/>
                </a:lnTo>
                <a:lnTo>
                  <a:pt x="22448" y="289439"/>
                </a:lnTo>
                <a:lnTo>
                  <a:pt x="22735" y="289151"/>
                </a:lnTo>
                <a:lnTo>
                  <a:pt x="23023" y="288863"/>
                </a:lnTo>
                <a:lnTo>
                  <a:pt x="23599" y="288287"/>
                </a:lnTo>
                <a:lnTo>
                  <a:pt x="23887" y="287999"/>
                </a:lnTo>
                <a:lnTo>
                  <a:pt x="24174" y="287711"/>
                </a:lnTo>
                <a:lnTo>
                  <a:pt x="24750" y="287135"/>
                </a:lnTo>
                <a:lnTo>
                  <a:pt x="25038" y="286847"/>
                </a:lnTo>
                <a:lnTo>
                  <a:pt x="25325" y="286559"/>
                </a:lnTo>
                <a:lnTo>
                  <a:pt x="25901" y="285983"/>
                </a:lnTo>
                <a:lnTo>
                  <a:pt x="26189" y="285695"/>
                </a:lnTo>
                <a:lnTo>
                  <a:pt x="26477" y="285407"/>
                </a:lnTo>
                <a:lnTo>
                  <a:pt x="27052" y="284831"/>
                </a:lnTo>
                <a:lnTo>
                  <a:pt x="27340" y="284543"/>
                </a:lnTo>
                <a:lnTo>
                  <a:pt x="27628" y="284255"/>
                </a:lnTo>
                <a:lnTo>
                  <a:pt x="28203" y="283679"/>
                </a:lnTo>
                <a:lnTo>
                  <a:pt x="28491" y="283391"/>
                </a:lnTo>
                <a:lnTo>
                  <a:pt x="28779" y="283103"/>
                </a:lnTo>
                <a:lnTo>
                  <a:pt x="29355" y="282527"/>
                </a:lnTo>
                <a:lnTo>
                  <a:pt x="29642" y="282239"/>
                </a:lnTo>
                <a:lnTo>
                  <a:pt x="29930" y="281951"/>
                </a:lnTo>
                <a:lnTo>
                  <a:pt x="30506" y="281375"/>
                </a:lnTo>
                <a:lnTo>
                  <a:pt x="30793" y="281087"/>
                </a:lnTo>
                <a:lnTo>
                  <a:pt x="31081" y="280799"/>
                </a:lnTo>
                <a:lnTo>
                  <a:pt x="31657" y="280223"/>
                </a:lnTo>
                <a:lnTo>
                  <a:pt x="31945" y="279935"/>
                </a:lnTo>
                <a:lnTo>
                  <a:pt x="32232" y="279647"/>
                </a:lnTo>
                <a:lnTo>
                  <a:pt x="32808" y="279071"/>
                </a:lnTo>
                <a:lnTo>
                  <a:pt x="33096" y="278783"/>
                </a:lnTo>
                <a:lnTo>
                  <a:pt x="33384" y="278495"/>
                </a:lnTo>
                <a:lnTo>
                  <a:pt x="33959" y="277919"/>
                </a:lnTo>
                <a:lnTo>
                  <a:pt x="34247" y="277631"/>
                </a:lnTo>
                <a:lnTo>
                  <a:pt x="34535" y="277343"/>
                </a:lnTo>
                <a:lnTo>
                  <a:pt x="35110" y="276767"/>
                </a:lnTo>
                <a:lnTo>
                  <a:pt x="35398" y="276479"/>
                </a:lnTo>
                <a:lnTo>
                  <a:pt x="35686" y="276191"/>
                </a:lnTo>
                <a:lnTo>
                  <a:pt x="36261" y="275615"/>
                </a:lnTo>
                <a:lnTo>
                  <a:pt x="36549" y="275327"/>
                </a:lnTo>
                <a:lnTo>
                  <a:pt x="36837" y="275039"/>
                </a:lnTo>
                <a:lnTo>
                  <a:pt x="37413" y="274463"/>
                </a:lnTo>
                <a:lnTo>
                  <a:pt x="37700" y="274175"/>
                </a:lnTo>
                <a:lnTo>
                  <a:pt x="37988" y="273887"/>
                </a:lnTo>
                <a:lnTo>
                  <a:pt x="38564" y="273311"/>
                </a:lnTo>
                <a:lnTo>
                  <a:pt x="38852" y="273023"/>
                </a:lnTo>
                <a:lnTo>
                  <a:pt x="39139" y="272735"/>
                </a:lnTo>
                <a:lnTo>
                  <a:pt x="39715" y="272159"/>
                </a:lnTo>
                <a:lnTo>
                  <a:pt x="40003" y="271871"/>
                </a:lnTo>
                <a:lnTo>
                  <a:pt x="40291" y="271583"/>
                </a:lnTo>
                <a:lnTo>
                  <a:pt x="40866" y="271007"/>
                </a:lnTo>
                <a:lnTo>
                  <a:pt x="41154" y="270719"/>
                </a:lnTo>
                <a:lnTo>
                  <a:pt x="41442" y="270431"/>
                </a:lnTo>
                <a:lnTo>
                  <a:pt x="42017" y="269855"/>
                </a:lnTo>
                <a:lnTo>
                  <a:pt x="42305" y="269567"/>
                </a:lnTo>
                <a:lnTo>
                  <a:pt x="42593" y="269279"/>
                </a:lnTo>
                <a:lnTo>
                  <a:pt x="43168" y="268703"/>
                </a:lnTo>
                <a:lnTo>
                  <a:pt x="43456" y="268415"/>
                </a:lnTo>
                <a:lnTo>
                  <a:pt x="43744" y="268127"/>
                </a:lnTo>
                <a:lnTo>
                  <a:pt x="44320" y="267551"/>
                </a:lnTo>
                <a:lnTo>
                  <a:pt x="44607" y="267263"/>
                </a:lnTo>
                <a:lnTo>
                  <a:pt x="44895" y="266975"/>
                </a:lnTo>
                <a:lnTo>
                  <a:pt x="45471" y="266687"/>
                </a:lnTo>
                <a:lnTo>
                  <a:pt x="45759" y="266111"/>
                </a:lnTo>
                <a:lnTo>
                  <a:pt x="46046" y="265823"/>
                </a:lnTo>
                <a:lnTo>
                  <a:pt x="46622" y="265535"/>
                </a:lnTo>
                <a:lnTo>
                  <a:pt x="46910" y="264959"/>
                </a:lnTo>
                <a:lnTo>
                  <a:pt x="47197" y="264671"/>
                </a:lnTo>
                <a:lnTo>
                  <a:pt x="47773" y="264383"/>
                </a:lnTo>
                <a:lnTo>
                  <a:pt x="48061" y="263807"/>
                </a:lnTo>
                <a:lnTo>
                  <a:pt x="48349" y="263519"/>
                </a:lnTo>
                <a:lnTo>
                  <a:pt x="48924" y="263231"/>
                </a:lnTo>
                <a:lnTo>
                  <a:pt x="49212" y="262655"/>
                </a:lnTo>
                <a:lnTo>
                  <a:pt x="49500" y="262367"/>
                </a:lnTo>
                <a:lnTo>
                  <a:pt x="50075" y="262079"/>
                </a:lnTo>
                <a:lnTo>
                  <a:pt x="50363" y="261503"/>
                </a:lnTo>
                <a:lnTo>
                  <a:pt x="50651" y="261215"/>
                </a:lnTo>
                <a:lnTo>
                  <a:pt x="51227" y="260927"/>
                </a:lnTo>
                <a:lnTo>
                  <a:pt x="51514" y="260351"/>
                </a:lnTo>
                <a:lnTo>
                  <a:pt x="51802" y="260063"/>
                </a:lnTo>
                <a:lnTo>
                  <a:pt x="52378" y="259775"/>
                </a:lnTo>
                <a:lnTo>
                  <a:pt x="52665" y="259199"/>
                </a:lnTo>
                <a:lnTo>
                  <a:pt x="52953" y="258911"/>
                </a:lnTo>
                <a:lnTo>
                  <a:pt x="53529" y="258623"/>
                </a:lnTo>
                <a:lnTo>
                  <a:pt x="53817" y="258047"/>
                </a:lnTo>
                <a:lnTo>
                  <a:pt x="54104" y="257759"/>
                </a:lnTo>
                <a:lnTo>
                  <a:pt x="54680" y="257471"/>
                </a:lnTo>
                <a:lnTo>
                  <a:pt x="54968" y="256895"/>
                </a:lnTo>
                <a:lnTo>
                  <a:pt x="55256" y="256607"/>
                </a:lnTo>
                <a:lnTo>
                  <a:pt x="55831" y="256319"/>
                </a:lnTo>
                <a:lnTo>
                  <a:pt x="56119" y="255743"/>
                </a:lnTo>
                <a:lnTo>
                  <a:pt x="56407" y="255455"/>
                </a:lnTo>
                <a:lnTo>
                  <a:pt x="56982" y="255167"/>
                </a:lnTo>
                <a:lnTo>
                  <a:pt x="57270" y="254591"/>
                </a:lnTo>
                <a:lnTo>
                  <a:pt x="57558" y="254303"/>
                </a:lnTo>
                <a:lnTo>
                  <a:pt x="58133" y="254015"/>
                </a:lnTo>
                <a:lnTo>
                  <a:pt x="58421" y="253439"/>
                </a:lnTo>
                <a:lnTo>
                  <a:pt x="58709" y="253151"/>
                </a:lnTo>
                <a:lnTo>
                  <a:pt x="59285" y="252863"/>
                </a:lnTo>
                <a:lnTo>
                  <a:pt x="59572" y="252287"/>
                </a:lnTo>
                <a:lnTo>
                  <a:pt x="59860" y="251999"/>
                </a:lnTo>
                <a:lnTo>
                  <a:pt x="60436" y="251711"/>
                </a:lnTo>
                <a:lnTo>
                  <a:pt x="60724" y="251135"/>
                </a:lnTo>
                <a:lnTo>
                  <a:pt x="61011" y="250847"/>
                </a:lnTo>
                <a:lnTo>
                  <a:pt x="61587" y="250559"/>
                </a:lnTo>
                <a:lnTo>
                  <a:pt x="61875" y="249983"/>
                </a:lnTo>
                <a:lnTo>
                  <a:pt x="62163" y="249695"/>
                </a:lnTo>
                <a:lnTo>
                  <a:pt x="62738" y="249407"/>
                </a:lnTo>
                <a:lnTo>
                  <a:pt x="63026" y="248831"/>
                </a:lnTo>
                <a:lnTo>
                  <a:pt x="63314" y="248543"/>
                </a:lnTo>
                <a:lnTo>
                  <a:pt x="63889" y="248255"/>
                </a:lnTo>
                <a:lnTo>
                  <a:pt x="64177" y="247679"/>
                </a:lnTo>
                <a:lnTo>
                  <a:pt x="64465" y="247391"/>
                </a:lnTo>
                <a:lnTo>
                  <a:pt x="65040" y="247103"/>
                </a:lnTo>
                <a:lnTo>
                  <a:pt x="65328" y="246527"/>
                </a:lnTo>
                <a:lnTo>
                  <a:pt x="65616" y="246239"/>
                </a:lnTo>
                <a:lnTo>
                  <a:pt x="66192" y="245951"/>
                </a:lnTo>
                <a:lnTo>
                  <a:pt x="66479" y="245375"/>
                </a:lnTo>
                <a:lnTo>
                  <a:pt x="66767" y="245087"/>
                </a:lnTo>
                <a:lnTo>
                  <a:pt x="67343" y="244799"/>
                </a:lnTo>
                <a:lnTo>
                  <a:pt x="67631" y="244223"/>
                </a:lnTo>
                <a:lnTo>
                  <a:pt x="67918" y="243935"/>
                </a:lnTo>
                <a:lnTo>
                  <a:pt x="68494" y="243647"/>
                </a:lnTo>
                <a:lnTo>
                  <a:pt x="68782" y="243071"/>
                </a:lnTo>
                <a:lnTo>
                  <a:pt x="69069" y="242783"/>
                </a:lnTo>
                <a:lnTo>
                  <a:pt x="69645" y="242495"/>
                </a:lnTo>
                <a:lnTo>
                  <a:pt x="69933" y="241919"/>
                </a:lnTo>
                <a:lnTo>
                  <a:pt x="70221" y="241631"/>
                </a:lnTo>
                <a:lnTo>
                  <a:pt x="70796" y="241343"/>
                </a:lnTo>
                <a:lnTo>
                  <a:pt x="71084" y="240767"/>
                </a:lnTo>
                <a:lnTo>
                  <a:pt x="71372" y="240479"/>
                </a:lnTo>
                <a:lnTo>
                  <a:pt x="71947" y="240191"/>
                </a:lnTo>
                <a:lnTo>
                  <a:pt x="72235" y="239615"/>
                </a:lnTo>
                <a:lnTo>
                  <a:pt x="72523" y="239327"/>
                </a:lnTo>
                <a:lnTo>
                  <a:pt x="73099" y="239039"/>
                </a:lnTo>
                <a:lnTo>
                  <a:pt x="73386" y="238463"/>
                </a:lnTo>
                <a:lnTo>
                  <a:pt x="73674" y="238175"/>
                </a:lnTo>
                <a:lnTo>
                  <a:pt x="74250" y="237887"/>
                </a:lnTo>
                <a:lnTo>
                  <a:pt x="74537" y="237311"/>
                </a:lnTo>
                <a:lnTo>
                  <a:pt x="74825" y="237023"/>
                </a:lnTo>
                <a:lnTo>
                  <a:pt x="75401" y="236735"/>
                </a:lnTo>
                <a:lnTo>
                  <a:pt x="75689" y="236159"/>
                </a:lnTo>
                <a:lnTo>
                  <a:pt x="75976" y="235871"/>
                </a:lnTo>
                <a:lnTo>
                  <a:pt x="76552" y="235583"/>
                </a:lnTo>
                <a:lnTo>
                  <a:pt x="76840" y="235007"/>
                </a:lnTo>
                <a:lnTo>
                  <a:pt x="77128" y="234719"/>
                </a:lnTo>
                <a:lnTo>
                  <a:pt x="77703" y="234431"/>
                </a:lnTo>
                <a:lnTo>
                  <a:pt x="77991" y="233855"/>
                </a:lnTo>
                <a:lnTo>
                  <a:pt x="78279" y="233567"/>
                </a:lnTo>
                <a:lnTo>
                  <a:pt x="78854" y="233279"/>
                </a:lnTo>
                <a:lnTo>
                  <a:pt x="79142" y="232703"/>
                </a:lnTo>
                <a:lnTo>
                  <a:pt x="79430" y="232415"/>
                </a:lnTo>
                <a:lnTo>
                  <a:pt x="80005" y="232127"/>
                </a:lnTo>
                <a:lnTo>
                  <a:pt x="80293" y="231551"/>
                </a:lnTo>
                <a:lnTo>
                  <a:pt x="80581" y="231263"/>
                </a:lnTo>
                <a:lnTo>
                  <a:pt x="81157" y="230975"/>
                </a:lnTo>
                <a:lnTo>
                  <a:pt x="81444" y="230399"/>
                </a:lnTo>
                <a:lnTo>
                  <a:pt x="81732" y="230111"/>
                </a:lnTo>
                <a:lnTo>
                  <a:pt x="82308" y="229823"/>
                </a:lnTo>
                <a:lnTo>
                  <a:pt x="82596" y="229247"/>
                </a:lnTo>
                <a:lnTo>
                  <a:pt x="82883" y="228959"/>
                </a:lnTo>
                <a:lnTo>
                  <a:pt x="83459" y="228671"/>
                </a:lnTo>
                <a:lnTo>
                  <a:pt x="83747" y="228095"/>
                </a:lnTo>
                <a:lnTo>
                  <a:pt x="84035" y="227807"/>
                </a:lnTo>
                <a:lnTo>
                  <a:pt x="84610" y="227519"/>
                </a:lnTo>
                <a:lnTo>
                  <a:pt x="84898" y="226943"/>
                </a:lnTo>
                <a:lnTo>
                  <a:pt x="85186" y="226655"/>
                </a:lnTo>
                <a:lnTo>
                  <a:pt x="85761" y="226367"/>
                </a:lnTo>
                <a:lnTo>
                  <a:pt x="86049" y="225791"/>
                </a:lnTo>
                <a:lnTo>
                  <a:pt x="86337" y="225503"/>
                </a:lnTo>
                <a:lnTo>
                  <a:pt x="86912" y="225215"/>
                </a:lnTo>
                <a:lnTo>
                  <a:pt x="87200" y="224639"/>
                </a:lnTo>
                <a:lnTo>
                  <a:pt x="87488" y="224351"/>
                </a:lnTo>
                <a:lnTo>
                  <a:pt x="88064" y="224063"/>
                </a:lnTo>
                <a:lnTo>
                  <a:pt x="88351" y="223487"/>
                </a:lnTo>
                <a:lnTo>
                  <a:pt x="88639" y="223199"/>
                </a:lnTo>
                <a:lnTo>
                  <a:pt x="89215" y="222911"/>
                </a:lnTo>
                <a:lnTo>
                  <a:pt x="89503" y="222335"/>
                </a:lnTo>
                <a:lnTo>
                  <a:pt x="89790" y="222047"/>
                </a:lnTo>
                <a:lnTo>
                  <a:pt x="90366" y="221759"/>
                </a:lnTo>
                <a:lnTo>
                  <a:pt x="90654" y="221183"/>
                </a:lnTo>
                <a:lnTo>
                  <a:pt x="90942" y="220895"/>
                </a:lnTo>
                <a:lnTo>
                  <a:pt x="91517" y="220607"/>
                </a:lnTo>
                <a:lnTo>
                  <a:pt x="91805" y="220031"/>
                </a:lnTo>
                <a:lnTo>
                  <a:pt x="92093" y="219743"/>
                </a:lnTo>
                <a:lnTo>
                  <a:pt x="92668" y="219455"/>
                </a:lnTo>
                <a:lnTo>
                  <a:pt x="92956" y="218879"/>
                </a:lnTo>
                <a:lnTo>
                  <a:pt x="93244" y="218591"/>
                </a:lnTo>
                <a:lnTo>
                  <a:pt x="93819" y="218303"/>
                </a:lnTo>
                <a:lnTo>
                  <a:pt x="94107" y="217727"/>
                </a:lnTo>
                <a:lnTo>
                  <a:pt x="94395" y="217439"/>
                </a:lnTo>
                <a:lnTo>
                  <a:pt x="94971" y="217151"/>
                </a:lnTo>
                <a:lnTo>
                  <a:pt x="95258" y="216575"/>
                </a:lnTo>
                <a:lnTo>
                  <a:pt x="95546" y="216287"/>
                </a:lnTo>
                <a:lnTo>
                  <a:pt x="96122" y="215999"/>
                </a:lnTo>
                <a:lnTo>
                  <a:pt x="96410" y="215423"/>
                </a:lnTo>
                <a:lnTo>
                  <a:pt x="96697" y="215135"/>
                </a:lnTo>
                <a:lnTo>
                  <a:pt x="97273" y="214847"/>
                </a:lnTo>
                <a:lnTo>
                  <a:pt x="97561" y="214271"/>
                </a:lnTo>
                <a:lnTo>
                  <a:pt x="97848" y="213983"/>
                </a:lnTo>
                <a:lnTo>
                  <a:pt x="98424" y="213695"/>
                </a:lnTo>
                <a:lnTo>
                  <a:pt x="98712" y="213119"/>
                </a:lnTo>
                <a:lnTo>
                  <a:pt x="99000" y="212831"/>
                </a:lnTo>
                <a:lnTo>
                  <a:pt x="99575" y="212543"/>
                </a:lnTo>
                <a:lnTo>
                  <a:pt x="99863" y="211967"/>
                </a:lnTo>
                <a:lnTo>
                  <a:pt x="100151" y="211679"/>
                </a:lnTo>
                <a:lnTo>
                  <a:pt x="100726" y="211391"/>
                </a:lnTo>
                <a:lnTo>
                  <a:pt x="101014" y="211103"/>
                </a:lnTo>
                <a:lnTo>
                  <a:pt x="101302" y="210527"/>
                </a:lnTo>
                <a:lnTo>
                  <a:pt x="101878" y="210239"/>
                </a:lnTo>
                <a:lnTo>
                  <a:pt x="102165" y="209951"/>
                </a:lnTo>
                <a:lnTo>
                  <a:pt x="102453" y="209375"/>
                </a:lnTo>
                <a:lnTo>
                  <a:pt x="103029" y="209087"/>
                </a:lnTo>
                <a:lnTo>
                  <a:pt x="103316" y="208799"/>
                </a:lnTo>
                <a:lnTo>
                  <a:pt x="103604" y="208223"/>
                </a:lnTo>
                <a:lnTo>
                  <a:pt x="104180" y="207935"/>
                </a:lnTo>
                <a:lnTo>
                  <a:pt x="104468" y="207071"/>
                </a:lnTo>
                <a:lnTo>
                  <a:pt x="104755" y="206783"/>
                </a:lnTo>
                <a:lnTo>
                  <a:pt x="105331" y="206495"/>
                </a:lnTo>
                <a:lnTo>
                  <a:pt x="105619" y="205631"/>
                </a:lnTo>
                <a:lnTo>
                  <a:pt x="105907" y="205343"/>
                </a:lnTo>
                <a:lnTo>
                  <a:pt x="106482" y="204479"/>
                </a:lnTo>
                <a:lnTo>
                  <a:pt x="106770" y="204191"/>
                </a:lnTo>
                <a:lnTo>
                  <a:pt x="107058" y="203327"/>
                </a:lnTo>
                <a:lnTo>
                  <a:pt x="107633" y="202463"/>
                </a:lnTo>
                <a:lnTo>
                  <a:pt x="107921" y="201887"/>
                </a:lnTo>
                <a:lnTo>
                  <a:pt x="108209" y="201023"/>
                </a:lnTo>
                <a:lnTo>
                  <a:pt x="108784" y="200159"/>
                </a:lnTo>
                <a:lnTo>
                  <a:pt x="109072" y="199583"/>
                </a:lnTo>
                <a:lnTo>
                  <a:pt x="109360" y="198719"/>
                </a:lnTo>
                <a:lnTo>
                  <a:pt x="109936" y="197856"/>
                </a:lnTo>
                <a:lnTo>
                  <a:pt x="110223" y="196704"/>
                </a:lnTo>
                <a:lnTo>
                  <a:pt x="110511" y="195552"/>
                </a:lnTo>
                <a:lnTo>
                  <a:pt x="111087" y="194400"/>
                </a:lnTo>
                <a:lnTo>
                  <a:pt x="111375" y="192960"/>
                </a:lnTo>
                <a:lnTo>
                  <a:pt x="111662" y="191520"/>
                </a:lnTo>
                <a:lnTo>
                  <a:pt x="112238" y="189216"/>
                </a:lnTo>
                <a:lnTo>
                  <a:pt x="112526" y="184608"/>
                </a:lnTo>
                <a:lnTo>
                  <a:pt x="112526" y="182880"/>
                </a:lnTo>
                <a:lnTo>
                  <a:pt x="112238" y="178272"/>
                </a:lnTo>
                <a:lnTo>
                  <a:pt x="111662" y="175968"/>
                </a:lnTo>
                <a:lnTo>
                  <a:pt x="111375" y="174528"/>
                </a:lnTo>
                <a:lnTo>
                  <a:pt x="111087" y="173088"/>
                </a:lnTo>
                <a:lnTo>
                  <a:pt x="110511" y="171936"/>
                </a:lnTo>
                <a:lnTo>
                  <a:pt x="110223" y="170784"/>
                </a:lnTo>
                <a:lnTo>
                  <a:pt x="109936" y="169632"/>
                </a:lnTo>
                <a:lnTo>
                  <a:pt x="109360" y="168768"/>
                </a:lnTo>
                <a:lnTo>
                  <a:pt x="109072" y="167904"/>
                </a:lnTo>
                <a:lnTo>
                  <a:pt x="108784" y="167328"/>
                </a:lnTo>
                <a:lnTo>
                  <a:pt x="108209" y="166464"/>
                </a:lnTo>
                <a:lnTo>
                  <a:pt x="107921" y="165600"/>
                </a:lnTo>
                <a:lnTo>
                  <a:pt x="107633" y="165024"/>
                </a:lnTo>
                <a:lnTo>
                  <a:pt x="107058" y="164160"/>
                </a:lnTo>
                <a:lnTo>
                  <a:pt x="106770" y="163296"/>
                </a:lnTo>
                <a:lnTo>
                  <a:pt x="106482" y="163008"/>
                </a:lnTo>
                <a:lnTo>
                  <a:pt x="105907" y="162144"/>
                </a:lnTo>
                <a:lnTo>
                  <a:pt x="105619" y="161856"/>
                </a:lnTo>
                <a:lnTo>
                  <a:pt x="105331" y="160992"/>
                </a:lnTo>
                <a:lnTo>
                  <a:pt x="104755" y="160704"/>
                </a:lnTo>
                <a:lnTo>
                  <a:pt x="104468" y="160416"/>
                </a:lnTo>
                <a:lnTo>
                  <a:pt x="104180" y="159552"/>
                </a:lnTo>
                <a:lnTo>
                  <a:pt x="103604" y="159264"/>
                </a:lnTo>
                <a:lnTo>
                  <a:pt x="103316" y="158688"/>
                </a:lnTo>
                <a:lnTo>
                  <a:pt x="103029" y="158400"/>
                </a:lnTo>
                <a:lnTo>
                  <a:pt x="102453" y="158112"/>
                </a:lnTo>
                <a:lnTo>
                  <a:pt x="102165" y="157536"/>
                </a:lnTo>
                <a:lnTo>
                  <a:pt x="101878" y="157248"/>
                </a:lnTo>
                <a:lnTo>
                  <a:pt x="101302" y="156960"/>
                </a:lnTo>
                <a:lnTo>
                  <a:pt x="101014" y="156384"/>
                </a:lnTo>
                <a:lnTo>
                  <a:pt x="100726" y="156096"/>
                </a:lnTo>
                <a:lnTo>
                  <a:pt x="100151" y="155808"/>
                </a:lnTo>
                <a:lnTo>
                  <a:pt x="99863" y="155520"/>
                </a:lnTo>
                <a:lnTo>
                  <a:pt x="99575" y="154944"/>
                </a:lnTo>
                <a:lnTo>
                  <a:pt x="99000" y="154656"/>
                </a:lnTo>
                <a:lnTo>
                  <a:pt x="98712" y="154368"/>
                </a:lnTo>
                <a:lnTo>
                  <a:pt x="98424" y="153792"/>
                </a:lnTo>
                <a:lnTo>
                  <a:pt x="97848" y="153504"/>
                </a:lnTo>
                <a:lnTo>
                  <a:pt x="97561" y="153216"/>
                </a:lnTo>
                <a:lnTo>
                  <a:pt x="97273" y="152640"/>
                </a:lnTo>
                <a:lnTo>
                  <a:pt x="96697" y="152352"/>
                </a:lnTo>
                <a:lnTo>
                  <a:pt x="96410" y="152064"/>
                </a:lnTo>
                <a:lnTo>
                  <a:pt x="96122" y="151488"/>
                </a:lnTo>
                <a:lnTo>
                  <a:pt x="95546" y="151200"/>
                </a:lnTo>
                <a:lnTo>
                  <a:pt x="95258" y="150912"/>
                </a:lnTo>
                <a:lnTo>
                  <a:pt x="94971" y="150336"/>
                </a:lnTo>
                <a:lnTo>
                  <a:pt x="94395" y="150048"/>
                </a:lnTo>
                <a:lnTo>
                  <a:pt x="94107" y="149760"/>
                </a:lnTo>
                <a:lnTo>
                  <a:pt x="93819" y="149184"/>
                </a:lnTo>
                <a:lnTo>
                  <a:pt x="93244" y="148896"/>
                </a:lnTo>
                <a:lnTo>
                  <a:pt x="92956" y="148608"/>
                </a:lnTo>
                <a:lnTo>
                  <a:pt x="92668" y="148032"/>
                </a:lnTo>
                <a:lnTo>
                  <a:pt x="92093" y="147744"/>
                </a:lnTo>
                <a:lnTo>
                  <a:pt x="91805" y="147456"/>
                </a:lnTo>
                <a:lnTo>
                  <a:pt x="91517" y="146880"/>
                </a:lnTo>
                <a:lnTo>
                  <a:pt x="90942" y="146592"/>
                </a:lnTo>
                <a:lnTo>
                  <a:pt x="90654" y="146304"/>
                </a:lnTo>
                <a:lnTo>
                  <a:pt x="90366" y="145728"/>
                </a:lnTo>
                <a:lnTo>
                  <a:pt x="89790" y="145440"/>
                </a:lnTo>
                <a:lnTo>
                  <a:pt x="89503" y="145152"/>
                </a:lnTo>
                <a:lnTo>
                  <a:pt x="89215" y="144576"/>
                </a:lnTo>
                <a:lnTo>
                  <a:pt x="88639" y="144288"/>
                </a:lnTo>
                <a:lnTo>
                  <a:pt x="88351" y="144000"/>
                </a:lnTo>
                <a:lnTo>
                  <a:pt x="88064" y="143424"/>
                </a:lnTo>
                <a:lnTo>
                  <a:pt x="87488" y="143136"/>
                </a:lnTo>
                <a:lnTo>
                  <a:pt x="87200" y="142848"/>
                </a:lnTo>
                <a:lnTo>
                  <a:pt x="86912" y="142272"/>
                </a:lnTo>
                <a:lnTo>
                  <a:pt x="86337" y="141984"/>
                </a:lnTo>
                <a:lnTo>
                  <a:pt x="86049" y="141696"/>
                </a:lnTo>
                <a:lnTo>
                  <a:pt x="85761" y="141120"/>
                </a:lnTo>
                <a:lnTo>
                  <a:pt x="85186" y="140832"/>
                </a:lnTo>
                <a:lnTo>
                  <a:pt x="84898" y="140544"/>
                </a:lnTo>
                <a:lnTo>
                  <a:pt x="84610" y="139968"/>
                </a:lnTo>
                <a:lnTo>
                  <a:pt x="84035" y="139680"/>
                </a:lnTo>
                <a:lnTo>
                  <a:pt x="83747" y="139392"/>
                </a:lnTo>
                <a:lnTo>
                  <a:pt x="83459" y="138816"/>
                </a:lnTo>
                <a:lnTo>
                  <a:pt x="82883" y="138528"/>
                </a:lnTo>
                <a:lnTo>
                  <a:pt x="82596" y="138240"/>
                </a:lnTo>
                <a:lnTo>
                  <a:pt x="82308" y="137664"/>
                </a:lnTo>
                <a:lnTo>
                  <a:pt x="81732" y="137376"/>
                </a:lnTo>
                <a:lnTo>
                  <a:pt x="81444" y="137088"/>
                </a:lnTo>
                <a:lnTo>
                  <a:pt x="81157" y="136512"/>
                </a:lnTo>
                <a:lnTo>
                  <a:pt x="80581" y="136224"/>
                </a:lnTo>
                <a:lnTo>
                  <a:pt x="80293" y="135936"/>
                </a:lnTo>
                <a:lnTo>
                  <a:pt x="80005" y="135360"/>
                </a:lnTo>
                <a:lnTo>
                  <a:pt x="79430" y="135072"/>
                </a:lnTo>
                <a:lnTo>
                  <a:pt x="79142" y="134784"/>
                </a:lnTo>
                <a:lnTo>
                  <a:pt x="78854" y="134208"/>
                </a:lnTo>
                <a:lnTo>
                  <a:pt x="78279" y="133920"/>
                </a:lnTo>
                <a:lnTo>
                  <a:pt x="77991" y="133632"/>
                </a:lnTo>
                <a:lnTo>
                  <a:pt x="77703" y="133056"/>
                </a:lnTo>
                <a:lnTo>
                  <a:pt x="77128" y="132768"/>
                </a:lnTo>
                <a:lnTo>
                  <a:pt x="76840" y="132480"/>
                </a:lnTo>
                <a:lnTo>
                  <a:pt x="76552" y="131904"/>
                </a:lnTo>
                <a:lnTo>
                  <a:pt x="75976" y="131616"/>
                </a:lnTo>
                <a:lnTo>
                  <a:pt x="75689" y="131328"/>
                </a:lnTo>
                <a:lnTo>
                  <a:pt x="75401" y="130752"/>
                </a:lnTo>
                <a:lnTo>
                  <a:pt x="74825" y="130464"/>
                </a:lnTo>
                <a:lnTo>
                  <a:pt x="74537" y="130176"/>
                </a:lnTo>
                <a:lnTo>
                  <a:pt x="74250" y="129600"/>
                </a:lnTo>
                <a:lnTo>
                  <a:pt x="73674" y="129312"/>
                </a:lnTo>
                <a:lnTo>
                  <a:pt x="73386" y="129024"/>
                </a:lnTo>
                <a:lnTo>
                  <a:pt x="73099" y="128448"/>
                </a:lnTo>
                <a:lnTo>
                  <a:pt x="72523" y="128160"/>
                </a:lnTo>
                <a:lnTo>
                  <a:pt x="72235" y="127872"/>
                </a:lnTo>
                <a:lnTo>
                  <a:pt x="71947" y="127296"/>
                </a:lnTo>
                <a:lnTo>
                  <a:pt x="71372" y="127008"/>
                </a:lnTo>
                <a:lnTo>
                  <a:pt x="71084" y="126720"/>
                </a:lnTo>
                <a:lnTo>
                  <a:pt x="70796" y="126144"/>
                </a:lnTo>
                <a:lnTo>
                  <a:pt x="70221" y="125856"/>
                </a:lnTo>
                <a:lnTo>
                  <a:pt x="69933" y="125568"/>
                </a:lnTo>
                <a:lnTo>
                  <a:pt x="69645" y="124992"/>
                </a:lnTo>
                <a:lnTo>
                  <a:pt x="69069" y="124704"/>
                </a:lnTo>
                <a:lnTo>
                  <a:pt x="68782" y="124416"/>
                </a:lnTo>
                <a:lnTo>
                  <a:pt x="68494" y="123840"/>
                </a:lnTo>
                <a:lnTo>
                  <a:pt x="67918" y="123552"/>
                </a:lnTo>
                <a:lnTo>
                  <a:pt x="67631" y="123264"/>
                </a:lnTo>
                <a:lnTo>
                  <a:pt x="67343" y="122688"/>
                </a:lnTo>
                <a:lnTo>
                  <a:pt x="66767" y="122400"/>
                </a:lnTo>
                <a:lnTo>
                  <a:pt x="66479" y="122112"/>
                </a:lnTo>
                <a:lnTo>
                  <a:pt x="66192" y="121536"/>
                </a:lnTo>
                <a:lnTo>
                  <a:pt x="65616" y="121248"/>
                </a:lnTo>
                <a:lnTo>
                  <a:pt x="65328" y="120960"/>
                </a:lnTo>
                <a:lnTo>
                  <a:pt x="65040" y="120384"/>
                </a:lnTo>
                <a:lnTo>
                  <a:pt x="64465" y="120096"/>
                </a:lnTo>
                <a:lnTo>
                  <a:pt x="64177" y="119808"/>
                </a:lnTo>
                <a:lnTo>
                  <a:pt x="63889" y="119232"/>
                </a:lnTo>
                <a:lnTo>
                  <a:pt x="63314" y="118944"/>
                </a:lnTo>
                <a:lnTo>
                  <a:pt x="63026" y="118656"/>
                </a:lnTo>
                <a:lnTo>
                  <a:pt x="62738" y="118080"/>
                </a:lnTo>
                <a:lnTo>
                  <a:pt x="62163" y="117792"/>
                </a:lnTo>
                <a:lnTo>
                  <a:pt x="61875" y="117504"/>
                </a:lnTo>
                <a:lnTo>
                  <a:pt x="61587" y="116928"/>
                </a:lnTo>
                <a:lnTo>
                  <a:pt x="61011" y="116640"/>
                </a:lnTo>
                <a:lnTo>
                  <a:pt x="60724" y="116352"/>
                </a:lnTo>
                <a:lnTo>
                  <a:pt x="60436" y="115776"/>
                </a:lnTo>
                <a:lnTo>
                  <a:pt x="59860" y="115488"/>
                </a:lnTo>
                <a:lnTo>
                  <a:pt x="59572" y="115200"/>
                </a:lnTo>
                <a:lnTo>
                  <a:pt x="59285" y="114624"/>
                </a:lnTo>
                <a:lnTo>
                  <a:pt x="58709" y="114336"/>
                </a:lnTo>
                <a:lnTo>
                  <a:pt x="58421" y="114048"/>
                </a:lnTo>
                <a:lnTo>
                  <a:pt x="58133" y="113472"/>
                </a:lnTo>
                <a:lnTo>
                  <a:pt x="57558" y="113184"/>
                </a:lnTo>
                <a:lnTo>
                  <a:pt x="57270" y="112896"/>
                </a:lnTo>
                <a:lnTo>
                  <a:pt x="56982" y="112320"/>
                </a:lnTo>
                <a:lnTo>
                  <a:pt x="56407" y="112032"/>
                </a:lnTo>
                <a:lnTo>
                  <a:pt x="56119" y="111744"/>
                </a:lnTo>
                <a:lnTo>
                  <a:pt x="55831" y="111168"/>
                </a:lnTo>
                <a:lnTo>
                  <a:pt x="55256" y="110880"/>
                </a:lnTo>
                <a:lnTo>
                  <a:pt x="54968" y="110592"/>
                </a:lnTo>
                <a:lnTo>
                  <a:pt x="54680" y="110016"/>
                </a:lnTo>
                <a:lnTo>
                  <a:pt x="54104" y="109728"/>
                </a:lnTo>
                <a:lnTo>
                  <a:pt x="53817" y="109440"/>
                </a:lnTo>
                <a:lnTo>
                  <a:pt x="53529" y="108864"/>
                </a:lnTo>
                <a:lnTo>
                  <a:pt x="52953" y="108576"/>
                </a:lnTo>
                <a:lnTo>
                  <a:pt x="52665" y="108288"/>
                </a:lnTo>
                <a:lnTo>
                  <a:pt x="52378" y="107712"/>
                </a:lnTo>
                <a:lnTo>
                  <a:pt x="51802" y="107424"/>
                </a:lnTo>
                <a:lnTo>
                  <a:pt x="51514" y="107136"/>
                </a:lnTo>
                <a:lnTo>
                  <a:pt x="51227" y="106560"/>
                </a:lnTo>
                <a:lnTo>
                  <a:pt x="50651" y="106272"/>
                </a:lnTo>
                <a:lnTo>
                  <a:pt x="50363" y="105984"/>
                </a:lnTo>
                <a:lnTo>
                  <a:pt x="50075" y="105408"/>
                </a:lnTo>
                <a:lnTo>
                  <a:pt x="49500" y="105120"/>
                </a:lnTo>
                <a:lnTo>
                  <a:pt x="49212" y="104832"/>
                </a:lnTo>
                <a:lnTo>
                  <a:pt x="48924" y="104256"/>
                </a:lnTo>
                <a:lnTo>
                  <a:pt x="48349" y="103968"/>
                </a:lnTo>
                <a:lnTo>
                  <a:pt x="48061" y="103680"/>
                </a:lnTo>
                <a:lnTo>
                  <a:pt x="47773" y="103104"/>
                </a:lnTo>
                <a:lnTo>
                  <a:pt x="47197" y="102816"/>
                </a:lnTo>
                <a:lnTo>
                  <a:pt x="46910" y="102528"/>
                </a:lnTo>
                <a:lnTo>
                  <a:pt x="46622" y="101952"/>
                </a:lnTo>
                <a:lnTo>
                  <a:pt x="46046" y="101664"/>
                </a:lnTo>
                <a:lnTo>
                  <a:pt x="45759" y="101376"/>
                </a:lnTo>
                <a:lnTo>
                  <a:pt x="45471" y="100800"/>
                </a:lnTo>
                <a:lnTo>
                  <a:pt x="44895" y="100512"/>
                </a:lnTo>
                <a:lnTo>
                  <a:pt x="44607" y="100224"/>
                </a:lnTo>
                <a:lnTo>
                  <a:pt x="44320" y="99936"/>
                </a:lnTo>
                <a:lnTo>
                  <a:pt x="43744" y="99360"/>
                </a:lnTo>
                <a:lnTo>
                  <a:pt x="43456" y="99072"/>
                </a:lnTo>
                <a:lnTo>
                  <a:pt x="43168" y="98784"/>
                </a:lnTo>
                <a:lnTo>
                  <a:pt x="42593" y="98208"/>
                </a:lnTo>
                <a:lnTo>
                  <a:pt x="42305" y="97920"/>
                </a:lnTo>
                <a:lnTo>
                  <a:pt x="42017" y="97632"/>
                </a:lnTo>
                <a:lnTo>
                  <a:pt x="41442" y="97056"/>
                </a:lnTo>
                <a:lnTo>
                  <a:pt x="41154" y="96768"/>
                </a:lnTo>
                <a:lnTo>
                  <a:pt x="40866" y="96480"/>
                </a:lnTo>
                <a:lnTo>
                  <a:pt x="40291" y="95904"/>
                </a:lnTo>
                <a:lnTo>
                  <a:pt x="40003" y="95616"/>
                </a:lnTo>
                <a:lnTo>
                  <a:pt x="39715" y="95328"/>
                </a:lnTo>
                <a:lnTo>
                  <a:pt x="39139" y="94752"/>
                </a:lnTo>
                <a:lnTo>
                  <a:pt x="38852" y="94464"/>
                </a:lnTo>
                <a:lnTo>
                  <a:pt x="38564" y="94176"/>
                </a:lnTo>
                <a:lnTo>
                  <a:pt x="37988" y="93600"/>
                </a:lnTo>
                <a:lnTo>
                  <a:pt x="37700" y="93312"/>
                </a:lnTo>
                <a:lnTo>
                  <a:pt x="37413" y="93024"/>
                </a:lnTo>
                <a:lnTo>
                  <a:pt x="36837" y="92448"/>
                </a:lnTo>
                <a:lnTo>
                  <a:pt x="36549" y="92160"/>
                </a:lnTo>
                <a:lnTo>
                  <a:pt x="36261" y="91872"/>
                </a:lnTo>
                <a:lnTo>
                  <a:pt x="35686" y="91296"/>
                </a:lnTo>
                <a:lnTo>
                  <a:pt x="35398" y="91008"/>
                </a:lnTo>
                <a:lnTo>
                  <a:pt x="35110" y="90720"/>
                </a:lnTo>
                <a:lnTo>
                  <a:pt x="34535" y="90144"/>
                </a:lnTo>
                <a:lnTo>
                  <a:pt x="34247" y="89856"/>
                </a:lnTo>
                <a:lnTo>
                  <a:pt x="33959" y="89568"/>
                </a:lnTo>
                <a:lnTo>
                  <a:pt x="33384" y="88992"/>
                </a:lnTo>
                <a:lnTo>
                  <a:pt x="33096" y="88704"/>
                </a:lnTo>
                <a:lnTo>
                  <a:pt x="32808" y="88416"/>
                </a:lnTo>
                <a:lnTo>
                  <a:pt x="32232" y="87840"/>
                </a:lnTo>
                <a:lnTo>
                  <a:pt x="31945" y="87552"/>
                </a:lnTo>
                <a:lnTo>
                  <a:pt x="31657" y="87264"/>
                </a:lnTo>
                <a:lnTo>
                  <a:pt x="31081" y="86688"/>
                </a:lnTo>
                <a:lnTo>
                  <a:pt x="30793" y="86400"/>
                </a:lnTo>
                <a:lnTo>
                  <a:pt x="30506" y="86112"/>
                </a:lnTo>
                <a:lnTo>
                  <a:pt x="29930" y="85536"/>
                </a:lnTo>
                <a:lnTo>
                  <a:pt x="29642" y="85248"/>
                </a:lnTo>
                <a:lnTo>
                  <a:pt x="29355" y="84960"/>
                </a:lnTo>
                <a:lnTo>
                  <a:pt x="28779" y="84384"/>
                </a:lnTo>
                <a:lnTo>
                  <a:pt x="28491" y="84096"/>
                </a:lnTo>
                <a:lnTo>
                  <a:pt x="28203" y="83808"/>
                </a:lnTo>
                <a:lnTo>
                  <a:pt x="27628" y="83232"/>
                </a:lnTo>
                <a:lnTo>
                  <a:pt x="27340" y="82944"/>
                </a:lnTo>
                <a:lnTo>
                  <a:pt x="27052" y="82656"/>
                </a:lnTo>
                <a:lnTo>
                  <a:pt x="26477" y="82080"/>
                </a:lnTo>
                <a:lnTo>
                  <a:pt x="26189" y="81792"/>
                </a:lnTo>
                <a:lnTo>
                  <a:pt x="25901" y="81504"/>
                </a:lnTo>
                <a:lnTo>
                  <a:pt x="25325" y="80928"/>
                </a:lnTo>
                <a:lnTo>
                  <a:pt x="25038" y="80640"/>
                </a:lnTo>
                <a:lnTo>
                  <a:pt x="24750" y="80352"/>
                </a:lnTo>
                <a:lnTo>
                  <a:pt x="24174" y="79776"/>
                </a:lnTo>
                <a:lnTo>
                  <a:pt x="23887" y="79488"/>
                </a:lnTo>
                <a:lnTo>
                  <a:pt x="23599" y="79200"/>
                </a:lnTo>
                <a:lnTo>
                  <a:pt x="23023" y="78624"/>
                </a:lnTo>
                <a:lnTo>
                  <a:pt x="22735" y="78336"/>
                </a:lnTo>
                <a:lnTo>
                  <a:pt x="22448" y="78048"/>
                </a:lnTo>
                <a:lnTo>
                  <a:pt x="21872" y="77472"/>
                </a:lnTo>
                <a:lnTo>
                  <a:pt x="21584" y="77184"/>
                </a:lnTo>
                <a:lnTo>
                  <a:pt x="21296" y="76896"/>
                </a:lnTo>
                <a:lnTo>
                  <a:pt x="20721" y="76320"/>
                </a:lnTo>
                <a:lnTo>
                  <a:pt x="20433" y="76032"/>
                </a:lnTo>
                <a:lnTo>
                  <a:pt x="20145" y="75744"/>
                </a:lnTo>
                <a:lnTo>
                  <a:pt x="19570" y="75168"/>
                </a:lnTo>
                <a:lnTo>
                  <a:pt x="19282" y="74880"/>
                </a:lnTo>
                <a:lnTo>
                  <a:pt x="18994" y="74592"/>
                </a:lnTo>
                <a:lnTo>
                  <a:pt x="18419" y="74016"/>
                </a:lnTo>
                <a:lnTo>
                  <a:pt x="18131" y="73728"/>
                </a:lnTo>
                <a:lnTo>
                  <a:pt x="17843" y="73440"/>
                </a:lnTo>
                <a:lnTo>
                  <a:pt x="17267" y="72864"/>
                </a:lnTo>
                <a:lnTo>
                  <a:pt x="16980" y="72576"/>
                </a:lnTo>
                <a:lnTo>
                  <a:pt x="16692" y="72288"/>
                </a:lnTo>
                <a:lnTo>
                  <a:pt x="16116" y="71712"/>
                </a:lnTo>
                <a:lnTo>
                  <a:pt x="15828" y="71424"/>
                </a:lnTo>
                <a:lnTo>
                  <a:pt x="15541" y="71136"/>
                </a:lnTo>
                <a:lnTo>
                  <a:pt x="14965" y="70560"/>
                </a:lnTo>
                <a:lnTo>
                  <a:pt x="14677" y="70272"/>
                </a:lnTo>
                <a:lnTo>
                  <a:pt x="14389" y="69984"/>
                </a:lnTo>
                <a:lnTo>
                  <a:pt x="13814" y="69408"/>
                </a:lnTo>
                <a:lnTo>
                  <a:pt x="13526" y="69120"/>
                </a:lnTo>
                <a:lnTo>
                  <a:pt x="13238" y="68832"/>
                </a:lnTo>
                <a:lnTo>
                  <a:pt x="12663" y="68256"/>
                </a:lnTo>
                <a:lnTo>
                  <a:pt x="12375" y="67968"/>
                </a:lnTo>
                <a:lnTo>
                  <a:pt x="12087" y="67680"/>
                </a:lnTo>
                <a:lnTo>
                  <a:pt x="11512" y="67104"/>
                </a:lnTo>
                <a:lnTo>
                  <a:pt x="11224" y="66816"/>
                </a:lnTo>
                <a:lnTo>
                  <a:pt x="10936" y="66528"/>
                </a:lnTo>
                <a:lnTo>
                  <a:pt x="10360" y="65664"/>
                </a:lnTo>
                <a:lnTo>
                  <a:pt x="10073" y="65376"/>
                </a:lnTo>
                <a:lnTo>
                  <a:pt x="9785" y="64800"/>
                </a:lnTo>
                <a:lnTo>
                  <a:pt x="9209" y="64512"/>
                </a:lnTo>
                <a:lnTo>
                  <a:pt x="8921" y="64224"/>
                </a:lnTo>
                <a:lnTo>
                  <a:pt x="8634" y="63648"/>
                </a:lnTo>
                <a:lnTo>
                  <a:pt x="8058" y="63072"/>
                </a:lnTo>
                <a:lnTo>
                  <a:pt x="7770" y="62496"/>
                </a:lnTo>
                <a:lnTo>
                  <a:pt x="7483" y="62208"/>
                </a:lnTo>
                <a:lnTo>
                  <a:pt x="6907" y="61344"/>
                </a:lnTo>
                <a:lnTo>
                  <a:pt x="6619" y="61056"/>
                </a:lnTo>
                <a:lnTo>
                  <a:pt x="6331" y="60192"/>
                </a:lnTo>
                <a:lnTo>
                  <a:pt x="5756" y="59904"/>
                </a:lnTo>
                <a:lnTo>
                  <a:pt x="5468" y="59040"/>
                </a:lnTo>
                <a:lnTo>
                  <a:pt x="5180" y="58464"/>
                </a:lnTo>
                <a:lnTo>
                  <a:pt x="4605" y="57888"/>
                </a:lnTo>
                <a:lnTo>
                  <a:pt x="4317" y="57312"/>
                </a:lnTo>
                <a:lnTo>
                  <a:pt x="4029" y="56448"/>
                </a:lnTo>
                <a:lnTo>
                  <a:pt x="3453" y="55584"/>
                </a:lnTo>
                <a:lnTo>
                  <a:pt x="3166" y="54432"/>
                </a:lnTo>
                <a:lnTo>
                  <a:pt x="2878" y="53856"/>
                </a:lnTo>
                <a:lnTo>
                  <a:pt x="2302" y="52704"/>
                </a:lnTo>
                <a:lnTo>
                  <a:pt x="2014" y="51840"/>
                </a:lnTo>
                <a:lnTo>
                  <a:pt x="1727" y="50400"/>
                </a:lnTo>
                <a:lnTo>
                  <a:pt x="1151" y="49248"/>
                </a:lnTo>
                <a:lnTo>
                  <a:pt x="863" y="47232"/>
                </a:lnTo>
                <a:lnTo>
                  <a:pt x="576" y="45216"/>
                </a:lnTo>
                <a:lnTo>
                  <a:pt x="0" y="42048"/>
                </a:lnTo>
                <a:lnTo>
                  <a:pt x="0" y="36576"/>
                </a:lnTo>
                <a:lnTo>
                  <a:pt x="576" y="33120"/>
                </a:lnTo>
                <a:lnTo>
                  <a:pt x="863" y="30816"/>
                </a:lnTo>
                <a:lnTo>
                  <a:pt x="1151" y="29376"/>
                </a:lnTo>
                <a:lnTo>
                  <a:pt x="1727" y="28224"/>
                </a:lnTo>
                <a:lnTo>
                  <a:pt x="2014" y="26496"/>
                </a:lnTo>
                <a:lnTo>
                  <a:pt x="2302" y="25920"/>
                </a:lnTo>
                <a:lnTo>
                  <a:pt x="2878" y="24768"/>
                </a:lnTo>
                <a:lnTo>
                  <a:pt x="3166" y="23616"/>
                </a:lnTo>
                <a:lnTo>
                  <a:pt x="3453" y="22752"/>
                </a:lnTo>
                <a:lnTo>
                  <a:pt x="4029" y="21888"/>
                </a:lnTo>
                <a:lnTo>
                  <a:pt x="4317" y="21312"/>
                </a:lnTo>
                <a:lnTo>
                  <a:pt x="4605" y="20448"/>
                </a:lnTo>
                <a:lnTo>
                  <a:pt x="5180" y="19584"/>
                </a:lnTo>
                <a:lnTo>
                  <a:pt x="5468" y="19296"/>
                </a:lnTo>
                <a:lnTo>
                  <a:pt x="5756" y="18432"/>
                </a:lnTo>
                <a:lnTo>
                  <a:pt x="6331" y="18144"/>
                </a:lnTo>
                <a:lnTo>
                  <a:pt x="6619" y="17280"/>
                </a:lnTo>
                <a:lnTo>
                  <a:pt x="6907" y="16992"/>
                </a:lnTo>
                <a:lnTo>
                  <a:pt x="7483" y="16128"/>
                </a:lnTo>
                <a:lnTo>
                  <a:pt x="7770" y="15840"/>
                </a:lnTo>
                <a:lnTo>
                  <a:pt x="8058" y="14976"/>
                </a:lnTo>
                <a:lnTo>
                  <a:pt x="8634" y="14688"/>
                </a:lnTo>
                <a:lnTo>
                  <a:pt x="8921" y="14400"/>
                </a:lnTo>
                <a:lnTo>
                  <a:pt x="9209" y="13824"/>
                </a:lnTo>
                <a:lnTo>
                  <a:pt x="9785" y="13536"/>
                </a:lnTo>
                <a:lnTo>
                  <a:pt x="10073" y="13248"/>
                </a:lnTo>
                <a:lnTo>
                  <a:pt x="10360" y="12384"/>
                </a:lnTo>
                <a:lnTo>
                  <a:pt x="10936" y="12096"/>
                </a:lnTo>
                <a:lnTo>
                  <a:pt x="11224" y="11520"/>
                </a:lnTo>
                <a:lnTo>
                  <a:pt x="11512" y="11232"/>
                </a:lnTo>
                <a:lnTo>
                  <a:pt x="12087" y="10944"/>
                </a:lnTo>
                <a:lnTo>
                  <a:pt x="12375" y="10368"/>
                </a:lnTo>
                <a:lnTo>
                  <a:pt x="13238" y="10080"/>
                </a:lnTo>
                <a:lnTo>
                  <a:pt x="13526" y="9792"/>
                </a:lnTo>
                <a:lnTo>
                  <a:pt x="13814" y="9216"/>
                </a:lnTo>
                <a:lnTo>
                  <a:pt x="14389" y="8928"/>
                </a:lnTo>
                <a:lnTo>
                  <a:pt x="14677" y="8640"/>
                </a:lnTo>
                <a:lnTo>
                  <a:pt x="14965" y="8064"/>
                </a:lnTo>
                <a:lnTo>
                  <a:pt x="15828" y="7776"/>
                </a:lnTo>
                <a:lnTo>
                  <a:pt x="16116" y="7488"/>
                </a:lnTo>
                <a:lnTo>
                  <a:pt x="16980" y="6912"/>
                </a:lnTo>
                <a:lnTo>
                  <a:pt x="17267" y="6624"/>
                </a:lnTo>
                <a:lnTo>
                  <a:pt x="17843" y="6336"/>
                </a:lnTo>
                <a:lnTo>
                  <a:pt x="18419" y="5760"/>
                </a:lnTo>
                <a:lnTo>
                  <a:pt x="19282" y="5472"/>
                </a:lnTo>
                <a:lnTo>
                  <a:pt x="19570" y="5184"/>
                </a:lnTo>
                <a:lnTo>
                  <a:pt x="20433" y="4608"/>
                </a:lnTo>
                <a:lnTo>
                  <a:pt x="21296" y="4320"/>
                </a:lnTo>
                <a:lnTo>
                  <a:pt x="21872" y="4032"/>
                </a:lnTo>
                <a:lnTo>
                  <a:pt x="22735" y="3456"/>
                </a:lnTo>
                <a:lnTo>
                  <a:pt x="23599" y="3168"/>
                </a:lnTo>
                <a:lnTo>
                  <a:pt x="24750" y="2880"/>
                </a:lnTo>
                <a:lnTo>
                  <a:pt x="25325" y="2304"/>
                </a:lnTo>
                <a:lnTo>
                  <a:pt x="26477" y="2016"/>
                </a:lnTo>
                <a:lnTo>
                  <a:pt x="27628" y="1728"/>
                </a:lnTo>
                <a:lnTo>
                  <a:pt x="29355" y="1152"/>
                </a:lnTo>
                <a:lnTo>
                  <a:pt x="30793" y="864"/>
                </a:lnTo>
                <a:lnTo>
                  <a:pt x="3309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16" name="Freeform 25"/>
          <p:cNvSpPr/>
          <p:nvPr/>
        </p:nvSpPr>
        <p:spPr bwMode="auto">
          <a:xfrm flipH="1" flipV="1">
            <a:off x="4390575" y="3014362"/>
            <a:ext cx="1852422" cy="196518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id-ID" sz="2000">
              <a:solidFill>
                <a:srgbClr val="1D7A8B"/>
              </a:solidFill>
              <a:cs typeface="+mn-ea"/>
              <a:sym typeface="+mn-lt"/>
            </a:endParaRPr>
          </a:p>
        </p:txBody>
      </p:sp>
      <p:sp>
        <p:nvSpPr>
          <p:cNvPr id="17" name="Freeform 26"/>
          <p:cNvSpPr>
            <a:spLocks noEditPoints="1"/>
          </p:cNvSpPr>
          <p:nvPr/>
        </p:nvSpPr>
        <p:spPr bwMode="auto">
          <a:xfrm flipH="1" flipV="1">
            <a:off x="5282057" y="3147553"/>
            <a:ext cx="1969271" cy="1823823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id-ID" sz="2000">
              <a:solidFill>
                <a:srgbClr val="1D7A8B"/>
              </a:solidFill>
              <a:cs typeface="+mn-ea"/>
              <a:sym typeface="+mn-lt"/>
            </a:endParaRPr>
          </a:p>
        </p:txBody>
      </p:sp>
      <p:sp>
        <p:nvSpPr>
          <p:cNvPr id="18" name="Freeform 27"/>
          <p:cNvSpPr/>
          <p:nvPr/>
        </p:nvSpPr>
        <p:spPr bwMode="auto">
          <a:xfrm flipH="1" flipV="1">
            <a:off x="4784429" y="2247900"/>
            <a:ext cx="1973356" cy="1959465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id-ID" sz="2000">
              <a:solidFill>
                <a:srgbClr val="1D7A8B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5021863" y="2492257"/>
            <a:ext cx="16405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000" b="0" spc="300">
                <a:solidFill>
                  <a:schemeClr val="tx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zh-CN" altLang="en-US" sz="28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最主动</a:t>
            </a:r>
            <a:endParaRPr lang="zh-CN" altLang="en-US" sz="2800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3261995" y="1366520"/>
            <a:ext cx="6009005" cy="88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indent="0" algn="ctr" fontAlgn="auto">
              <a:lnSpc>
                <a:spcPts val="3080"/>
              </a:lnSpc>
            </a:pPr>
            <a:r>
              <a:rPr lang="zh-CN" altLang="en-US" sz="2400" spc="106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当孩子发现自己在某一方面有一定能力，会很自然地运用自己地这种能力。</a:t>
            </a:r>
            <a:endParaRPr lang="zh-CN" altLang="en-US" sz="2400" spc="106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3107055" y="4056698"/>
            <a:ext cx="19145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000" b="0" spc="300">
                <a:solidFill>
                  <a:schemeClr val="tx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r"/>
            <a:r>
              <a:rPr lang="zh-CN" altLang="en-US" sz="28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最爱表现</a:t>
            </a:r>
            <a:endParaRPr lang="zh-CN" altLang="en-US" sz="2115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 flipH="1">
            <a:off x="6126836" y="4108227"/>
            <a:ext cx="16405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2000" b="0" spc="300">
                <a:solidFill>
                  <a:schemeClr val="tx1"/>
                </a:solidFill>
                <a:effectLst/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sz="2800" dirty="0">
                <a:latin typeface="+mj-ea"/>
                <a:ea typeface="+mj-ea"/>
                <a:cs typeface="思源黑体 CN Light" panose="020B0300000000000000" charset="-122"/>
                <a:sym typeface="思源黑体 CN Light" panose="020B0300000000000000" charset="-122"/>
              </a:rPr>
              <a:t>最突出</a:t>
            </a:r>
            <a:endParaRPr lang="zh-CN" altLang="en-US" sz="2115" dirty="0">
              <a:latin typeface="+mj-ea"/>
              <a:ea typeface="+mj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537210" y="4578985"/>
            <a:ext cx="4664075" cy="88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indent="0" algn="ctr" fontAlgn="auto">
              <a:lnSpc>
                <a:spcPts val="3080"/>
              </a:lnSpc>
            </a:pPr>
            <a:r>
              <a:rPr lang="zh-CN" altLang="en-US" sz="2400" spc="106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易于交往和合作，</a:t>
            </a:r>
            <a:endParaRPr lang="zh-CN" altLang="en-US" sz="2400" spc="106" dirty="0">
              <a:solidFill>
                <a:schemeClr val="bg2">
                  <a:lumMod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  <a:p>
            <a:pPr indent="0" algn="ctr" fontAlgn="auto">
              <a:lnSpc>
                <a:spcPts val="3080"/>
              </a:lnSpc>
            </a:pPr>
            <a:r>
              <a:rPr lang="zh-CN" altLang="en-US" sz="2400" spc="106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最爱表现自己的优势。</a:t>
            </a:r>
            <a:endParaRPr lang="zh-CN" altLang="en-US" sz="2400" spc="106" dirty="0">
              <a:solidFill>
                <a:schemeClr val="bg2">
                  <a:lumMod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5969000" y="4705985"/>
            <a:ext cx="4664075" cy="88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500" b="1" spc="-15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禹卫书法行书简体" panose="02010600030101010101" charset="-122"/>
                <a:ea typeface="禹卫书法行书简体" panose="02010600030101010101" charset="-122"/>
              </a:defRPr>
            </a:lvl1pPr>
          </a:lstStyle>
          <a:p>
            <a:pPr indent="0" algn="ctr" fontAlgn="auto">
              <a:lnSpc>
                <a:spcPts val="3080"/>
              </a:lnSpc>
            </a:pPr>
            <a:r>
              <a:rPr lang="zh-CN" altLang="en-US" sz="2400" spc="106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孩子身上的闪光点，</a:t>
            </a:r>
            <a:endParaRPr lang="zh-CN" altLang="en-US" sz="2400" spc="106" dirty="0">
              <a:solidFill>
                <a:schemeClr val="bg2">
                  <a:lumMod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  <a:p>
            <a:pPr indent="0" algn="ctr" fontAlgn="auto">
              <a:lnSpc>
                <a:spcPts val="3080"/>
              </a:lnSpc>
            </a:pPr>
            <a:r>
              <a:rPr lang="zh-CN" altLang="en-US" sz="2400" spc="106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  <a:cs typeface="思源黑体 CN Light" panose="020B0300000000000000" charset="-122"/>
                <a:sym typeface="思源黑体 CN Light" panose="020B0300000000000000" charset="-122"/>
              </a:rPr>
              <a:t>也是相对突出的项目。</a:t>
            </a:r>
            <a:endParaRPr lang="zh-CN" altLang="en-US" sz="2400" spc="106" dirty="0">
              <a:solidFill>
                <a:schemeClr val="bg2">
                  <a:lumMod val="25000"/>
                </a:schemeClr>
              </a:solidFill>
              <a:latin typeface="+mn-ea"/>
              <a:ea typeface="+mn-ea"/>
              <a:cs typeface="思源黑体 CN Light" panose="020B0300000000000000" charset="-122"/>
              <a:sym typeface="思源黑体 CN Light" panose="020B03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 animBg="1"/>
      <p:bldP spid="36" grpId="1" animBg="1"/>
      <p:bldP spid="38" grpId="1" animBg="1"/>
      <p:bldP spid="40" grpId="1" animBg="1"/>
      <p:bldP spid="37" grpId="0" animBg="1"/>
      <p:bldP spid="37" grpId="1" animBg="1"/>
      <p:bldP spid="2" grpId="0" animBg="1"/>
      <p:bldP spid="2" grpId="1" animBg="1"/>
      <p:bldP spid="3" grpId="0" animBg="1"/>
      <p:bldP spid="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jb3VudCI6MjksImhkaWQiOiIxM2M0YWZlZDgxYmY3NWQ1OTg3MTdkYmZhMjY2NDFhMCIsInVzZXJDb3VudCI6Mjl9"/>
  <p:tag name="KSO_WPP_MARK_KEY" val="eb1c14dd-fd54-48e1-8b60-30bbff057aa0"/>
  <p:tag name="commondata" val="eyJjb3VudCI6MzAsImhkaWQiOiIyMTNmZWRiZDA5MGU5MDEyN2ZlZGFjZDc2NTg5NTRmMCIsInVzZXJDb3VudCI6MX0=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97D1F7"/>
      </a:dk2>
      <a:lt2>
        <a:srgbClr val="E7E6E6"/>
      </a:lt2>
      <a:accent1>
        <a:srgbClr val="97D1F7"/>
      </a:accent1>
      <a:accent2>
        <a:srgbClr val="97D1F7"/>
      </a:accent2>
      <a:accent3>
        <a:srgbClr val="97D1F7"/>
      </a:accent3>
      <a:accent4>
        <a:srgbClr val="97D1F7"/>
      </a:accent4>
      <a:accent5>
        <a:srgbClr val="97D1F7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29">
      <a:majorFont>
        <a:latin typeface="汉仪新蒂黑板报体底字"/>
        <a:ea typeface="汉仪新蒂黑板报体底字"/>
        <a:cs typeface=""/>
      </a:majorFont>
      <a:minorFont>
        <a:latin typeface="思源黑体 CN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ＭＳ Ｐゴシック"/>
        <a:font script="Hang" typeface="맑은 고딕"/>
        <a:font script="Hans" typeface="思源黑体 CN Light"/>
        <a:font script="Hant" typeface="新細明體"/>
        <a:font script="Arab" typeface="思源黑体 CN Light"/>
        <a:font script="Hebr" typeface="思源黑体 CN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Ligh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WPS 演示</Application>
  <PresentationFormat>宽屏</PresentationFormat>
  <Paragraphs>81</Paragraphs>
  <Slides>10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宋体</vt:lpstr>
      <vt:lpstr>Wingdings</vt:lpstr>
      <vt:lpstr>汉仪旗黑 45S</vt:lpstr>
      <vt:lpstr>黑体</vt:lpstr>
      <vt:lpstr>卢文辉经典粗黑简体</vt:lpstr>
      <vt:lpstr>思源黑体 CN Light</vt:lpstr>
      <vt:lpstr>方正清刻本悦宋简体</vt:lpstr>
      <vt:lpstr>经典行书简</vt:lpstr>
      <vt:lpstr>思源黑体 CN Normal</vt:lpstr>
      <vt:lpstr>字体圈欣意冠黑体2.0</vt:lpstr>
      <vt:lpstr>阿里巴巴普惠体 Medium</vt:lpstr>
      <vt:lpstr>字制区喜脉体</vt:lpstr>
      <vt:lpstr>禹卫书法行书简体</vt:lpstr>
      <vt:lpstr>楷体</vt:lpstr>
      <vt:lpstr>汉仪程行简</vt:lpstr>
      <vt:lpstr>KSOF618801C0</vt:lpstr>
      <vt:lpstr>Segoe Print</vt:lpstr>
      <vt:lpstr>汉仪新蒂黑板报体底字</vt:lpstr>
      <vt:lpstr>微软雅黑</vt:lpstr>
      <vt:lpstr>Arial Unicode MS</vt:lpstr>
      <vt:lpstr>KSOF954951BB</vt:lpstr>
      <vt:lpstr>Office 主题</vt:lpstr>
      <vt:lpstr>PowerPoint 演示文稿</vt:lpstr>
      <vt:lpstr>PowerPoint 演示文稿</vt:lpstr>
      <vt:lpstr>相信就能成功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lemon</cp:lastModifiedBy>
  <cp:revision>682</cp:revision>
  <dcterms:created xsi:type="dcterms:W3CDTF">2022-04-06T04:19:00Z</dcterms:created>
  <dcterms:modified xsi:type="dcterms:W3CDTF">2026-06-09T15:00:11Z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DE05C5D38C0047BEA71879BE9678AF64_11</vt:lpwstr>
  </property>
  <property fmtid="{D5CDD505-2E9C-101B-9397-08002B2CF9AE}" pid="4" name="KSOTemplateUUID">
    <vt:lpwstr>v1.0_mb_AP9voh5/C+oyqmoNQm+AxQ==</vt:lpwstr>
  </property>
</Properties>
</file>